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5.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Slides/notesSlide6.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7.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drawings/drawing3.xml" ContentType="application/vnd.openxmlformats-officedocument.drawingml.chartshapes+xml"/>
  <Override PartName="/ppt/charts/chart22.xml" ContentType="application/vnd.openxmlformats-officedocument.drawingml.chart+xml"/>
  <Override PartName="/ppt/charts/chart23.xml" ContentType="application/vnd.openxmlformats-officedocument.drawingml.chart+xml"/>
  <Override PartName="/ppt/drawings/drawing4.xml" ContentType="application/vnd.openxmlformats-officedocument.drawingml.chartshapes+xml"/>
  <Override PartName="/ppt/charts/chart24.xml" ContentType="application/vnd.openxmlformats-officedocument.drawingml.chart+xml"/>
  <Override PartName="/ppt/drawings/drawing5.xml" ContentType="application/vnd.openxmlformats-officedocument.drawingml.chartshapes+xml"/>
  <Override PartName="/ppt/charts/chart25.xml" ContentType="application/vnd.openxmlformats-officedocument.drawingml.chart+xml"/>
  <Override PartName="/ppt/notesSlides/notesSlide8.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notesSlides/notesSlide10.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theme/themeOverride3.xml" ContentType="application/vnd.openxmlformats-officedocument.themeOverride+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12.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drawings/drawing8.xml" ContentType="application/vnd.openxmlformats-officedocument.drawingml.chartshapes+xml"/>
  <Override PartName="/ppt/charts/chart57.xml" ContentType="application/vnd.openxmlformats-officedocument.drawingml.chart+xml"/>
  <Override PartName="/ppt/theme/themeOverride4.xml" ContentType="application/vnd.openxmlformats-officedocument.themeOverride+xml"/>
  <Override PartName="/ppt/drawings/drawing9.xml" ContentType="application/vnd.openxmlformats-officedocument.drawingml.chartshapes+xml"/>
  <Override PartName="/ppt/charts/chart58.xml" ContentType="application/vnd.openxmlformats-officedocument.drawingml.chart+xml"/>
  <Override PartName="/ppt/theme/themeOverride5.xml" ContentType="application/vnd.openxmlformats-officedocument.themeOverride+xml"/>
  <Override PartName="/ppt/drawings/drawing10.xml" ContentType="application/vnd.openxmlformats-officedocument.drawingml.chartshapes+xml"/>
  <Override PartName="/ppt/charts/chart59.xml" ContentType="application/vnd.openxmlformats-officedocument.drawingml.chart+xml"/>
  <Override PartName="/ppt/theme/themeOverride6.xml" ContentType="application/vnd.openxmlformats-officedocument.themeOverride+xml"/>
  <Override PartName="/ppt/charts/chart60.xml" ContentType="application/vnd.openxmlformats-officedocument.drawingml.chart+xml"/>
  <Override PartName="/ppt/theme/themeOverride7.xml" ContentType="application/vnd.openxmlformats-officedocument.themeOverr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theme/themeOverride8.xml" ContentType="application/vnd.openxmlformats-officedocument.themeOverride+xml"/>
  <Override PartName="/ppt/charts/chart65.xml" ContentType="application/vnd.openxmlformats-officedocument.drawingml.chart+xml"/>
  <Override PartName="/ppt/theme/themeOverride9.xml" ContentType="application/vnd.openxmlformats-officedocument.themeOverride+xml"/>
  <Override PartName="/ppt/charts/chart66.xml" ContentType="application/vnd.openxmlformats-officedocument.drawingml.chart+xml"/>
  <Override PartName="/ppt/theme/themeOverride10.xml" ContentType="application/vnd.openxmlformats-officedocument.themeOverride+xml"/>
  <Override PartName="/ppt/charts/chart67.xml" ContentType="application/vnd.openxmlformats-officedocument.drawingml.chart+xml"/>
  <Override PartName="/ppt/theme/themeOverride11.xml" ContentType="application/vnd.openxmlformats-officedocument.themeOverride+xml"/>
  <Override PartName="/ppt/charts/chart68.xml" ContentType="application/vnd.openxmlformats-officedocument.drawingml.chart+xml"/>
  <Override PartName="/ppt/theme/themeOverride12.xml" ContentType="application/vnd.openxmlformats-officedocument.themeOverride+xml"/>
  <Override PartName="/ppt/charts/chart69.xml" ContentType="application/vnd.openxmlformats-officedocument.drawingml.chart+xml"/>
  <Override PartName="/ppt/notesSlides/notesSlide13.xml" ContentType="application/vnd.openxmlformats-officedocument.presentationml.notesSlide+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10" r:id="rId1"/>
    <p:sldMasterId id="2147483728" r:id="rId2"/>
    <p:sldMasterId id="2147483752" r:id="rId3"/>
  </p:sldMasterIdLst>
  <p:notesMasterIdLst>
    <p:notesMasterId r:id="rId67"/>
  </p:notesMasterIdLst>
  <p:handoutMasterIdLst>
    <p:handoutMasterId r:id="rId68"/>
  </p:handoutMasterIdLst>
  <p:sldIdLst>
    <p:sldId id="352" r:id="rId4"/>
    <p:sldId id="353" r:id="rId5"/>
    <p:sldId id="354" r:id="rId6"/>
    <p:sldId id="358" r:id="rId7"/>
    <p:sldId id="384" r:id="rId8"/>
    <p:sldId id="410" r:id="rId9"/>
    <p:sldId id="302" r:id="rId10"/>
    <p:sldId id="378" r:id="rId11"/>
    <p:sldId id="328" r:id="rId12"/>
    <p:sldId id="379" r:id="rId13"/>
    <p:sldId id="332" r:id="rId14"/>
    <p:sldId id="380" r:id="rId15"/>
    <p:sldId id="411" r:id="rId16"/>
    <p:sldId id="395" r:id="rId17"/>
    <p:sldId id="396" r:id="rId18"/>
    <p:sldId id="397" r:id="rId19"/>
    <p:sldId id="412" r:id="rId20"/>
    <p:sldId id="336" r:id="rId21"/>
    <p:sldId id="381" r:id="rId22"/>
    <p:sldId id="340" r:id="rId23"/>
    <p:sldId id="382" r:id="rId24"/>
    <p:sldId id="344" r:id="rId25"/>
    <p:sldId id="383" r:id="rId26"/>
    <p:sldId id="419" r:id="rId27"/>
    <p:sldId id="413" r:id="rId28"/>
    <p:sldId id="362" r:id="rId29"/>
    <p:sldId id="392" r:id="rId30"/>
    <p:sldId id="389" r:id="rId31"/>
    <p:sldId id="363" r:id="rId32"/>
    <p:sldId id="393" r:id="rId33"/>
    <p:sldId id="390" r:id="rId34"/>
    <p:sldId id="407" r:id="rId35"/>
    <p:sldId id="408" r:id="rId36"/>
    <p:sldId id="415" r:id="rId37"/>
    <p:sldId id="283" r:id="rId38"/>
    <p:sldId id="284" r:id="rId39"/>
    <p:sldId id="282" r:id="rId40"/>
    <p:sldId id="287" r:id="rId41"/>
    <p:sldId id="270" r:id="rId42"/>
    <p:sldId id="288" r:id="rId43"/>
    <p:sldId id="416" r:id="rId44"/>
    <p:sldId id="398" r:id="rId45"/>
    <p:sldId id="399" r:id="rId46"/>
    <p:sldId id="400" r:id="rId47"/>
    <p:sldId id="402" r:id="rId48"/>
    <p:sldId id="401" r:id="rId49"/>
    <p:sldId id="403" r:id="rId50"/>
    <p:sldId id="385" r:id="rId51"/>
    <p:sldId id="391" r:id="rId52"/>
    <p:sldId id="373" r:id="rId53"/>
    <p:sldId id="394" r:id="rId54"/>
    <p:sldId id="366" r:id="rId55"/>
    <p:sldId id="367" r:id="rId56"/>
    <p:sldId id="417" r:id="rId57"/>
    <p:sldId id="371" r:id="rId58"/>
    <p:sldId id="372" r:id="rId59"/>
    <p:sldId id="364" r:id="rId60"/>
    <p:sldId id="365" r:id="rId61"/>
    <p:sldId id="418" r:id="rId62"/>
    <p:sldId id="404" r:id="rId63"/>
    <p:sldId id="405" r:id="rId64"/>
    <p:sldId id="406" r:id="rId65"/>
    <p:sldId id="409"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ark's Section To Touch" id="{FF74F36C-A20F-4683-855F-F6B2401FE05B}">
          <p14:sldIdLst>
            <p14:sldId id="352"/>
            <p14:sldId id="353"/>
            <p14:sldId id="354"/>
            <p14:sldId id="358"/>
            <p14:sldId id="384"/>
          </p14:sldIdLst>
        </p14:section>
        <p14:section name="BON B1 Quartile By SP, Yr" id="{34254A8C-29BC-4ECC-AFC8-7DB6D181310E}">
          <p14:sldIdLst>
            <p14:sldId id="410"/>
            <p14:sldId id="302"/>
            <p14:sldId id="378"/>
            <p14:sldId id="328"/>
            <p14:sldId id="379"/>
            <p14:sldId id="332"/>
            <p14:sldId id="380"/>
          </p14:sldIdLst>
        </p14:section>
        <p14:section name="B1 Lower and Upper BOP ranges" id="{D2F85059-F7AD-41A4-8484-048126EF247D}">
          <p14:sldIdLst>
            <p14:sldId id="411"/>
            <p14:sldId id="395"/>
            <p14:sldId id="396"/>
            <p14:sldId id="397"/>
          </p14:sldIdLst>
        </p14:section>
        <p14:section name="BON B2 Quartile By Sp, By Yr" id="{6D214A87-BD00-4284-A00F-B8EF816DFA3F}">
          <p14:sldIdLst>
            <p14:sldId id="412"/>
            <p14:sldId id="336"/>
            <p14:sldId id="381"/>
            <p14:sldId id="340"/>
            <p14:sldId id="382"/>
            <p14:sldId id="344"/>
            <p14:sldId id="383"/>
            <p14:sldId id="419"/>
          </p14:sldIdLst>
        </p14:section>
        <p14:section name="BON Spillway" id="{B59C99C0-B494-49B4-BCA7-A4F957DAE0C4}">
          <p14:sldIdLst>
            <p14:sldId id="413"/>
            <p14:sldId id="362"/>
            <p14:sldId id="392"/>
            <p14:sldId id="389"/>
            <p14:sldId id="363"/>
            <p14:sldId id="393"/>
            <p14:sldId id="390"/>
            <p14:sldId id="407"/>
            <p14:sldId id="408"/>
          </p14:sldIdLst>
        </p14:section>
        <p14:section name="BON TWEL" id="{F6392F59-FE68-49B7-993D-964E42BC5BD3}">
          <p14:sldIdLst>
            <p14:sldId id="415"/>
            <p14:sldId id="283"/>
            <p14:sldId id="284"/>
            <p14:sldId id="282"/>
            <p14:sldId id="287"/>
            <p14:sldId id="270"/>
            <p14:sldId id="288"/>
          </p14:sldIdLst>
        </p14:section>
        <p14:section name="BON Egress" id="{03D80F3C-087F-4788-8D59-0FCAFE919974}">
          <p14:sldIdLst>
            <p14:sldId id="416"/>
            <p14:sldId id="398"/>
            <p14:sldId id="399"/>
            <p14:sldId id="400"/>
            <p14:sldId id="402"/>
            <p14:sldId id="401"/>
            <p14:sldId id="403"/>
          </p14:sldIdLst>
        </p14:section>
        <p14:section name="Conclusion BON" id="{90C8CA7E-2982-402E-8748-C4102C9B2B46}">
          <p14:sldIdLst>
            <p14:sldId id="385"/>
          </p14:sldIdLst>
        </p14:section>
        <p14:section name="TDA" id="{AC724981-8D54-42EC-9290-317807B23FB1}">
          <p14:sldIdLst>
            <p14:sldId id="391"/>
            <p14:sldId id="373"/>
            <p14:sldId id="394"/>
            <p14:sldId id="366"/>
            <p14:sldId id="367"/>
          </p14:sldIdLst>
        </p14:section>
        <p14:section name="TDA Spillway" id="{5723AED3-2071-4E59-BC47-F62279610B08}">
          <p14:sldIdLst>
            <p14:sldId id="417"/>
            <p14:sldId id="371"/>
            <p14:sldId id="372"/>
            <p14:sldId id="364"/>
            <p14:sldId id="365"/>
          </p14:sldIdLst>
        </p14:section>
        <p14:section name="TDA Egress" id="{79A325CD-CF5B-4313-B4C3-997952BBA5AF}">
          <p14:sldIdLst>
            <p14:sldId id="418"/>
            <p14:sldId id="404"/>
            <p14:sldId id="405"/>
            <p14:sldId id="406"/>
          </p14:sldIdLst>
        </p14:section>
        <p14:section name="Conclusion TDA" id="{B059F78A-B6A8-4F8E-9F36-BF3058B20207}">
          <p14:sldIdLst>
            <p14:sldId id="409"/>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W" initials="C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90541"/>
    <a:srgbClr val="CC0438"/>
    <a:srgbClr val="D57500"/>
    <a:srgbClr val="0066FF"/>
    <a:srgbClr val="707276"/>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40" autoAdjust="0"/>
    <p:restoredTop sz="90647" autoAdjust="0"/>
  </p:normalViewPr>
  <p:slideViewPr>
    <p:cSldViewPr snapToGrid="0">
      <p:cViewPr>
        <p:scale>
          <a:sx n="80" d="100"/>
          <a:sy n="80" d="100"/>
        </p:scale>
        <p:origin x="-2430" y="-924"/>
      </p:cViewPr>
      <p:guideLst>
        <p:guide orient="horz" pos="866"/>
        <p:guide orient="horz" pos="3889"/>
        <p:guide orient="horz" pos="2381"/>
        <p:guide orient="horz" pos="1622"/>
        <p:guide orient="horz" pos="3138"/>
        <p:guide pos="2880"/>
        <p:guide pos="287"/>
        <p:guide pos="5473"/>
        <p:guide pos="1586"/>
        <p:guide pos="4174"/>
      </p:guideLst>
    </p:cSldViewPr>
  </p:slideViewPr>
  <p:outlineViewPr>
    <p:cViewPr>
      <p:scale>
        <a:sx n="33" d="100"/>
        <a:sy n="33" d="100"/>
      </p:scale>
      <p:origin x="0" y="4656"/>
    </p:cViewPr>
  </p:outlineViewPr>
  <p:notesTextViewPr>
    <p:cViewPr>
      <p:scale>
        <a:sx n="100" d="100"/>
        <a:sy n="100" d="100"/>
      </p:scale>
      <p:origin x="0" y="0"/>
    </p:cViewPr>
  </p:notesTextViewPr>
  <p:sorterViewPr>
    <p:cViewPr>
      <p:scale>
        <a:sx n="80" d="100"/>
        <a:sy n="80" d="100"/>
      </p:scale>
      <p:origin x="0" y="7866"/>
    </p:cViewPr>
  </p:sorterViewPr>
  <p:gridSpacing cx="57607" cy="57607"/>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handoutMaster" Target="handoutMasters/handoutMaster1.xml"/><Relationship Id="rId7" Type="http://schemas.openxmlformats.org/officeDocument/2006/relationships/slide" Target="slides/slide4.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commentAuthors" Target="commentAuthor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B1%20survival%20for%20four%20new%20operating%20ranges%2020131126v1%2095CI%20changed.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B1%20survival%20for%20four%20new%20operating%20ranges%2020131126v1%2095CI%20changed.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B1%20survival%20for%20four%20new%20operating%20ranges%2020131202.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202_revised%20Q1-Q4%20for%20AFEP.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M:\000AAA\AFEP%20datamining%202013\AFEP\BON%20B1%20and%20B2%20Operating%20range%20plots%20with%20and%20without%20STS%20detect%20vs%20Head%20and%20CFS%20op%20condition%2020131202.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PNL\Projects\Datamining_NBON\2013%20Data%20Mining\AFEP\BON%20Survival%20by%20OP_COND\BON%20B1%20survival%20for%20four%20new%20operating%20ranges%2020131202.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202_revised%20Q1-Q4%20for%20AFEP.xlsx" TargetMode="External"/></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F:\000AAA\AFEP%20datamining%202013\AFEP\HEAD%20vs%20CFS%20and%20BON%20B1%20Survival%20by%20OP_Condition%20LBOP%20and%20UBOP.xlsx" TargetMode="External"/></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F:\000AAA\AFEP%20datamining%202013\AFEP\HEAD%20vs%20CFS%20and%20BON%20B1%20Survival%20by%20OP_Condition%20LBOP%20and%20UBOP.xlsx" TargetMode="External"/></Relationships>
</file>

<file path=ppt/charts/_rels/chart25.xml.rels><?xml version="1.0" encoding="UTF-8" standalone="yes"?>
<Relationships xmlns="http://schemas.openxmlformats.org/package/2006/relationships"><Relationship Id="rId1" Type="http://schemas.openxmlformats.org/officeDocument/2006/relationships/oleObject" Target="file:///F:\000AAA\AFEP%20datamining%202013\AFEP\HEAD%20vs%20CFS%20and%20BON%20B1%20Survival%20by%20OP_Condition%20LBOP%20and%20UBOP.xlsx" TargetMode="External"/></Relationships>
</file>

<file path=ppt/charts/_rels/chart26.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27.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28.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29.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30.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1.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Users\d3k689\AppData\Local\Microsoft\Windows\Temporary%20Internet%20Files\Content.Outlook\02R8OZXI\B2%20with%20LGR%20CH1%20release%20removed%20survival%20summary.xlsx" TargetMode="External"/></Relationships>
</file>

<file path=ppt/charts/_rels/chart33.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4.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5.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6.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7.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8.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39.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202_revised%20Q1-Q4%20for%20AFEP.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0.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1.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2.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3.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4.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New%20B1%20and%20B2%20with%20and%20without%20STS%20detect%20vs%20Head%20and%20CFS%20op%20condition%2020131126.xlsx" TargetMode="External"/></Relationships>
</file>

<file path=ppt/charts/_rels/chart45.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202_revised%20Q1-Q4%20for%20AFEP.xlsx" TargetMode="External"/></Relationships>
</file>

<file path=ppt/charts/_rels/chart46.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_20131112v1%2095CI%20changed.xlsx" TargetMode="External"/></Relationships>
</file>

<file path=ppt/charts/_rels/chart47.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_20131112v1%2095CI%20changed.xlsx" TargetMode="External"/></Relationships>
</file>

<file path=ppt/charts/_rels/chart48.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20group_20131112v1%2095CI%20changed.xlsx" TargetMode="External"/></Relationships>
</file>

<file path=ppt/charts/_rels/chart49.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20group_20131112v1%2095CI%20change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50.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20Groups%20for%20individual%20years_20131115%20v1%2095CI%20changed.xlsx" TargetMode="External"/></Relationships>
</file>

<file path=ppt/charts/_rels/chart51.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52.xml.rels><?xml version="1.0" encoding="UTF-8" standalone="yes"?>
<Relationships xmlns="http://schemas.openxmlformats.org/package/2006/relationships"><Relationship Id="rId1" Type="http://schemas.openxmlformats.org/officeDocument/2006/relationships/oleObject" Target="file:///\\PNL\Projects\Datamining_NBON\2013%20Data%20Mining\BON%20Survival%20by%20Bay%20and%20Bay%20Group\BON%20Spillway%20Survival%20by%20Bay_20131112.xlsx" TargetMode="External"/></Relationships>
</file>

<file path=ppt/charts/_rels/chart53.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_20131112v1%2095CI%20changed.xlsx" TargetMode="External"/></Relationships>
</file>

<file path=ppt/charts/_rels/chart54.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Bay%20and%20Bay%20Group\BON%20Spillway%20Survival%20by%20Bay%20group_20131112v1%2095CI%20changed.xlsx" TargetMode="External"/></Relationships>
</file>

<file path=ppt/charts/_rels/chart55.xml.rels><?xml version="1.0" encoding="UTF-8" standalone="yes"?>
<Relationships xmlns="http://schemas.openxmlformats.org/package/2006/relationships"><Relationship Id="rId1" Type="http://schemas.openxmlformats.org/officeDocument/2006/relationships/oleObject" Target="file:///\\PNL\Projects\Datamining_NBON\2013%20Data%20Mining\BON%20Survival%20by%20Bay%20and%20Bay%20Group\BON%20Spillway%20Survival%20by%20Bay_20131112.xlsx" TargetMode="External"/></Relationships>
</file>

<file path=ppt/charts/_rels/chart56.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PNL\Projects\Datamining_NBON\2013%20Data%20Mining\AFEP\BON%20Survival%20by%20Bay%20and%20Bay%20Group\BON%20Spillway%20Survival%20by%20Bay%20Groups%20for%20individual%20years_20131115%20v1%2095CI%20changed.xlsx" TargetMode="External"/></Relationships>
</file>

<file path=ppt/charts/_rels/chart57.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oleObject" Target="../embeddings/oleObject1.bin"/><Relationship Id="rId1" Type="http://schemas.openxmlformats.org/officeDocument/2006/relationships/themeOverride" Target="../theme/themeOverride4.xml"/></Relationships>
</file>

<file path=ppt/charts/_rels/chart58.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oleObject" Target="file:///F:\000AAA\AFEP%20datamining%202013\AFEP\BON%20survival%20rate%20vs%20discharge\BON%20survival%20rate%20vs%20discharge%20summary_20131114v1%2095CI%20changed.xlsx" TargetMode="External"/><Relationship Id="rId1" Type="http://schemas.openxmlformats.org/officeDocument/2006/relationships/themeOverride" Target="../theme/themeOverride5.xml"/></Relationships>
</file>

<file path=ppt/charts/_rels/chart59.xml.rels><?xml version="1.0" encoding="UTF-8" standalone="yes"?>
<Relationships xmlns="http://schemas.openxmlformats.org/package/2006/relationships"><Relationship Id="rId2" Type="http://schemas.openxmlformats.org/officeDocument/2006/relationships/oleObject" Target="file:///F:\000AAA\AFEP%20datamining%202013\AFEP\BON%20survival%20rate%20vs%20discharge\BON%20survival%20rate%20vs%20discharge%20summary_20131114v1%2095CI%20changed.xlsx" TargetMode="External"/><Relationship Id="rId1" Type="http://schemas.openxmlformats.org/officeDocument/2006/relationships/themeOverride" Target="../theme/themeOverride6.xml"/></Relationships>
</file>

<file path=ppt/charts/_rels/chart6.xml.rels><?xml version="1.0" encoding="UTF-8" standalone="yes"?>
<Relationships xmlns="http://schemas.openxmlformats.org/package/2006/relationships"><Relationship Id="rId1" Type="http://schemas.openxmlformats.org/officeDocument/2006/relationships/oleObject" Target="file:///C:\Users\d3x242\Desktop\BON%20New%20B1%20and%20B2%20with%20and%20without%20STS%20detect%20vs%20Head%20and%20CFS%20op%20condition%2020131126.xlsx" TargetMode="External"/></Relationships>
</file>

<file path=ppt/charts/_rels/chart60.xml.rels><?xml version="1.0" encoding="UTF-8" standalone="yes"?>
<Relationships xmlns="http://schemas.openxmlformats.org/package/2006/relationships"><Relationship Id="rId2" Type="http://schemas.openxmlformats.org/officeDocument/2006/relationships/oleObject" Target="file:///F:\000AAA\AFEP%20datamining%202013\AFEP\BON%20survival%20rate%20vs%20discharge\BON%20survival%20rate%20vs%20discharge%20summary_20131114v1%2095CI%20changed.xlsx" TargetMode="External"/><Relationship Id="rId1" Type="http://schemas.openxmlformats.org/officeDocument/2006/relationships/themeOverride" Target="../theme/themeOverride7.xml"/></Relationships>
</file>

<file path=ppt/charts/_rels/chart61.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TW_EL%20with%201m%20bin\Copy%20of%20BON%20sample%20size%20and%20survival%20summary%201m%20bin%2020131125v2_95CI%20changed_percentOPS_updated_original.xlsx" TargetMode="External"/></Relationships>
</file>

<file path=ppt/charts/_rels/chart62.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TW_EL%20with%201m%20bin\Copy%20of%20BON%20sample%20size%20and%20survival%20summary%201m%20bin%2020131125v2_95CI%20changed_percentOPS_updated_original.xlsx" TargetMode="External"/></Relationships>
</file>

<file path=ppt/charts/_rels/chart63.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TW_EL%20with%201m%20bin\Copy%20of%20BON%20sample%20size%20and%20survival%20summary%201m%20bin%2020131125v2_95CI%20changed_percentOPS_updated_original.xlsx" TargetMode="External"/></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8.xml"/></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9.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10.xml"/></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11.xml"/></Relationships>
</file>

<file path=ppt/charts/_rels/chart6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12.xml"/></Relationships>
</file>

<file path=ppt/charts/_rels/chart69.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TW_EL%20with%201m%20bin\Copy%20of%20BON%20sample%20size%20and%20survival%20summary%201m%20bin%2020131125v2_95CI%20changed_percentOPS_updated_original.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127.xlsx" TargetMode="External"/></Relationships>
</file>

<file path=ppt/charts/_rels/chart70.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1.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2.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3.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4.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5.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10k%20and%2024k%20Spill_summary_after_rebinning%2020131127%2095CI%20changed.xlsx" TargetMode="External"/></Relationships>
</file>

<file path=ppt/charts/_rels/chart76.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10k%20and%2024k%20Spill_summary_after_rebinning%2020131127%2095CI%20changed.xlsx" TargetMode="External"/></Relationships>
</file>

<file path=ppt/charts/_rels/chart77.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Copy%20of%20TDA%20SPW%20Survival%20by%2010k%20and%2024k%20Spill_summary_after_rebinning%2020131127%2095CI%20changedv1.xlsx" TargetMode="External"/></Relationships>
</file>

<file path=ppt/charts/_rels/chart78.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79.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20B1%20survival%20for%20four%20new%20operating%20ranges%2020131202.xlsx" TargetMode="External"/></Relationships>
</file>

<file path=ppt/charts/_rels/chart80.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Bay%20and%20Bay%20group%20summary%2020131126%20v1%2095CI%20changed_red%20to%20add.xlsx" TargetMode="External"/></Relationships>
</file>

<file path=ppt/charts/_rels/chart81.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10k%20and%2024k%20Spill_summary_after_rebinning%2020131127%2095CI%20changed.xlsx" TargetMode="External"/></Relationships>
</file>

<file path=ppt/charts/_rels/chart82.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10k%20and%2024k%20Spill_summary_after_rebinning%2020131127%2095CI%20changed.xlsx" TargetMode="External"/></Relationships>
</file>

<file path=ppt/charts/_rels/chart83.xml.rels><?xml version="1.0" encoding="UTF-8" standalone="yes"?>
<Relationships xmlns="http://schemas.openxmlformats.org/package/2006/relationships"><Relationship Id="rId1" Type="http://schemas.openxmlformats.org/officeDocument/2006/relationships/oleObject" Target="file:///\\PNL\Projects\Datamining_NBON\2013%20Data%20Mining\AFEP\TDA%20SPW%20Survival%20by%20Bay%20and%20Bay%20Group\TDA%20SPW%20Survival%20by%2010k%20and%2024k%20Spill_summary_after_rebinning%2020131127%2095CI%20changed.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PNL\Projects\Datamining_NBON\2013%20Data%20Mining\AFEP\BON%20Survival%20by%20OP_COND\BON_survival_by_OP_cond_20131202_revised%20Q1-Q4%20for%20AFEP.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B1 Turbine</a:t>
            </a:r>
            <a:r>
              <a:rPr lang="en-US" sz="1600" baseline="0"/>
              <a:t> Operating Range</a:t>
            </a:r>
            <a:endParaRPr lang="en-US" sz="1600"/>
          </a:p>
        </c:rich>
      </c:tx>
      <c:layout>
        <c:manualLayout>
          <c:xMode val="edge"/>
          <c:yMode val="edge"/>
          <c:x val="0.23171863411008131"/>
          <c:y val="1.190486013607912E-2"/>
        </c:manualLayout>
      </c:layout>
      <c:overlay val="0"/>
    </c:title>
    <c:autoTitleDeleted val="0"/>
    <c:plotArea>
      <c:layout>
        <c:manualLayout>
          <c:layoutTarget val="inner"/>
          <c:xMode val="edge"/>
          <c:yMode val="edge"/>
          <c:x val="0.17438807782442858"/>
          <c:y val="6.7954403620215084E-2"/>
          <c:w val="0.75536149404478681"/>
          <c:h val="0.83234606789047227"/>
        </c:manualLayout>
      </c:layout>
      <c:scatterChart>
        <c:scatterStyle val="smoothMarker"/>
        <c:varyColors val="0"/>
        <c:ser>
          <c:idx val="8"/>
          <c:order val="0"/>
          <c:tx>
            <c:strRef>
              <c:f>'B1 graphs_by_spp_year'!$Q$1</c:f>
              <c:strCache>
                <c:ptCount val="1"/>
                <c:pt idx="0">
                  <c:v>Best Op Point</c:v>
                </c:pt>
              </c:strCache>
            </c:strRef>
          </c:tx>
          <c:spPr>
            <a:ln w="41275">
              <a:solidFill>
                <a:srgbClr val="280DF3"/>
              </a:solidFill>
            </a:ln>
          </c:spPr>
          <c:marker>
            <c:symbol val="none"/>
          </c:marker>
          <c:xVal>
            <c:numRef>
              <c:f>'B1 graphs_by_spp_year'!$K$2:$K$28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graphs_by_spp_year'!$Q$2:$Q$28</c:f>
              <c:numCache>
                <c:formatCode>#,##0</c:formatCode>
                <c:ptCount val="27"/>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1"/>
        </c:ser>
        <c:ser>
          <c:idx val="4"/>
          <c:order val="1"/>
          <c:tx>
            <c:strRef>
              <c:f>'B1 graphs_by_spp_year'!$P$1</c:f>
              <c:strCache>
                <c:ptCount val="1"/>
                <c:pt idx="0">
                  <c:v>UL_Q4 = UL_1%</c:v>
                </c:pt>
              </c:strCache>
            </c:strRef>
          </c:tx>
          <c:spPr>
            <a:ln w="38100">
              <a:solidFill>
                <a:srgbClr val="FF0000"/>
              </a:solidFill>
            </a:ln>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graphs_by_spp_year'!$P$2:$P$34</c:f>
              <c:numCache>
                <c:formatCode>0_);\(0\)</c:formatCode>
                <c:ptCount val="33"/>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3"/>
          <c:order val="2"/>
          <c:tx>
            <c:strRef>
              <c:f>'B1 graphs_by_spp_year'!$O$1</c:f>
              <c:strCache>
                <c:ptCount val="1"/>
                <c:pt idx="0">
                  <c:v>UL_Q3</c:v>
                </c:pt>
              </c:strCache>
            </c:strRef>
          </c:tx>
          <c:spPr>
            <a:ln w="38100" cap="sq">
              <a:solidFill>
                <a:srgbClr val="FF0000"/>
              </a:solidFill>
              <a:prstDash val="sysDot"/>
            </a:ln>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graphs_by_spp_year'!$O$2:$O$34</c:f>
              <c:numCache>
                <c:formatCode>0_);\(0\)</c:formatCode>
                <c:ptCount val="33"/>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2"/>
          <c:order val="3"/>
          <c:tx>
            <c:strRef>
              <c:f>'B1 graphs_by_spp_year'!$N$1</c:f>
              <c:strCache>
                <c:ptCount val="1"/>
                <c:pt idx="0">
                  <c:v>UL_Q2</c:v>
                </c:pt>
              </c:strCache>
            </c:strRef>
          </c:tx>
          <c:spPr>
            <a:ln w="38100" cap="sq">
              <a:solidFill>
                <a:schemeClr val="bg1">
                  <a:lumMod val="50000"/>
                </a:schemeClr>
              </a:solidFill>
              <a:prstDash val="sysDash"/>
            </a:ln>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graphs_by_spp_year'!$N$2:$N$34</c:f>
              <c:numCache>
                <c:formatCode>0_);\(0\)</c:formatCode>
                <c:ptCount val="33"/>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1"/>
          <c:order val="4"/>
          <c:tx>
            <c:strRef>
              <c:f>'B1 graphs_by_spp_year'!$M$1</c:f>
              <c:strCache>
                <c:ptCount val="1"/>
                <c:pt idx="0">
                  <c:v>UL_Q1</c:v>
                </c:pt>
              </c:strCache>
            </c:strRef>
          </c:tx>
          <c:spPr>
            <a:ln w="38100" cap="sq">
              <a:solidFill>
                <a:schemeClr val="bg1">
                  <a:lumMod val="50000"/>
                </a:schemeClr>
              </a:solidFill>
              <a:prstDash val="sysDot"/>
              <a:round/>
            </a:ln>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graphs_by_spp_year'!$M$2:$M$34</c:f>
              <c:numCache>
                <c:formatCode>0_);\(0\)</c:formatCode>
                <c:ptCount val="33"/>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0"/>
          <c:order val="5"/>
          <c:tx>
            <c:strRef>
              <c:f>'B1 graphs_by_spp_year'!$L$1</c:f>
              <c:strCache>
                <c:ptCount val="1"/>
                <c:pt idx="0">
                  <c:v>LL_Q1 = LL_1%</c:v>
                </c:pt>
              </c:strCache>
            </c:strRef>
          </c:tx>
          <c:spPr>
            <a:ln w="38100">
              <a:solidFill>
                <a:schemeClr val="tx1"/>
              </a:solidFill>
            </a:ln>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graphs_by_spp_year'!$L$2:$L$34</c:f>
              <c:numCache>
                <c:formatCode>0_);\(0\)</c:formatCode>
                <c:ptCount val="33"/>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1"/>
        </c:ser>
        <c:dLbls>
          <c:showLegendKey val="0"/>
          <c:showVal val="0"/>
          <c:showCatName val="0"/>
          <c:showSerName val="0"/>
          <c:showPercent val="0"/>
          <c:showBubbleSize val="0"/>
        </c:dLbls>
        <c:axId val="37372288"/>
        <c:axId val="37374208"/>
      </c:scatterChart>
      <c:valAx>
        <c:axId val="37372288"/>
        <c:scaling>
          <c:orientation val="minMax"/>
          <c:max val="72"/>
          <c:min val="32"/>
        </c:scaling>
        <c:delete val="0"/>
        <c:axPos val="b"/>
        <c:title>
          <c:tx>
            <c:rich>
              <a:bodyPr/>
              <a:lstStyle/>
              <a:p>
                <a:pPr>
                  <a:defRPr sz="1400"/>
                </a:pPr>
                <a:r>
                  <a:rPr lang="en-US" sz="1400"/>
                  <a:t>HEAD (ft)</a:t>
                </a:r>
              </a:p>
            </c:rich>
          </c:tx>
          <c:layout>
            <c:manualLayout>
              <c:xMode val="edge"/>
              <c:yMode val="edge"/>
              <c:x val="0.48136261666067054"/>
              <c:y val="0.95674032683609411"/>
            </c:manualLayout>
          </c:layout>
          <c:overlay val="0"/>
        </c:title>
        <c:numFmt formatCode="General" sourceLinked="1"/>
        <c:majorTickMark val="out"/>
        <c:minorTickMark val="in"/>
        <c:tickLblPos val="nextTo"/>
        <c:txPr>
          <a:bodyPr/>
          <a:lstStyle/>
          <a:p>
            <a:pPr>
              <a:defRPr sz="1000"/>
            </a:pPr>
            <a:endParaRPr lang="en-US"/>
          </a:p>
        </c:txPr>
        <c:crossAx val="37374208"/>
        <c:crosses val="autoZero"/>
        <c:crossBetween val="midCat"/>
        <c:majorUnit val="5"/>
      </c:valAx>
      <c:valAx>
        <c:axId val="37374208"/>
        <c:scaling>
          <c:orientation val="minMax"/>
          <c:max val="14000"/>
          <c:min val="7000"/>
        </c:scaling>
        <c:delete val="0"/>
        <c:axPos val="l"/>
        <c:title>
          <c:tx>
            <c:rich>
              <a:bodyPr rot="-5400000" vert="horz"/>
              <a:lstStyle/>
              <a:p>
                <a:pPr>
                  <a:defRPr sz="1400"/>
                </a:pPr>
                <a:r>
                  <a:rPr lang="en-US" sz="1400"/>
                  <a:t>Discharge (cfs)</a:t>
                </a:r>
              </a:p>
            </c:rich>
          </c:tx>
          <c:layout>
            <c:manualLayout>
              <c:xMode val="edge"/>
              <c:yMode val="edge"/>
              <c:x val="8.8408977768561527E-3"/>
              <c:y val="0.35556695797112087"/>
            </c:manualLayout>
          </c:layout>
          <c:overlay val="0"/>
        </c:title>
        <c:numFmt formatCode="#,##0" sourceLinked="1"/>
        <c:majorTickMark val="out"/>
        <c:minorTickMark val="none"/>
        <c:tickLblPos val="nextTo"/>
        <c:txPr>
          <a:bodyPr/>
          <a:lstStyle/>
          <a:p>
            <a:pPr>
              <a:defRPr sz="1000">
                <a:latin typeface="+mn-lt"/>
              </a:defRPr>
            </a:pPr>
            <a:endParaRPr lang="en-US"/>
          </a:p>
        </c:txPr>
        <c:crossAx val="37372288"/>
        <c:crosses val="autoZero"/>
        <c:crossBetween val="midCat"/>
      </c:valAx>
    </c:plotArea>
    <c:legend>
      <c:legendPos val="r"/>
      <c:layout>
        <c:manualLayout>
          <c:xMode val="edge"/>
          <c:yMode val="edge"/>
          <c:x val="0.17522760502106074"/>
          <c:y val="8.0198477307045726E-2"/>
          <c:w val="0.35706751067196579"/>
          <c:h val="0.21857453495588305"/>
        </c:manualLayout>
      </c:layout>
      <c:overlay val="0"/>
      <c:txPr>
        <a:bodyPr/>
        <a:lstStyle/>
        <a:p>
          <a:pPr>
            <a:defRPr sz="1200"/>
          </a:pPr>
          <a:endParaRPr lang="en-US"/>
        </a:p>
      </c:txPr>
    </c:legend>
    <c:plotVisOnly val="1"/>
    <c:dispBlanksAs val="gap"/>
    <c:showDLblsOverMax val="0"/>
  </c:chart>
  <c:spPr>
    <a:ln w="50800">
      <a:solidFill>
        <a:srgbClr val="FFFFFF">
          <a:lumMod val="85000"/>
        </a:srgbClr>
      </a:solidFill>
    </a:ln>
    <a:effectLst>
      <a:outerShdw blurRad="50800" dist="50800" dir="2820000" algn="ctr" rotWithShape="0">
        <a:srgbClr val="000000">
          <a:alpha val="40000"/>
        </a:srgbClr>
      </a:outerShdw>
    </a:effectLst>
  </c:spPr>
  <c:txPr>
    <a:bodyPr/>
    <a:lstStyle/>
    <a:p>
      <a:pPr>
        <a:defRPr sz="1200"/>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61103033905519"/>
          <c:y val="5.4978358737996919E-2"/>
          <c:w val="0.80130603181541771"/>
          <c:h val="0.80850041729482269"/>
        </c:manualLayout>
      </c:layout>
      <c:scatterChart>
        <c:scatterStyle val="smoothMarker"/>
        <c:varyColors val="0"/>
        <c:ser>
          <c:idx val="6"/>
          <c:order val="0"/>
          <c:tx>
            <c:strRef>
              <c:f>'B1 graphs_by_spp_year'!$F$2452</c:f>
              <c:strCache>
                <c:ptCount val="1"/>
                <c:pt idx="0">
                  <c:v>2010</c:v>
                </c:pt>
              </c:strCache>
            </c:strRef>
          </c:tx>
          <c:spPr>
            <a:ln w="66675">
              <a:noFill/>
            </a:ln>
          </c:spPr>
          <c:marker>
            <c:symbol val="none"/>
          </c:marker>
          <c:xVal>
            <c:numRef>
              <c:f>'B1 graphs_by_spp_year'!$E$2452:$E$2561</c:f>
              <c:numCache>
                <c:formatCode>General</c:formatCode>
                <c:ptCount val="110"/>
                <c:pt idx="0">
                  <c:v>60.04</c:v>
                </c:pt>
                <c:pt idx="1">
                  <c:v>60.13</c:v>
                </c:pt>
                <c:pt idx="2">
                  <c:v>60.22</c:v>
                </c:pt>
                <c:pt idx="3">
                  <c:v>57.46</c:v>
                </c:pt>
                <c:pt idx="4">
                  <c:v>58.82</c:v>
                </c:pt>
                <c:pt idx="5">
                  <c:v>57.81</c:v>
                </c:pt>
                <c:pt idx="6">
                  <c:v>55.82</c:v>
                </c:pt>
                <c:pt idx="7">
                  <c:v>57.92</c:v>
                </c:pt>
                <c:pt idx="8">
                  <c:v>58.28</c:v>
                </c:pt>
                <c:pt idx="9">
                  <c:v>57.61</c:v>
                </c:pt>
                <c:pt idx="10">
                  <c:v>56.02</c:v>
                </c:pt>
                <c:pt idx="11">
                  <c:v>56.12</c:v>
                </c:pt>
                <c:pt idx="12">
                  <c:v>58.11</c:v>
                </c:pt>
                <c:pt idx="13">
                  <c:v>59.15</c:v>
                </c:pt>
                <c:pt idx="14">
                  <c:v>55.74</c:v>
                </c:pt>
                <c:pt idx="15">
                  <c:v>57.68</c:v>
                </c:pt>
                <c:pt idx="16">
                  <c:v>59.09</c:v>
                </c:pt>
                <c:pt idx="17">
                  <c:v>55.65</c:v>
                </c:pt>
                <c:pt idx="18">
                  <c:v>55.66</c:v>
                </c:pt>
                <c:pt idx="19">
                  <c:v>58.6</c:v>
                </c:pt>
                <c:pt idx="20">
                  <c:v>60.07</c:v>
                </c:pt>
                <c:pt idx="21">
                  <c:v>57.07</c:v>
                </c:pt>
                <c:pt idx="22">
                  <c:v>56.05</c:v>
                </c:pt>
                <c:pt idx="23">
                  <c:v>57.01</c:v>
                </c:pt>
                <c:pt idx="24">
                  <c:v>57.16</c:v>
                </c:pt>
                <c:pt idx="25">
                  <c:v>56.16</c:v>
                </c:pt>
                <c:pt idx="26">
                  <c:v>56.05</c:v>
                </c:pt>
                <c:pt idx="27">
                  <c:v>57.75</c:v>
                </c:pt>
                <c:pt idx="28">
                  <c:v>59.61</c:v>
                </c:pt>
                <c:pt idx="29">
                  <c:v>58.69</c:v>
                </c:pt>
                <c:pt idx="30">
                  <c:v>57.2</c:v>
                </c:pt>
                <c:pt idx="31">
                  <c:v>55.69</c:v>
                </c:pt>
                <c:pt idx="32">
                  <c:v>56.68</c:v>
                </c:pt>
                <c:pt idx="33">
                  <c:v>59.61</c:v>
                </c:pt>
                <c:pt idx="34">
                  <c:v>55.84</c:v>
                </c:pt>
                <c:pt idx="35">
                  <c:v>55.71</c:v>
                </c:pt>
                <c:pt idx="36">
                  <c:v>57.61</c:v>
                </c:pt>
                <c:pt idx="37">
                  <c:v>56.27</c:v>
                </c:pt>
                <c:pt idx="38">
                  <c:v>58.8</c:v>
                </c:pt>
                <c:pt idx="39">
                  <c:v>57.46</c:v>
                </c:pt>
                <c:pt idx="40">
                  <c:v>57.45</c:v>
                </c:pt>
                <c:pt idx="41">
                  <c:v>58.03</c:v>
                </c:pt>
                <c:pt idx="42">
                  <c:v>55.8</c:v>
                </c:pt>
                <c:pt idx="43">
                  <c:v>56.5</c:v>
                </c:pt>
                <c:pt idx="44">
                  <c:v>56.39</c:v>
                </c:pt>
                <c:pt idx="45">
                  <c:v>59.39</c:v>
                </c:pt>
                <c:pt idx="46">
                  <c:v>59.79</c:v>
                </c:pt>
                <c:pt idx="47">
                  <c:v>56.93</c:v>
                </c:pt>
                <c:pt idx="48">
                  <c:v>58.67</c:v>
                </c:pt>
                <c:pt idx="49">
                  <c:v>57.6</c:v>
                </c:pt>
                <c:pt idx="50">
                  <c:v>58.82</c:v>
                </c:pt>
                <c:pt idx="51">
                  <c:v>60.4</c:v>
                </c:pt>
                <c:pt idx="52">
                  <c:v>58.44</c:v>
                </c:pt>
                <c:pt idx="53">
                  <c:v>57.23</c:v>
                </c:pt>
                <c:pt idx="54">
                  <c:v>54.32</c:v>
                </c:pt>
                <c:pt idx="55">
                  <c:v>59.26</c:v>
                </c:pt>
                <c:pt idx="56">
                  <c:v>58.83</c:v>
                </c:pt>
                <c:pt idx="57">
                  <c:v>59.26</c:v>
                </c:pt>
                <c:pt idx="58">
                  <c:v>57.51</c:v>
                </c:pt>
                <c:pt idx="59">
                  <c:v>60.03</c:v>
                </c:pt>
                <c:pt idx="60">
                  <c:v>58.36</c:v>
                </c:pt>
                <c:pt idx="61">
                  <c:v>60.06</c:v>
                </c:pt>
                <c:pt idx="62">
                  <c:v>58.58</c:v>
                </c:pt>
                <c:pt idx="63">
                  <c:v>57.85</c:v>
                </c:pt>
                <c:pt idx="64">
                  <c:v>58.46</c:v>
                </c:pt>
                <c:pt idx="65">
                  <c:v>57.66</c:v>
                </c:pt>
                <c:pt idx="66">
                  <c:v>58.14</c:v>
                </c:pt>
                <c:pt idx="67">
                  <c:v>56.41</c:v>
                </c:pt>
                <c:pt idx="68">
                  <c:v>58.19</c:v>
                </c:pt>
                <c:pt idx="69">
                  <c:v>58.37</c:v>
                </c:pt>
                <c:pt idx="70">
                  <c:v>58.4</c:v>
                </c:pt>
                <c:pt idx="71">
                  <c:v>57.57</c:v>
                </c:pt>
                <c:pt idx="72">
                  <c:v>58.48</c:v>
                </c:pt>
                <c:pt idx="73">
                  <c:v>58.8</c:v>
                </c:pt>
                <c:pt idx="74">
                  <c:v>59.79</c:v>
                </c:pt>
                <c:pt idx="75">
                  <c:v>59.86</c:v>
                </c:pt>
                <c:pt idx="76">
                  <c:v>53.37</c:v>
                </c:pt>
                <c:pt idx="77">
                  <c:v>54.52</c:v>
                </c:pt>
                <c:pt idx="78">
                  <c:v>57.76</c:v>
                </c:pt>
                <c:pt idx="79">
                  <c:v>58.08</c:v>
                </c:pt>
                <c:pt idx="80">
                  <c:v>58.01</c:v>
                </c:pt>
                <c:pt idx="81">
                  <c:v>58.01</c:v>
                </c:pt>
                <c:pt idx="82">
                  <c:v>54.83</c:v>
                </c:pt>
                <c:pt idx="83">
                  <c:v>54.88</c:v>
                </c:pt>
                <c:pt idx="84">
                  <c:v>58.01</c:v>
                </c:pt>
                <c:pt idx="85">
                  <c:v>53.85</c:v>
                </c:pt>
                <c:pt idx="86">
                  <c:v>53.88</c:v>
                </c:pt>
                <c:pt idx="87">
                  <c:v>58.01</c:v>
                </c:pt>
                <c:pt idx="88">
                  <c:v>53.85</c:v>
                </c:pt>
                <c:pt idx="89">
                  <c:v>53.96</c:v>
                </c:pt>
                <c:pt idx="90">
                  <c:v>59.18</c:v>
                </c:pt>
                <c:pt idx="91">
                  <c:v>53.34</c:v>
                </c:pt>
                <c:pt idx="92">
                  <c:v>54.81</c:v>
                </c:pt>
                <c:pt idx="93">
                  <c:v>53.52</c:v>
                </c:pt>
                <c:pt idx="94">
                  <c:v>54.03</c:v>
                </c:pt>
                <c:pt idx="95">
                  <c:v>59.86</c:v>
                </c:pt>
                <c:pt idx="96">
                  <c:v>53.28</c:v>
                </c:pt>
                <c:pt idx="97">
                  <c:v>56.12</c:v>
                </c:pt>
                <c:pt idx="98">
                  <c:v>54.01</c:v>
                </c:pt>
                <c:pt idx="99">
                  <c:v>54.03</c:v>
                </c:pt>
                <c:pt idx="100">
                  <c:v>58.95</c:v>
                </c:pt>
                <c:pt idx="101">
                  <c:v>58.91</c:v>
                </c:pt>
                <c:pt idx="102">
                  <c:v>53.96</c:v>
                </c:pt>
                <c:pt idx="103">
                  <c:v>58.02</c:v>
                </c:pt>
                <c:pt idx="104">
                  <c:v>58.27</c:v>
                </c:pt>
                <c:pt idx="105">
                  <c:v>57.95</c:v>
                </c:pt>
                <c:pt idx="106">
                  <c:v>54.11</c:v>
                </c:pt>
                <c:pt idx="107">
                  <c:v>54.91</c:v>
                </c:pt>
                <c:pt idx="108">
                  <c:v>58.21</c:v>
                </c:pt>
                <c:pt idx="109">
                  <c:v>56.28</c:v>
                </c:pt>
              </c:numCache>
            </c:numRef>
          </c:xVal>
          <c:yVal>
            <c:numRef>
              <c:f>'B1 graphs_by_spp_year'!$I$2452:$I$2561</c:f>
              <c:numCache>
                <c:formatCode>General</c:formatCode>
                <c:ptCount val="110"/>
                <c:pt idx="0">
                  <c:v>0</c:v>
                </c:pt>
                <c:pt idx="1">
                  <c:v>0</c:v>
                </c:pt>
                <c:pt idx="2">
                  <c:v>0</c:v>
                </c:pt>
                <c:pt idx="3">
                  <c:v>2500</c:v>
                </c:pt>
                <c:pt idx="4">
                  <c:v>7400</c:v>
                </c:pt>
                <c:pt idx="5">
                  <c:v>7500</c:v>
                </c:pt>
                <c:pt idx="6">
                  <c:v>7500</c:v>
                </c:pt>
                <c:pt idx="7">
                  <c:v>7500</c:v>
                </c:pt>
                <c:pt idx="8">
                  <c:v>7600</c:v>
                </c:pt>
                <c:pt idx="9">
                  <c:v>7600</c:v>
                </c:pt>
                <c:pt idx="10">
                  <c:v>7700</c:v>
                </c:pt>
                <c:pt idx="11">
                  <c:v>7700</c:v>
                </c:pt>
                <c:pt idx="12">
                  <c:v>7800</c:v>
                </c:pt>
                <c:pt idx="13">
                  <c:v>7800</c:v>
                </c:pt>
                <c:pt idx="14">
                  <c:v>7800</c:v>
                </c:pt>
                <c:pt idx="15">
                  <c:v>7800</c:v>
                </c:pt>
                <c:pt idx="16">
                  <c:v>7900</c:v>
                </c:pt>
                <c:pt idx="17">
                  <c:v>7900</c:v>
                </c:pt>
                <c:pt idx="18">
                  <c:v>7900</c:v>
                </c:pt>
                <c:pt idx="19">
                  <c:v>7900</c:v>
                </c:pt>
                <c:pt idx="20">
                  <c:v>7900</c:v>
                </c:pt>
                <c:pt idx="21">
                  <c:v>7900</c:v>
                </c:pt>
                <c:pt idx="22">
                  <c:v>8000</c:v>
                </c:pt>
                <c:pt idx="23">
                  <c:v>8000</c:v>
                </c:pt>
                <c:pt idx="24">
                  <c:v>8000</c:v>
                </c:pt>
                <c:pt idx="25">
                  <c:v>8000</c:v>
                </c:pt>
                <c:pt idx="26">
                  <c:v>8100</c:v>
                </c:pt>
                <c:pt idx="27">
                  <c:v>8100</c:v>
                </c:pt>
                <c:pt idx="28">
                  <c:v>8100</c:v>
                </c:pt>
                <c:pt idx="29">
                  <c:v>8100</c:v>
                </c:pt>
                <c:pt idx="30">
                  <c:v>8100</c:v>
                </c:pt>
                <c:pt idx="31">
                  <c:v>8100</c:v>
                </c:pt>
                <c:pt idx="32">
                  <c:v>8200</c:v>
                </c:pt>
                <c:pt idx="33">
                  <c:v>8200</c:v>
                </c:pt>
                <c:pt idx="34">
                  <c:v>8200</c:v>
                </c:pt>
                <c:pt idx="35">
                  <c:v>8300</c:v>
                </c:pt>
                <c:pt idx="36">
                  <c:v>8300</c:v>
                </c:pt>
                <c:pt idx="37">
                  <c:v>8300</c:v>
                </c:pt>
                <c:pt idx="38">
                  <c:v>8300</c:v>
                </c:pt>
                <c:pt idx="39">
                  <c:v>8400</c:v>
                </c:pt>
                <c:pt idx="40">
                  <c:v>8400</c:v>
                </c:pt>
                <c:pt idx="41">
                  <c:v>8400</c:v>
                </c:pt>
                <c:pt idx="42">
                  <c:v>8400</c:v>
                </c:pt>
                <c:pt idx="43">
                  <c:v>8500</c:v>
                </c:pt>
                <c:pt idx="44">
                  <c:v>8500</c:v>
                </c:pt>
                <c:pt idx="45">
                  <c:v>8500</c:v>
                </c:pt>
                <c:pt idx="46">
                  <c:v>8500</c:v>
                </c:pt>
                <c:pt idx="47">
                  <c:v>8500</c:v>
                </c:pt>
                <c:pt idx="48">
                  <c:v>8500</c:v>
                </c:pt>
                <c:pt idx="49">
                  <c:v>8500</c:v>
                </c:pt>
                <c:pt idx="50">
                  <c:v>8500</c:v>
                </c:pt>
                <c:pt idx="51">
                  <c:v>8500</c:v>
                </c:pt>
                <c:pt idx="52">
                  <c:v>8500</c:v>
                </c:pt>
                <c:pt idx="53">
                  <c:v>8600</c:v>
                </c:pt>
                <c:pt idx="54">
                  <c:v>8600</c:v>
                </c:pt>
                <c:pt idx="55">
                  <c:v>8600</c:v>
                </c:pt>
                <c:pt idx="56">
                  <c:v>8600</c:v>
                </c:pt>
                <c:pt idx="57">
                  <c:v>8600</c:v>
                </c:pt>
                <c:pt idx="58">
                  <c:v>8600</c:v>
                </c:pt>
                <c:pt idx="59">
                  <c:v>8600</c:v>
                </c:pt>
                <c:pt idx="60">
                  <c:v>8600</c:v>
                </c:pt>
                <c:pt idx="61">
                  <c:v>8600</c:v>
                </c:pt>
                <c:pt idx="62">
                  <c:v>8600</c:v>
                </c:pt>
                <c:pt idx="63">
                  <c:v>8600</c:v>
                </c:pt>
                <c:pt idx="64">
                  <c:v>8600</c:v>
                </c:pt>
                <c:pt idx="65">
                  <c:v>8700</c:v>
                </c:pt>
                <c:pt idx="66">
                  <c:v>8700</c:v>
                </c:pt>
                <c:pt idx="67">
                  <c:v>8700</c:v>
                </c:pt>
                <c:pt idx="68">
                  <c:v>8700</c:v>
                </c:pt>
                <c:pt idx="69">
                  <c:v>8700</c:v>
                </c:pt>
                <c:pt idx="70">
                  <c:v>8700</c:v>
                </c:pt>
                <c:pt idx="71">
                  <c:v>8800</c:v>
                </c:pt>
                <c:pt idx="72">
                  <c:v>8800</c:v>
                </c:pt>
                <c:pt idx="73">
                  <c:v>8800</c:v>
                </c:pt>
                <c:pt idx="74">
                  <c:v>8800</c:v>
                </c:pt>
                <c:pt idx="75">
                  <c:v>8800</c:v>
                </c:pt>
                <c:pt idx="76">
                  <c:v>8900</c:v>
                </c:pt>
                <c:pt idx="77">
                  <c:v>8900</c:v>
                </c:pt>
                <c:pt idx="78">
                  <c:v>8900</c:v>
                </c:pt>
                <c:pt idx="79">
                  <c:v>8900</c:v>
                </c:pt>
                <c:pt idx="80">
                  <c:v>8900</c:v>
                </c:pt>
                <c:pt idx="81">
                  <c:v>8900</c:v>
                </c:pt>
                <c:pt idx="82">
                  <c:v>9000</c:v>
                </c:pt>
                <c:pt idx="83">
                  <c:v>9000</c:v>
                </c:pt>
                <c:pt idx="84">
                  <c:v>9000</c:v>
                </c:pt>
                <c:pt idx="85">
                  <c:v>9100</c:v>
                </c:pt>
                <c:pt idx="86">
                  <c:v>9100</c:v>
                </c:pt>
                <c:pt idx="87">
                  <c:v>9100</c:v>
                </c:pt>
                <c:pt idx="88">
                  <c:v>9100</c:v>
                </c:pt>
                <c:pt idx="89">
                  <c:v>9200</c:v>
                </c:pt>
                <c:pt idx="90">
                  <c:v>9200</c:v>
                </c:pt>
                <c:pt idx="91">
                  <c:v>9300</c:v>
                </c:pt>
                <c:pt idx="92">
                  <c:v>9300</c:v>
                </c:pt>
                <c:pt idx="93">
                  <c:v>9300</c:v>
                </c:pt>
                <c:pt idx="94">
                  <c:v>9300</c:v>
                </c:pt>
                <c:pt idx="95">
                  <c:v>9400</c:v>
                </c:pt>
                <c:pt idx="96">
                  <c:v>9400</c:v>
                </c:pt>
                <c:pt idx="97">
                  <c:v>9400</c:v>
                </c:pt>
                <c:pt idx="98">
                  <c:v>9400</c:v>
                </c:pt>
                <c:pt idx="99">
                  <c:v>9400</c:v>
                </c:pt>
                <c:pt idx="100">
                  <c:v>9400</c:v>
                </c:pt>
                <c:pt idx="101">
                  <c:v>9500</c:v>
                </c:pt>
                <c:pt idx="102">
                  <c:v>9500</c:v>
                </c:pt>
                <c:pt idx="103">
                  <c:v>9500</c:v>
                </c:pt>
                <c:pt idx="104">
                  <c:v>9500</c:v>
                </c:pt>
                <c:pt idx="105">
                  <c:v>9600</c:v>
                </c:pt>
                <c:pt idx="106">
                  <c:v>9600</c:v>
                </c:pt>
                <c:pt idx="107">
                  <c:v>9700</c:v>
                </c:pt>
                <c:pt idx="108">
                  <c:v>9700</c:v>
                </c:pt>
                <c:pt idx="109">
                  <c:v>9800</c:v>
                </c:pt>
              </c:numCache>
            </c:numRef>
          </c:yVal>
          <c:smooth val="1"/>
        </c:ser>
        <c:ser>
          <c:idx val="5"/>
          <c:order val="1"/>
          <c:tx>
            <c:strRef>
              <c:f>'B1 graphs_by_spp_year'!$Q$1</c:f>
              <c:strCache>
                <c:ptCount val="1"/>
                <c:pt idx="0">
                  <c:v>Best Op Range</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graphs_by_spp_year'!$Q$2:$Q$34</c:f>
              <c:numCache>
                <c:formatCode>#,##0</c:formatCode>
                <c:ptCount val="33"/>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1"/>
        </c:ser>
        <c:ser>
          <c:idx val="4"/>
          <c:order val="2"/>
          <c:tx>
            <c:strRef>
              <c:f>'B1 graphs_by_spp_year'!$P$1</c:f>
              <c:strCache>
                <c:ptCount val="1"/>
                <c:pt idx="0">
                  <c:v>UL_Q4 = UL_1%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graphs_by_spp_year'!$P$2:$P$34</c:f>
              <c:numCache>
                <c:formatCode>0_);\(0\)</c:formatCode>
                <c:ptCount val="33"/>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3"/>
          <c:order val="3"/>
          <c:tx>
            <c:strRef>
              <c:f>'B1 graphs_by_spp_year'!$O$1</c:f>
              <c:strCache>
                <c:ptCount val="1"/>
                <c:pt idx="0">
                  <c:v>UL_Q3</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graphs_by_spp_year'!$O$2:$O$34</c:f>
              <c:numCache>
                <c:formatCode>0_);\(0\)</c:formatCode>
                <c:ptCount val="33"/>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2"/>
          <c:order val="4"/>
          <c:tx>
            <c:strRef>
              <c:f>'B1 graphs_by_spp_year'!$N$1</c:f>
              <c:strCache>
                <c:ptCount val="1"/>
                <c:pt idx="0">
                  <c:v>UL_Q2</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graphs_by_spp_year'!$N$2:$N$34</c:f>
              <c:numCache>
                <c:formatCode>0_);\(0\)</c:formatCode>
                <c:ptCount val="33"/>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1"/>
          <c:order val="5"/>
          <c:tx>
            <c:strRef>
              <c:f>'B1 graphs_by_spp_year'!$M$1</c:f>
              <c:strCache>
                <c:ptCount val="1"/>
                <c:pt idx="0">
                  <c:v>UL_Q1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graphs_by_spp_year'!$M$2:$M$34</c:f>
              <c:numCache>
                <c:formatCode>0_);\(0\)</c:formatCode>
                <c:ptCount val="33"/>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0"/>
          <c:order val="6"/>
          <c:tx>
            <c:strRef>
              <c:f>'B1 graphs_by_spp_year'!$L$1</c:f>
              <c:strCache>
                <c:ptCount val="1"/>
                <c:pt idx="0">
                  <c:v>LL_Q1 = LL_1%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graphs_by_spp_year'!$L$2:$L$34</c:f>
              <c:numCache>
                <c:formatCode>0_);\(0\)</c:formatCode>
                <c:ptCount val="33"/>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1"/>
        </c:ser>
        <c:dLbls>
          <c:showLegendKey val="0"/>
          <c:showVal val="0"/>
          <c:showCatName val="0"/>
          <c:showSerName val="0"/>
          <c:showPercent val="0"/>
          <c:showBubbleSize val="0"/>
        </c:dLbls>
        <c:axId val="35294592"/>
        <c:axId val="35313152"/>
      </c:scatterChart>
      <c:valAx>
        <c:axId val="35294592"/>
        <c:scaling>
          <c:orientation val="minMax"/>
          <c:max val="72"/>
          <c:min val="32"/>
        </c:scaling>
        <c:delete val="0"/>
        <c:axPos val="b"/>
        <c:title>
          <c:tx>
            <c:rich>
              <a:bodyPr/>
              <a:lstStyle/>
              <a:p>
                <a:pPr>
                  <a:defRPr/>
                </a:pPr>
                <a:r>
                  <a:rPr lang="en-US"/>
                  <a:t>HEAD (ft)</a:t>
                </a:r>
              </a:p>
            </c:rich>
          </c:tx>
          <c:layout>
            <c:manualLayout>
              <c:xMode val="edge"/>
              <c:yMode val="edge"/>
              <c:x val="0.50356523890392557"/>
              <c:y val="0.93370827711645787"/>
            </c:manualLayout>
          </c:layout>
          <c:overlay val="0"/>
        </c:title>
        <c:numFmt formatCode="General" sourceLinked="1"/>
        <c:majorTickMark val="out"/>
        <c:minorTickMark val="in"/>
        <c:tickLblPos val="nextTo"/>
        <c:crossAx val="35313152"/>
        <c:crosses val="autoZero"/>
        <c:crossBetween val="midCat"/>
      </c:valAx>
      <c:valAx>
        <c:axId val="35313152"/>
        <c:scaling>
          <c:orientation val="minMax"/>
          <c:max val="14000"/>
          <c:min val="7000"/>
        </c:scaling>
        <c:delete val="0"/>
        <c:axPos val="l"/>
        <c:title>
          <c:tx>
            <c:rich>
              <a:bodyPr rot="-5400000" vert="horz"/>
              <a:lstStyle/>
              <a:p>
                <a:pPr>
                  <a:defRPr/>
                </a:pPr>
                <a:r>
                  <a:rPr lang="en-US" dirty="0"/>
                  <a:t>Discharge (</a:t>
                </a:r>
                <a:r>
                  <a:rPr lang="en-US" dirty="0" err="1"/>
                  <a:t>cfs</a:t>
                </a:r>
                <a:r>
                  <a:rPr lang="en-US" dirty="0"/>
                  <a:t>)</a:t>
                </a:r>
              </a:p>
            </c:rich>
          </c:tx>
          <c:layout>
            <c:manualLayout>
              <c:xMode val="edge"/>
              <c:yMode val="edge"/>
              <c:x val="1.7002294640394773E-3"/>
              <c:y val="0.34564459491239191"/>
            </c:manualLayout>
          </c:layout>
          <c:overlay val="0"/>
        </c:title>
        <c:numFmt formatCode="General" sourceLinked="1"/>
        <c:majorTickMark val="out"/>
        <c:minorTickMark val="none"/>
        <c:tickLblPos val="nextTo"/>
        <c:crossAx val="35294592"/>
        <c:crosses val="autoZero"/>
        <c:crossBetween val="midCat"/>
      </c:valAx>
    </c:plotArea>
    <c:legend>
      <c:legendPos val="r"/>
      <c:legendEntry>
        <c:idx val="0"/>
        <c:delete val="1"/>
      </c:legendEntry>
      <c:layout>
        <c:manualLayout>
          <c:xMode val="edge"/>
          <c:yMode val="edge"/>
          <c:x val="0.71996854260124266"/>
          <c:y val="0"/>
          <c:w val="0.27781831005651203"/>
          <c:h val="0.25438483114162019"/>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61103033905519"/>
          <c:y val="5.4978358737996919E-2"/>
          <c:w val="0.80130603181541771"/>
          <c:h val="0.80850041729482269"/>
        </c:manualLayout>
      </c:layout>
      <c:scatterChart>
        <c:scatterStyle val="smoothMarker"/>
        <c:varyColors val="0"/>
        <c:ser>
          <c:idx val="6"/>
          <c:order val="0"/>
          <c:tx>
            <c:strRef>
              <c:f>'B1 graphs_by_spp_year'!$F$2452</c:f>
              <c:strCache>
                <c:ptCount val="1"/>
                <c:pt idx="0">
                  <c:v>2010</c:v>
                </c:pt>
              </c:strCache>
            </c:strRef>
          </c:tx>
          <c:spPr>
            <a:ln w="66675">
              <a:noFill/>
            </a:ln>
          </c:spPr>
          <c:marker>
            <c:symbol val="square"/>
            <c:size val="11"/>
            <c:spPr>
              <a:solidFill>
                <a:schemeClr val="accent5"/>
              </a:solidFill>
              <a:ln>
                <a:solidFill>
                  <a:schemeClr val="accent5">
                    <a:lumMod val="75000"/>
                  </a:schemeClr>
                </a:solidFill>
              </a:ln>
            </c:spPr>
          </c:marker>
          <c:xVal>
            <c:numRef>
              <c:f>'B1 graphs_by_spp_year'!$E$2452:$E$2561</c:f>
              <c:numCache>
                <c:formatCode>General</c:formatCode>
                <c:ptCount val="110"/>
                <c:pt idx="0">
                  <c:v>60.04</c:v>
                </c:pt>
                <c:pt idx="1">
                  <c:v>60.13</c:v>
                </c:pt>
                <c:pt idx="2">
                  <c:v>60.22</c:v>
                </c:pt>
                <c:pt idx="3">
                  <c:v>57.46</c:v>
                </c:pt>
                <c:pt idx="4">
                  <c:v>58.82</c:v>
                </c:pt>
                <c:pt idx="5">
                  <c:v>57.81</c:v>
                </c:pt>
                <c:pt idx="6">
                  <c:v>55.82</c:v>
                </c:pt>
                <c:pt idx="7">
                  <c:v>57.92</c:v>
                </c:pt>
                <c:pt idx="8">
                  <c:v>58.28</c:v>
                </c:pt>
                <c:pt idx="9">
                  <c:v>57.61</c:v>
                </c:pt>
                <c:pt idx="10">
                  <c:v>56.02</c:v>
                </c:pt>
                <c:pt idx="11">
                  <c:v>56.12</c:v>
                </c:pt>
                <c:pt idx="12">
                  <c:v>58.11</c:v>
                </c:pt>
                <c:pt idx="13">
                  <c:v>59.15</c:v>
                </c:pt>
                <c:pt idx="14">
                  <c:v>55.74</c:v>
                </c:pt>
                <c:pt idx="15">
                  <c:v>57.68</c:v>
                </c:pt>
                <c:pt idx="16">
                  <c:v>59.09</c:v>
                </c:pt>
                <c:pt idx="17">
                  <c:v>55.65</c:v>
                </c:pt>
                <c:pt idx="18">
                  <c:v>55.66</c:v>
                </c:pt>
                <c:pt idx="19">
                  <c:v>58.6</c:v>
                </c:pt>
                <c:pt idx="20">
                  <c:v>60.07</c:v>
                </c:pt>
                <c:pt idx="21">
                  <c:v>57.07</c:v>
                </c:pt>
                <c:pt idx="22">
                  <c:v>56.05</c:v>
                </c:pt>
                <c:pt idx="23">
                  <c:v>57.01</c:v>
                </c:pt>
                <c:pt idx="24">
                  <c:v>57.16</c:v>
                </c:pt>
                <c:pt idx="25">
                  <c:v>56.16</c:v>
                </c:pt>
                <c:pt idx="26">
                  <c:v>56.05</c:v>
                </c:pt>
                <c:pt idx="27">
                  <c:v>57.75</c:v>
                </c:pt>
                <c:pt idx="28">
                  <c:v>59.61</c:v>
                </c:pt>
                <c:pt idx="29">
                  <c:v>58.69</c:v>
                </c:pt>
                <c:pt idx="30">
                  <c:v>57.2</c:v>
                </c:pt>
                <c:pt idx="31">
                  <c:v>55.69</c:v>
                </c:pt>
                <c:pt idx="32">
                  <c:v>56.68</c:v>
                </c:pt>
                <c:pt idx="33">
                  <c:v>59.61</c:v>
                </c:pt>
                <c:pt idx="34">
                  <c:v>55.84</c:v>
                </c:pt>
                <c:pt idx="35">
                  <c:v>55.71</c:v>
                </c:pt>
                <c:pt idx="36">
                  <c:v>57.61</c:v>
                </c:pt>
                <c:pt idx="37">
                  <c:v>56.27</c:v>
                </c:pt>
                <c:pt idx="38">
                  <c:v>58.8</c:v>
                </c:pt>
                <c:pt idx="39">
                  <c:v>57.46</c:v>
                </c:pt>
                <c:pt idx="40">
                  <c:v>57.45</c:v>
                </c:pt>
                <c:pt idx="41">
                  <c:v>58.03</c:v>
                </c:pt>
                <c:pt idx="42">
                  <c:v>55.8</c:v>
                </c:pt>
                <c:pt idx="43">
                  <c:v>56.5</c:v>
                </c:pt>
                <c:pt idx="44">
                  <c:v>56.39</c:v>
                </c:pt>
                <c:pt idx="45">
                  <c:v>59.39</c:v>
                </c:pt>
                <c:pt idx="46">
                  <c:v>59.79</c:v>
                </c:pt>
                <c:pt idx="47">
                  <c:v>56.93</c:v>
                </c:pt>
                <c:pt idx="48">
                  <c:v>58.67</c:v>
                </c:pt>
                <c:pt idx="49">
                  <c:v>57.6</c:v>
                </c:pt>
                <c:pt idx="50">
                  <c:v>58.82</c:v>
                </c:pt>
                <c:pt idx="51">
                  <c:v>60.4</c:v>
                </c:pt>
                <c:pt idx="52">
                  <c:v>58.44</c:v>
                </c:pt>
                <c:pt idx="53">
                  <c:v>57.23</c:v>
                </c:pt>
                <c:pt idx="54">
                  <c:v>54.32</c:v>
                </c:pt>
                <c:pt idx="55">
                  <c:v>59.26</c:v>
                </c:pt>
                <c:pt idx="56">
                  <c:v>58.83</c:v>
                </c:pt>
                <c:pt idx="57">
                  <c:v>59.26</c:v>
                </c:pt>
                <c:pt idx="58">
                  <c:v>57.51</c:v>
                </c:pt>
                <c:pt idx="59">
                  <c:v>60.03</c:v>
                </c:pt>
                <c:pt idx="60">
                  <c:v>58.36</c:v>
                </c:pt>
                <c:pt idx="61">
                  <c:v>60.06</c:v>
                </c:pt>
                <c:pt idx="62">
                  <c:v>58.58</c:v>
                </c:pt>
                <c:pt idx="63">
                  <c:v>57.85</c:v>
                </c:pt>
                <c:pt idx="64">
                  <c:v>58.46</c:v>
                </c:pt>
                <c:pt idx="65">
                  <c:v>57.66</c:v>
                </c:pt>
                <c:pt idx="66">
                  <c:v>58.14</c:v>
                </c:pt>
                <c:pt idx="67">
                  <c:v>56.41</c:v>
                </c:pt>
                <c:pt idx="68">
                  <c:v>58.19</c:v>
                </c:pt>
                <c:pt idx="69">
                  <c:v>58.37</c:v>
                </c:pt>
                <c:pt idx="70">
                  <c:v>58.4</c:v>
                </c:pt>
                <c:pt idx="71">
                  <c:v>57.57</c:v>
                </c:pt>
                <c:pt idx="72">
                  <c:v>58.48</c:v>
                </c:pt>
                <c:pt idx="73">
                  <c:v>58.8</c:v>
                </c:pt>
                <c:pt idx="74">
                  <c:v>59.79</c:v>
                </c:pt>
                <c:pt idx="75">
                  <c:v>59.86</c:v>
                </c:pt>
                <c:pt idx="76">
                  <c:v>53.37</c:v>
                </c:pt>
                <c:pt idx="77">
                  <c:v>54.52</c:v>
                </c:pt>
                <c:pt idx="78">
                  <c:v>57.76</c:v>
                </c:pt>
                <c:pt idx="79">
                  <c:v>58.08</c:v>
                </c:pt>
                <c:pt idx="80">
                  <c:v>58.01</c:v>
                </c:pt>
                <c:pt idx="81">
                  <c:v>58.01</c:v>
                </c:pt>
                <c:pt idx="82">
                  <c:v>54.83</c:v>
                </c:pt>
                <c:pt idx="83">
                  <c:v>54.88</c:v>
                </c:pt>
                <c:pt idx="84">
                  <c:v>58.01</c:v>
                </c:pt>
                <c:pt idx="85">
                  <c:v>53.85</c:v>
                </c:pt>
                <c:pt idx="86">
                  <c:v>53.88</c:v>
                </c:pt>
                <c:pt idx="87">
                  <c:v>58.01</c:v>
                </c:pt>
                <c:pt idx="88">
                  <c:v>53.85</c:v>
                </c:pt>
                <c:pt idx="89">
                  <c:v>53.96</c:v>
                </c:pt>
                <c:pt idx="90">
                  <c:v>59.18</c:v>
                </c:pt>
                <c:pt idx="91">
                  <c:v>53.34</c:v>
                </c:pt>
                <c:pt idx="92">
                  <c:v>54.81</c:v>
                </c:pt>
                <c:pt idx="93">
                  <c:v>53.52</c:v>
                </c:pt>
                <c:pt idx="94">
                  <c:v>54.03</c:v>
                </c:pt>
                <c:pt idx="95">
                  <c:v>59.86</c:v>
                </c:pt>
                <c:pt idx="96">
                  <c:v>53.28</c:v>
                </c:pt>
                <c:pt idx="97">
                  <c:v>56.12</c:v>
                </c:pt>
                <c:pt idx="98">
                  <c:v>54.01</c:v>
                </c:pt>
                <c:pt idx="99">
                  <c:v>54.03</c:v>
                </c:pt>
                <c:pt idx="100">
                  <c:v>58.95</c:v>
                </c:pt>
                <c:pt idx="101">
                  <c:v>58.91</c:v>
                </c:pt>
                <c:pt idx="102">
                  <c:v>53.96</c:v>
                </c:pt>
                <c:pt idx="103">
                  <c:v>58.02</c:v>
                </c:pt>
                <c:pt idx="104">
                  <c:v>58.27</c:v>
                </c:pt>
                <c:pt idx="105">
                  <c:v>57.95</c:v>
                </c:pt>
                <c:pt idx="106">
                  <c:v>54.11</c:v>
                </c:pt>
                <c:pt idx="107">
                  <c:v>54.91</c:v>
                </c:pt>
                <c:pt idx="108">
                  <c:v>58.21</c:v>
                </c:pt>
                <c:pt idx="109">
                  <c:v>56.28</c:v>
                </c:pt>
              </c:numCache>
            </c:numRef>
          </c:xVal>
          <c:yVal>
            <c:numRef>
              <c:f>'B1 graphs_by_spp_year'!$I$2452:$I$2561</c:f>
              <c:numCache>
                <c:formatCode>General</c:formatCode>
                <c:ptCount val="110"/>
                <c:pt idx="0">
                  <c:v>0</c:v>
                </c:pt>
                <c:pt idx="1">
                  <c:v>0</c:v>
                </c:pt>
                <c:pt idx="2">
                  <c:v>0</c:v>
                </c:pt>
                <c:pt idx="3">
                  <c:v>2500</c:v>
                </c:pt>
                <c:pt idx="4">
                  <c:v>7400</c:v>
                </c:pt>
                <c:pt idx="5">
                  <c:v>7500</c:v>
                </c:pt>
                <c:pt idx="6">
                  <c:v>7500</c:v>
                </c:pt>
                <c:pt idx="7">
                  <c:v>7500</c:v>
                </c:pt>
                <c:pt idx="8">
                  <c:v>7600</c:v>
                </c:pt>
                <c:pt idx="9">
                  <c:v>7600</c:v>
                </c:pt>
                <c:pt idx="10">
                  <c:v>7700</c:v>
                </c:pt>
                <c:pt idx="11">
                  <c:v>7700</c:v>
                </c:pt>
                <c:pt idx="12">
                  <c:v>7800</c:v>
                </c:pt>
                <c:pt idx="13">
                  <c:v>7800</c:v>
                </c:pt>
                <c:pt idx="14">
                  <c:v>7800</c:v>
                </c:pt>
                <c:pt idx="15">
                  <c:v>7800</c:v>
                </c:pt>
                <c:pt idx="16">
                  <c:v>7900</c:v>
                </c:pt>
                <c:pt idx="17">
                  <c:v>7900</c:v>
                </c:pt>
                <c:pt idx="18">
                  <c:v>7900</c:v>
                </c:pt>
                <c:pt idx="19">
                  <c:v>7900</c:v>
                </c:pt>
                <c:pt idx="20">
                  <c:v>7900</c:v>
                </c:pt>
                <c:pt idx="21">
                  <c:v>7900</c:v>
                </c:pt>
                <c:pt idx="22">
                  <c:v>8000</c:v>
                </c:pt>
                <c:pt idx="23">
                  <c:v>8000</c:v>
                </c:pt>
                <c:pt idx="24">
                  <c:v>8000</c:v>
                </c:pt>
                <c:pt idx="25">
                  <c:v>8000</c:v>
                </c:pt>
                <c:pt idx="26">
                  <c:v>8100</c:v>
                </c:pt>
                <c:pt idx="27">
                  <c:v>8100</c:v>
                </c:pt>
                <c:pt idx="28">
                  <c:v>8100</c:v>
                </c:pt>
                <c:pt idx="29">
                  <c:v>8100</c:v>
                </c:pt>
                <c:pt idx="30">
                  <c:v>8100</c:v>
                </c:pt>
                <c:pt idx="31">
                  <c:v>8100</c:v>
                </c:pt>
                <c:pt idx="32">
                  <c:v>8200</c:v>
                </c:pt>
                <c:pt idx="33">
                  <c:v>8200</c:v>
                </c:pt>
                <c:pt idx="34">
                  <c:v>8200</c:v>
                </c:pt>
                <c:pt idx="35">
                  <c:v>8300</c:v>
                </c:pt>
                <c:pt idx="36">
                  <c:v>8300</c:v>
                </c:pt>
                <c:pt idx="37">
                  <c:v>8300</c:v>
                </c:pt>
                <c:pt idx="38">
                  <c:v>8300</c:v>
                </c:pt>
                <c:pt idx="39">
                  <c:v>8400</c:v>
                </c:pt>
                <c:pt idx="40">
                  <c:v>8400</c:v>
                </c:pt>
                <c:pt idx="41">
                  <c:v>8400</c:v>
                </c:pt>
                <c:pt idx="42">
                  <c:v>8400</c:v>
                </c:pt>
                <c:pt idx="43">
                  <c:v>8500</c:v>
                </c:pt>
                <c:pt idx="44">
                  <c:v>8500</c:v>
                </c:pt>
                <c:pt idx="45">
                  <c:v>8500</c:v>
                </c:pt>
                <c:pt idx="46">
                  <c:v>8500</c:v>
                </c:pt>
                <c:pt idx="47">
                  <c:v>8500</c:v>
                </c:pt>
                <c:pt idx="48">
                  <c:v>8500</c:v>
                </c:pt>
                <c:pt idx="49">
                  <c:v>8500</c:v>
                </c:pt>
                <c:pt idx="50">
                  <c:v>8500</c:v>
                </c:pt>
                <c:pt idx="51">
                  <c:v>8500</c:v>
                </c:pt>
                <c:pt idx="52">
                  <c:v>8500</c:v>
                </c:pt>
                <c:pt idx="53">
                  <c:v>8600</c:v>
                </c:pt>
                <c:pt idx="54">
                  <c:v>8600</c:v>
                </c:pt>
                <c:pt idx="55">
                  <c:v>8600</c:v>
                </c:pt>
                <c:pt idx="56">
                  <c:v>8600</c:v>
                </c:pt>
                <c:pt idx="57">
                  <c:v>8600</c:v>
                </c:pt>
                <c:pt idx="58">
                  <c:v>8600</c:v>
                </c:pt>
                <c:pt idx="59">
                  <c:v>8600</c:v>
                </c:pt>
                <c:pt idx="60">
                  <c:v>8600</c:v>
                </c:pt>
                <c:pt idx="61">
                  <c:v>8600</c:v>
                </c:pt>
                <c:pt idx="62">
                  <c:v>8600</c:v>
                </c:pt>
                <c:pt idx="63">
                  <c:v>8600</c:v>
                </c:pt>
                <c:pt idx="64">
                  <c:v>8600</c:v>
                </c:pt>
                <c:pt idx="65">
                  <c:v>8700</c:v>
                </c:pt>
                <c:pt idx="66">
                  <c:v>8700</c:v>
                </c:pt>
                <c:pt idx="67">
                  <c:v>8700</c:v>
                </c:pt>
                <c:pt idx="68">
                  <c:v>8700</c:v>
                </c:pt>
                <c:pt idx="69">
                  <c:v>8700</c:v>
                </c:pt>
                <c:pt idx="70">
                  <c:v>8700</c:v>
                </c:pt>
                <c:pt idx="71">
                  <c:v>8800</c:v>
                </c:pt>
                <c:pt idx="72">
                  <c:v>8800</c:v>
                </c:pt>
                <c:pt idx="73">
                  <c:v>8800</c:v>
                </c:pt>
                <c:pt idx="74">
                  <c:v>8800</c:v>
                </c:pt>
                <c:pt idx="75">
                  <c:v>8800</c:v>
                </c:pt>
                <c:pt idx="76">
                  <c:v>8900</c:v>
                </c:pt>
                <c:pt idx="77">
                  <c:v>8900</c:v>
                </c:pt>
                <c:pt idx="78">
                  <c:v>8900</c:v>
                </c:pt>
                <c:pt idx="79">
                  <c:v>8900</c:v>
                </c:pt>
                <c:pt idx="80">
                  <c:v>8900</c:v>
                </c:pt>
                <c:pt idx="81">
                  <c:v>8900</c:v>
                </c:pt>
                <c:pt idx="82">
                  <c:v>9000</c:v>
                </c:pt>
                <c:pt idx="83">
                  <c:v>9000</c:v>
                </c:pt>
                <c:pt idx="84">
                  <c:v>9000</c:v>
                </c:pt>
                <c:pt idx="85">
                  <c:v>9100</c:v>
                </c:pt>
                <c:pt idx="86">
                  <c:v>9100</c:v>
                </c:pt>
                <c:pt idx="87">
                  <c:v>9100</c:v>
                </c:pt>
                <c:pt idx="88">
                  <c:v>9100</c:v>
                </c:pt>
                <c:pt idx="89">
                  <c:v>9200</c:v>
                </c:pt>
                <c:pt idx="90">
                  <c:v>9200</c:v>
                </c:pt>
                <c:pt idx="91">
                  <c:v>9300</c:v>
                </c:pt>
                <c:pt idx="92">
                  <c:v>9300</c:v>
                </c:pt>
                <c:pt idx="93">
                  <c:v>9300</c:v>
                </c:pt>
                <c:pt idx="94">
                  <c:v>9300</c:v>
                </c:pt>
                <c:pt idx="95">
                  <c:v>9400</c:v>
                </c:pt>
                <c:pt idx="96">
                  <c:v>9400</c:v>
                </c:pt>
                <c:pt idx="97">
                  <c:v>9400</c:v>
                </c:pt>
                <c:pt idx="98">
                  <c:v>9400</c:v>
                </c:pt>
                <c:pt idx="99">
                  <c:v>9400</c:v>
                </c:pt>
                <c:pt idx="100">
                  <c:v>9400</c:v>
                </c:pt>
                <c:pt idx="101">
                  <c:v>9500</c:v>
                </c:pt>
                <c:pt idx="102">
                  <c:v>9500</c:v>
                </c:pt>
                <c:pt idx="103">
                  <c:v>9500</c:v>
                </c:pt>
                <c:pt idx="104">
                  <c:v>9500</c:v>
                </c:pt>
                <c:pt idx="105">
                  <c:v>9600</c:v>
                </c:pt>
                <c:pt idx="106">
                  <c:v>9600</c:v>
                </c:pt>
                <c:pt idx="107">
                  <c:v>9700</c:v>
                </c:pt>
                <c:pt idx="108">
                  <c:v>9700</c:v>
                </c:pt>
                <c:pt idx="109">
                  <c:v>9800</c:v>
                </c:pt>
              </c:numCache>
            </c:numRef>
          </c:yVal>
          <c:smooth val="1"/>
        </c:ser>
        <c:dLbls>
          <c:showLegendKey val="0"/>
          <c:showVal val="0"/>
          <c:showCatName val="0"/>
          <c:showSerName val="0"/>
          <c:showPercent val="0"/>
          <c:showBubbleSize val="0"/>
        </c:dLbls>
        <c:axId val="35392128"/>
        <c:axId val="35405184"/>
      </c:scatterChart>
      <c:valAx>
        <c:axId val="35392128"/>
        <c:scaling>
          <c:orientation val="minMax"/>
          <c:max val="72"/>
          <c:min val="32"/>
        </c:scaling>
        <c:delete val="1"/>
        <c:axPos val="b"/>
        <c:numFmt formatCode="General" sourceLinked="1"/>
        <c:majorTickMark val="out"/>
        <c:minorTickMark val="in"/>
        <c:tickLblPos val="nextTo"/>
        <c:crossAx val="35405184"/>
        <c:crosses val="autoZero"/>
        <c:crossBetween val="midCat"/>
      </c:valAx>
      <c:valAx>
        <c:axId val="35405184"/>
        <c:scaling>
          <c:orientation val="minMax"/>
          <c:max val="14000"/>
          <c:min val="7000"/>
        </c:scaling>
        <c:delete val="1"/>
        <c:axPos val="l"/>
        <c:numFmt formatCode="General" sourceLinked="1"/>
        <c:majorTickMark val="out"/>
        <c:minorTickMark val="none"/>
        <c:tickLblPos val="nextTo"/>
        <c:crossAx val="35392128"/>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64551133258129"/>
          <c:y val="5.4971297484551485E-2"/>
          <c:w val="0.80305646217519566"/>
          <c:h val="0.80848048072198264"/>
        </c:manualLayout>
      </c:layout>
      <c:scatterChart>
        <c:scatterStyle val="smoothMarker"/>
        <c:varyColors val="0"/>
        <c:ser>
          <c:idx val="7"/>
          <c:order val="0"/>
          <c:tx>
            <c:strRef>
              <c:f>'B1 graphs_by_spp_year'!$F$2562</c:f>
              <c:strCache>
                <c:ptCount val="1"/>
                <c:pt idx="0">
                  <c:v>2011</c:v>
                </c:pt>
              </c:strCache>
            </c:strRef>
          </c:tx>
          <c:spPr>
            <a:ln w="66675">
              <a:noFill/>
            </a:ln>
            <a:effectLst>
              <a:outerShdw blurRad="50800" dist="38100" dir="2700000" algn="tl" rotWithShape="0">
                <a:prstClr val="black">
                  <a:alpha val="40000"/>
                </a:prstClr>
              </a:outerShdw>
            </a:effectLst>
          </c:spPr>
          <c:marker>
            <c:symbol val="diamond"/>
            <c:size val="13"/>
            <c:spPr>
              <a:solidFill>
                <a:schemeClr val="accent4"/>
              </a:solidFill>
              <a:ln>
                <a:solidFill>
                  <a:schemeClr val="accent4">
                    <a:lumMod val="75000"/>
                  </a:schemeClr>
                </a:solidFill>
              </a:ln>
              <a:effectLst>
                <a:outerShdw blurRad="50800" dist="38100" dir="2700000" algn="tl" rotWithShape="0">
                  <a:prstClr val="black">
                    <a:alpha val="40000"/>
                  </a:prstClr>
                </a:outerShdw>
              </a:effectLst>
            </c:spPr>
          </c:marker>
          <c:xVal>
            <c:numRef>
              <c:f>'B1 graphs_by_spp_year'!$E$2562:$E$3859</c:f>
              <c:numCache>
                <c:formatCode>General</c:formatCode>
                <c:ptCount val="1298"/>
                <c:pt idx="0">
                  <c:v>53.5</c:v>
                </c:pt>
                <c:pt idx="1">
                  <c:v>55.13</c:v>
                </c:pt>
                <c:pt idx="2">
                  <c:v>53.33</c:v>
                </c:pt>
                <c:pt idx="3">
                  <c:v>55.52</c:v>
                </c:pt>
                <c:pt idx="4">
                  <c:v>51.36</c:v>
                </c:pt>
                <c:pt idx="5">
                  <c:v>53.81</c:v>
                </c:pt>
                <c:pt idx="6">
                  <c:v>53.83</c:v>
                </c:pt>
                <c:pt idx="7">
                  <c:v>52.99</c:v>
                </c:pt>
                <c:pt idx="8">
                  <c:v>53.78</c:v>
                </c:pt>
                <c:pt idx="9">
                  <c:v>53.97</c:v>
                </c:pt>
                <c:pt idx="10">
                  <c:v>53.97</c:v>
                </c:pt>
                <c:pt idx="11">
                  <c:v>55.33</c:v>
                </c:pt>
                <c:pt idx="12">
                  <c:v>52.91</c:v>
                </c:pt>
                <c:pt idx="13">
                  <c:v>53.5</c:v>
                </c:pt>
                <c:pt idx="14">
                  <c:v>53.43</c:v>
                </c:pt>
                <c:pt idx="15">
                  <c:v>52.68</c:v>
                </c:pt>
                <c:pt idx="16">
                  <c:v>51.98</c:v>
                </c:pt>
                <c:pt idx="17">
                  <c:v>55.32</c:v>
                </c:pt>
                <c:pt idx="18">
                  <c:v>51.57</c:v>
                </c:pt>
                <c:pt idx="19">
                  <c:v>53.63</c:v>
                </c:pt>
                <c:pt idx="20">
                  <c:v>51.52</c:v>
                </c:pt>
                <c:pt idx="21">
                  <c:v>53.55</c:v>
                </c:pt>
                <c:pt idx="22">
                  <c:v>55.27</c:v>
                </c:pt>
                <c:pt idx="23">
                  <c:v>52.14</c:v>
                </c:pt>
                <c:pt idx="24">
                  <c:v>53.63</c:v>
                </c:pt>
                <c:pt idx="25">
                  <c:v>53.81</c:v>
                </c:pt>
                <c:pt idx="26">
                  <c:v>53.94</c:v>
                </c:pt>
                <c:pt idx="27">
                  <c:v>52.5</c:v>
                </c:pt>
                <c:pt idx="28">
                  <c:v>51.72</c:v>
                </c:pt>
                <c:pt idx="29">
                  <c:v>53.01</c:v>
                </c:pt>
                <c:pt idx="30">
                  <c:v>55.55</c:v>
                </c:pt>
                <c:pt idx="31">
                  <c:v>55.29</c:v>
                </c:pt>
                <c:pt idx="32">
                  <c:v>53.78</c:v>
                </c:pt>
                <c:pt idx="33">
                  <c:v>52.37</c:v>
                </c:pt>
                <c:pt idx="34">
                  <c:v>53.55</c:v>
                </c:pt>
                <c:pt idx="35">
                  <c:v>53.23</c:v>
                </c:pt>
                <c:pt idx="36">
                  <c:v>51.64</c:v>
                </c:pt>
                <c:pt idx="37">
                  <c:v>55.09</c:v>
                </c:pt>
                <c:pt idx="38">
                  <c:v>53.63</c:v>
                </c:pt>
                <c:pt idx="39">
                  <c:v>53.78</c:v>
                </c:pt>
                <c:pt idx="40">
                  <c:v>52.15</c:v>
                </c:pt>
                <c:pt idx="41">
                  <c:v>53.55</c:v>
                </c:pt>
                <c:pt idx="42">
                  <c:v>53.42</c:v>
                </c:pt>
                <c:pt idx="43">
                  <c:v>53.5</c:v>
                </c:pt>
                <c:pt idx="44">
                  <c:v>53.23</c:v>
                </c:pt>
                <c:pt idx="45">
                  <c:v>55.29</c:v>
                </c:pt>
                <c:pt idx="46">
                  <c:v>53.89</c:v>
                </c:pt>
                <c:pt idx="47">
                  <c:v>55.35</c:v>
                </c:pt>
                <c:pt idx="48">
                  <c:v>55.21</c:v>
                </c:pt>
                <c:pt idx="49">
                  <c:v>55.21</c:v>
                </c:pt>
                <c:pt idx="50">
                  <c:v>51.88</c:v>
                </c:pt>
                <c:pt idx="51">
                  <c:v>51.57</c:v>
                </c:pt>
                <c:pt idx="52">
                  <c:v>53.55</c:v>
                </c:pt>
                <c:pt idx="53">
                  <c:v>51.63</c:v>
                </c:pt>
                <c:pt idx="54">
                  <c:v>54.96</c:v>
                </c:pt>
                <c:pt idx="55">
                  <c:v>51.58</c:v>
                </c:pt>
                <c:pt idx="56">
                  <c:v>53.55</c:v>
                </c:pt>
                <c:pt idx="57">
                  <c:v>53.55</c:v>
                </c:pt>
                <c:pt idx="58">
                  <c:v>55.25</c:v>
                </c:pt>
                <c:pt idx="59">
                  <c:v>51.1</c:v>
                </c:pt>
                <c:pt idx="60">
                  <c:v>53.43</c:v>
                </c:pt>
                <c:pt idx="61">
                  <c:v>53.48</c:v>
                </c:pt>
                <c:pt idx="62">
                  <c:v>51.91</c:v>
                </c:pt>
                <c:pt idx="63">
                  <c:v>52.11</c:v>
                </c:pt>
                <c:pt idx="64">
                  <c:v>52.27</c:v>
                </c:pt>
                <c:pt idx="65">
                  <c:v>51.62</c:v>
                </c:pt>
                <c:pt idx="66">
                  <c:v>51.67</c:v>
                </c:pt>
                <c:pt idx="67">
                  <c:v>53.43</c:v>
                </c:pt>
                <c:pt idx="68">
                  <c:v>53.44</c:v>
                </c:pt>
                <c:pt idx="69">
                  <c:v>51.52</c:v>
                </c:pt>
                <c:pt idx="70">
                  <c:v>53.46</c:v>
                </c:pt>
                <c:pt idx="71">
                  <c:v>53.48</c:v>
                </c:pt>
                <c:pt idx="72">
                  <c:v>53.11</c:v>
                </c:pt>
                <c:pt idx="73">
                  <c:v>53.5</c:v>
                </c:pt>
                <c:pt idx="74">
                  <c:v>53.35</c:v>
                </c:pt>
                <c:pt idx="75">
                  <c:v>53.43</c:v>
                </c:pt>
                <c:pt idx="76">
                  <c:v>53.59</c:v>
                </c:pt>
                <c:pt idx="77">
                  <c:v>53.43</c:v>
                </c:pt>
                <c:pt idx="78">
                  <c:v>53.63</c:v>
                </c:pt>
                <c:pt idx="79">
                  <c:v>51.62</c:v>
                </c:pt>
                <c:pt idx="80">
                  <c:v>52.27</c:v>
                </c:pt>
                <c:pt idx="81">
                  <c:v>53.43</c:v>
                </c:pt>
                <c:pt idx="82">
                  <c:v>53.5</c:v>
                </c:pt>
                <c:pt idx="83">
                  <c:v>51.67</c:v>
                </c:pt>
                <c:pt idx="84">
                  <c:v>51.22</c:v>
                </c:pt>
                <c:pt idx="85">
                  <c:v>52.47</c:v>
                </c:pt>
                <c:pt idx="86">
                  <c:v>51.22</c:v>
                </c:pt>
                <c:pt idx="87">
                  <c:v>51.61</c:v>
                </c:pt>
                <c:pt idx="88">
                  <c:v>53.59</c:v>
                </c:pt>
                <c:pt idx="89">
                  <c:v>51.57</c:v>
                </c:pt>
                <c:pt idx="90">
                  <c:v>51.7</c:v>
                </c:pt>
                <c:pt idx="91">
                  <c:v>53.73</c:v>
                </c:pt>
                <c:pt idx="92">
                  <c:v>52.72</c:v>
                </c:pt>
                <c:pt idx="93">
                  <c:v>51.62</c:v>
                </c:pt>
                <c:pt idx="94">
                  <c:v>51.67</c:v>
                </c:pt>
                <c:pt idx="95">
                  <c:v>54.35</c:v>
                </c:pt>
                <c:pt idx="96">
                  <c:v>51.72</c:v>
                </c:pt>
                <c:pt idx="97">
                  <c:v>52.14</c:v>
                </c:pt>
                <c:pt idx="98">
                  <c:v>53.48</c:v>
                </c:pt>
                <c:pt idx="99">
                  <c:v>52.25</c:v>
                </c:pt>
                <c:pt idx="100">
                  <c:v>51.58</c:v>
                </c:pt>
                <c:pt idx="101">
                  <c:v>51.22</c:v>
                </c:pt>
                <c:pt idx="102">
                  <c:v>52.73</c:v>
                </c:pt>
                <c:pt idx="103">
                  <c:v>53.63</c:v>
                </c:pt>
                <c:pt idx="104">
                  <c:v>53.51</c:v>
                </c:pt>
                <c:pt idx="105">
                  <c:v>53.55</c:v>
                </c:pt>
                <c:pt idx="106">
                  <c:v>53.5</c:v>
                </c:pt>
                <c:pt idx="107">
                  <c:v>53.82</c:v>
                </c:pt>
                <c:pt idx="108">
                  <c:v>53.59</c:v>
                </c:pt>
                <c:pt idx="109">
                  <c:v>51.22</c:v>
                </c:pt>
                <c:pt idx="110">
                  <c:v>51.91</c:v>
                </c:pt>
                <c:pt idx="111">
                  <c:v>53.48</c:v>
                </c:pt>
                <c:pt idx="112">
                  <c:v>51.57</c:v>
                </c:pt>
                <c:pt idx="113">
                  <c:v>52.25</c:v>
                </c:pt>
                <c:pt idx="114">
                  <c:v>51.62</c:v>
                </c:pt>
                <c:pt idx="115">
                  <c:v>53.48</c:v>
                </c:pt>
                <c:pt idx="116">
                  <c:v>53.5</c:v>
                </c:pt>
                <c:pt idx="117">
                  <c:v>53.55</c:v>
                </c:pt>
                <c:pt idx="118">
                  <c:v>51.88</c:v>
                </c:pt>
                <c:pt idx="119">
                  <c:v>53.38</c:v>
                </c:pt>
                <c:pt idx="120">
                  <c:v>51.67</c:v>
                </c:pt>
                <c:pt idx="121">
                  <c:v>52.47</c:v>
                </c:pt>
                <c:pt idx="122">
                  <c:v>55.33</c:v>
                </c:pt>
                <c:pt idx="123">
                  <c:v>51.67</c:v>
                </c:pt>
                <c:pt idx="124">
                  <c:v>51.72</c:v>
                </c:pt>
                <c:pt idx="125">
                  <c:v>52.21</c:v>
                </c:pt>
                <c:pt idx="126">
                  <c:v>51.68</c:v>
                </c:pt>
                <c:pt idx="127">
                  <c:v>54.04</c:v>
                </c:pt>
                <c:pt idx="128">
                  <c:v>52.19</c:v>
                </c:pt>
                <c:pt idx="129">
                  <c:v>52.68</c:v>
                </c:pt>
                <c:pt idx="130">
                  <c:v>51.78</c:v>
                </c:pt>
                <c:pt idx="131">
                  <c:v>55.26</c:v>
                </c:pt>
                <c:pt idx="132">
                  <c:v>51.67</c:v>
                </c:pt>
                <c:pt idx="133">
                  <c:v>50.23</c:v>
                </c:pt>
                <c:pt idx="134">
                  <c:v>51.37</c:v>
                </c:pt>
                <c:pt idx="135">
                  <c:v>51.88</c:v>
                </c:pt>
                <c:pt idx="136">
                  <c:v>54.04</c:v>
                </c:pt>
                <c:pt idx="137">
                  <c:v>54.46</c:v>
                </c:pt>
                <c:pt idx="138">
                  <c:v>51.29</c:v>
                </c:pt>
                <c:pt idx="139">
                  <c:v>52.23</c:v>
                </c:pt>
                <c:pt idx="140">
                  <c:v>53.51</c:v>
                </c:pt>
                <c:pt idx="141">
                  <c:v>53.9</c:v>
                </c:pt>
                <c:pt idx="142">
                  <c:v>51.63</c:v>
                </c:pt>
                <c:pt idx="143">
                  <c:v>51.68</c:v>
                </c:pt>
                <c:pt idx="144">
                  <c:v>51.99</c:v>
                </c:pt>
                <c:pt idx="145">
                  <c:v>52.25</c:v>
                </c:pt>
                <c:pt idx="146">
                  <c:v>52.15</c:v>
                </c:pt>
                <c:pt idx="147">
                  <c:v>51.98</c:v>
                </c:pt>
                <c:pt idx="148">
                  <c:v>52</c:v>
                </c:pt>
                <c:pt idx="149">
                  <c:v>53.46</c:v>
                </c:pt>
                <c:pt idx="150">
                  <c:v>51.02</c:v>
                </c:pt>
                <c:pt idx="151">
                  <c:v>53.95</c:v>
                </c:pt>
                <c:pt idx="152">
                  <c:v>53.43</c:v>
                </c:pt>
                <c:pt idx="153">
                  <c:v>52.73</c:v>
                </c:pt>
                <c:pt idx="154">
                  <c:v>51.57</c:v>
                </c:pt>
                <c:pt idx="155">
                  <c:v>51.67</c:v>
                </c:pt>
                <c:pt idx="156">
                  <c:v>51.77</c:v>
                </c:pt>
                <c:pt idx="157">
                  <c:v>51.6</c:v>
                </c:pt>
                <c:pt idx="158">
                  <c:v>51.6</c:v>
                </c:pt>
                <c:pt idx="159">
                  <c:v>53.46</c:v>
                </c:pt>
                <c:pt idx="160">
                  <c:v>51.62</c:v>
                </c:pt>
                <c:pt idx="161">
                  <c:v>51.75</c:v>
                </c:pt>
                <c:pt idx="162">
                  <c:v>52.87</c:v>
                </c:pt>
                <c:pt idx="163">
                  <c:v>51.65</c:v>
                </c:pt>
                <c:pt idx="164">
                  <c:v>51.78</c:v>
                </c:pt>
                <c:pt idx="165">
                  <c:v>52.16</c:v>
                </c:pt>
                <c:pt idx="166">
                  <c:v>52.11</c:v>
                </c:pt>
                <c:pt idx="167">
                  <c:v>53.55</c:v>
                </c:pt>
                <c:pt idx="168">
                  <c:v>52.15</c:v>
                </c:pt>
                <c:pt idx="169">
                  <c:v>51.63</c:v>
                </c:pt>
                <c:pt idx="170">
                  <c:v>54.12</c:v>
                </c:pt>
                <c:pt idx="171">
                  <c:v>51.67</c:v>
                </c:pt>
                <c:pt idx="172">
                  <c:v>51.95</c:v>
                </c:pt>
                <c:pt idx="173">
                  <c:v>51.69</c:v>
                </c:pt>
                <c:pt idx="174">
                  <c:v>54.45</c:v>
                </c:pt>
                <c:pt idx="175">
                  <c:v>53.93</c:v>
                </c:pt>
                <c:pt idx="176">
                  <c:v>51.51</c:v>
                </c:pt>
                <c:pt idx="177">
                  <c:v>52.85</c:v>
                </c:pt>
                <c:pt idx="178">
                  <c:v>52.27</c:v>
                </c:pt>
                <c:pt idx="179">
                  <c:v>52.22</c:v>
                </c:pt>
                <c:pt idx="180">
                  <c:v>53.98</c:v>
                </c:pt>
                <c:pt idx="181">
                  <c:v>53.97</c:v>
                </c:pt>
                <c:pt idx="182">
                  <c:v>53.97</c:v>
                </c:pt>
                <c:pt idx="183">
                  <c:v>53.99</c:v>
                </c:pt>
                <c:pt idx="184">
                  <c:v>51.57</c:v>
                </c:pt>
                <c:pt idx="185">
                  <c:v>54.44</c:v>
                </c:pt>
                <c:pt idx="186">
                  <c:v>53.94</c:v>
                </c:pt>
                <c:pt idx="187">
                  <c:v>53.97</c:v>
                </c:pt>
                <c:pt idx="188">
                  <c:v>51.57</c:v>
                </c:pt>
                <c:pt idx="189">
                  <c:v>53.97</c:v>
                </c:pt>
                <c:pt idx="190">
                  <c:v>51.95</c:v>
                </c:pt>
                <c:pt idx="191">
                  <c:v>51.48</c:v>
                </c:pt>
                <c:pt idx="192">
                  <c:v>51.08</c:v>
                </c:pt>
                <c:pt idx="193">
                  <c:v>55.25</c:v>
                </c:pt>
                <c:pt idx="194">
                  <c:v>53.76</c:v>
                </c:pt>
                <c:pt idx="195">
                  <c:v>54.51</c:v>
                </c:pt>
                <c:pt idx="196">
                  <c:v>55.24</c:v>
                </c:pt>
                <c:pt idx="197">
                  <c:v>51.86</c:v>
                </c:pt>
                <c:pt idx="198">
                  <c:v>54.53</c:v>
                </c:pt>
                <c:pt idx="199">
                  <c:v>51.93</c:v>
                </c:pt>
                <c:pt idx="200">
                  <c:v>51.6</c:v>
                </c:pt>
                <c:pt idx="201">
                  <c:v>53.97</c:v>
                </c:pt>
                <c:pt idx="202">
                  <c:v>54.63</c:v>
                </c:pt>
                <c:pt idx="203">
                  <c:v>52.76</c:v>
                </c:pt>
                <c:pt idx="204">
                  <c:v>51.9</c:v>
                </c:pt>
                <c:pt idx="205">
                  <c:v>51.68</c:v>
                </c:pt>
                <c:pt idx="206">
                  <c:v>52.49</c:v>
                </c:pt>
                <c:pt idx="207">
                  <c:v>52.12</c:v>
                </c:pt>
                <c:pt idx="208">
                  <c:v>51.63</c:v>
                </c:pt>
                <c:pt idx="209">
                  <c:v>53.38</c:v>
                </c:pt>
                <c:pt idx="210">
                  <c:v>52.37</c:v>
                </c:pt>
                <c:pt idx="211">
                  <c:v>51.6</c:v>
                </c:pt>
                <c:pt idx="212">
                  <c:v>55.3</c:v>
                </c:pt>
                <c:pt idx="213">
                  <c:v>51.86</c:v>
                </c:pt>
                <c:pt idx="214">
                  <c:v>52.47</c:v>
                </c:pt>
                <c:pt idx="215">
                  <c:v>51.92</c:v>
                </c:pt>
                <c:pt idx="216">
                  <c:v>53.92</c:v>
                </c:pt>
                <c:pt idx="217">
                  <c:v>51.14</c:v>
                </c:pt>
                <c:pt idx="218">
                  <c:v>52.47</c:v>
                </c:pt>
                <c:pt idx="219">
                  <c:v>53.93</c:v>
                </c:pt>
                <c:pt idx="220">
                  <c:v>53.96</c:v>
                </c:pt>
                <c:pt idx="221">
                  <c:v>54.09</c:v>
                </c:pt>
                <c:pt idx="222">
                  <c:v>51.86</c:v>
                </c:pt>
                <c:pt idx="223">
                  <c:v>53.92</c:v>
                </c:pt>
                <c:pt idx="224">
                  <c:v>53.95</c:v>
                </c:pt>
                <c:pt idx="225">
                  <c:v>51.08</c:v>
                </c:pt>
                <c:pt idx="226">
                  <c:v>52.6</c:v>
                </c:pt>
                <c:pt idx="227">
                  <c:v>52.03</c:v>
                </c:pt>
                <c:pt idx="228">
                  <c:v>53.93</c:v>
                </c:pt>
                <c:pt idx="229">
                  <c:v>52.05</c:v>
                </c:pt>
                <c:pt idx="230">
                  <c:v>51.41</c:v>
                </c:pt>
                <c:pt idx="231">
                  <c:v>53.69</c:v>
                </c:pt>
                <c:pt idx="232">
                  <c:v>53.93</c:v>
                </c:pt>
                <c:pt idx="233">
                  <c:v>51.02</c:v>
                </c:pt>
                <c:pt idx="234">
                  <c:v>53.85</c:v>
                </c:pt>
                <c:pt idx="235">
                  <c:v>53.41</c:v>
                </c:pt>
                <c:pt idx="236">
                  <c:v>54.44</c:v>
                </c:pt>
                <c:pt idx="237">
                  <c:v>52.14</c:v>
                </c:pt>
                <c:pt idx="238">
                  <c:v>51.05</c:v>
                </c:pt>
                <c:pt idx="239">
                  <c:v>53.45</c:v>
                </c:pt>
                <c:pt idx="240">
                  <c:v>51.98</c:v>
                </c:pt>
                <c:pt idx="241">
                  <c:v>51.6</c:v>
                </c:pt>
                <c:pt idx="242">
                  <c:v>51.93</c:v>
                </c:pt>
                <c:pt idx="243">
                  <c:v>51.84</c:v>
                </c:pt>
                <c:pt idx="244">
                  <c:v>51.16</c:v>
                </c:pt>
                <c:pt idx="245">
                  <c:v>55.15</c:v>
                </c:pt>
                <c:pt idx="246">
                  <c:v>53.99</c:v>
                </c:pt>
                <c:pt idx="247">
                  <c:v>53.93</c:v>
                </c:pt>
                <c:pt idx="248">
                  <c:v>51.06</c:v>
                </c:pt>
                <c:pt idx="249">
                  <c:v>53.93</c:v>
                </c:pt>
                <c:pt idx="250">
                  <c:v>53.9</c:v>
                </c:pt>
                <c:pt idx="251">
                  <c:v>51.63</c:v>
                </c:pt>
                <c:pt idx="252">
                  <c:v>53.66</c:v>
                </c:pt>
                <c:pt idx="253">
                  <c:v>53.4</c:v>
                </c:pt>
                <c:pt idx="254">
                  <c:v>53.65</c:v>
                </c:pt>
                <c:pt idx="255">
                  <c:v>53.57</c:v>
                </c:pt>
                <c:pt idx="256">
                  <c:v>53.93</c:v>
                </c:pt>
                <c:pt idx="257">
                  <c:v>54.49</c:v>
                </c:pt>
                <c:pt idx="258">
                  <c:v>53.9</c:v>
                </c:pt>
                <c:pt idx="259">
                  <c:v>53.66</c:v>
                </c:pt>
                <c:pt idx="260">
                  <c:v>56.21</c:v>
                </c:pt>
                <c:pt idx="261">
                  <c:v>55.17</c:v>
                </c:pt>
                <c:pt idx="262">
                  <c:v>56.09</c:v>
                </c:pt>
                <c:pt idx="263">
                  <c:v>53.93</c:v>
                </c:pt>
                <c:pt idx="264">
                  <c:v>53.73</c:v>
                </c:pt>
                <c:pt idx="265">
                  <c:v>51.84</c:v>
                </c:pt>
                <c:pt idx="266">
                  <c:v>50.31</c:v>
                </c:pt>
                <c:pt idx="267">
                  <c:v>52.13</c:v>
                </c:pt>
                <c:pt idx="268">
                  <c:v>51.96</c:v>
                </c:pt>
                <c:pt idx="269">
                  <c:v>54.12</c:v>
                </c:pt>
                <c:pt idx="270">
                  <c:v>50.88</c:v>
                </c:pt>
                <c:pt idx="271">
                  <c:v>54.91</c:v>
                </c:pt>
                <c:pt idx="272">
                  <c:v>55.82</c:v>
                </c:pt>
                <c:pt idx="273">
                  <c:v>53.4</c:v>
                </c:pt>
                <c:pt idx="274">
                  <c:v>55.89</c:v>
                </c:pt>
                <c:pt idx="275">
                  <c:v>52.01</c:v>
                </c:pt>
                <c:pt idx="276">
                  <c:v>55.89</c:v>
                </c:pt>
                <c:pt idx="277">
                  <c:v>51.9</c:v>
                </c:pt>
                <c:pt idx="278">
                  <c:v>53.32</c:v>
                </c:pt>
                <c:pt idx="279">
                  <c:v>54.32</c:v>
                </c:pt>
                <c:pt idx="280">
                  <c:v>54.14</c:v>
                </c:pt>
                <c:pt idx="281">
                  <c:v>55.13</c:v>
                </c:pt>
                <c:pt idx="282">
                  <c:v>55.56</c:v>
                </c:pt>
                <c:pt idx="283">
                  <c:v>52.33</c:v>
                </c:pt>
                <c:pt idx="284">
                  <c:v>54.52</c:v>
                </c:pt>
                <c:pt idx="285">
                  <c:v>51.96</c:v>
                </c:pt>
                <c:pt idx="286">
                  <c:v>52.27</c:v>
                </c:pt>
                <c:pt idx="287">
                  <c:v>52.04</c:v>
                </c:pt>
                <c:pt idx="288">
                  <c:v>53.53</c:v>
                </c:pt>
                <c:pt idx="289">
                  <c:v>53.67</c:v>
                </c:pt>
                <c:pt idx="290">
                  <c:v>53.51</c:v>
                </c:pt>
                <c:pt idx="291">
                  <c:v>55.9</c:v>
                </c:pt>
                <c:pt idx="292">
                  <c:v>53.68</c:v>
                </c:pt>
                <c:pt idx="293">
                  <c:v>52.13</c:v>
                </c:pt>
                <c:pt idx="294">
                  <c:v>51.2</c:v>
                </c:pt>
                <c:pt idx="295">
                  <c:v>52.99</c:v>
                </c:pt>
                <c:pt idx="296">
                  <c:v>52.75</c:v>
                </c:pt>
                <c:pt idx="297">
                  <c:v>52.43</c:v>
                </c:pt>
                <c:pt idx="298">
                  <c:v>40.67</c:v>
                </c:pt>
                <c:pt idx="299">
                  <c:v>39.43</c:v>
                </c:pt>
                <c:pt idx="300">
                  <c:v>52.67</c:v>
                </c:pt>
                <c:pt idx="301">
                  <c:v>51.8</c:v>
                </c:pt>
                <c:pt idx="302">
                  <c:v>54.72</c:v>
                </c:pt>
                <c:pt idx="303">
                  <c:v>54.15</c:v>
                </c:pt>
                <c:pt idx="304">
                  <c:v>53.44</c:v>
                </c:pt>
                <c:pt idx="305">
                  <c:v>51.08</c:v>
                </c:pt>
                <c:pt idx="306">
                  <c:v>55.9</c:v>
                </c:pt>
                <c:pt idx="307">
                  <c:v>53.83</c:v>
                </c:pt>
                <c:pt idx="308">
                  <c:v>52</c:v>
                </c:pt>
                <c:pt idx="309">
                  <c:v>51.72</c:v>
                </c:pt>
                <c:pt idx="310">
                  <c:v>51.12</c:v>
                </c:pt>
                <c:pt idx="311">
                  <c:v>54.14</c:v>
                </c:pt>
                <c:pt idx="312">
                  <c:v>51.6</c:v>
                </c:pt>
                <c:pt idx="313">
                  <c:v>55.77</c:v>
                </c:pt>
                <c:pt idx="314">
                  <c:v>55.64</c:v>
                </c:pt>
                <c:pt idx="315">
                  <c:v>51.68</c:v>
                </c:pt>
                <c:pt idx="316">
                  <c:v>53.65</c:v>
                </c:pt>
                <c:pt idx="317">
                  <c:v>53.41</c:v>
                </c:pt>
                <c:pt idx="318">
                  <c:v>41.46</c:v>
                </c:pt>
                <c:pt idx="319">
                  <c:v>51.3</c:v>
                </c:pt>
                <c:pt idx="320">
                  <c:v>39.630000000000003</c:v>
                </c:pt>
                <c:pt idx="321">
                  <c:v>54.39</c:v>
                </c:pt>
                <c:pt idx="322">
                  <c:v>51.42</c:v>
                </c:pt>
                <c:pt idx="323">
                  <c:v>52.47</c:v>
                </c:pt>
                <c:pt idx="324">
                  <c:v>52.89</c:v>
                </c:pt>
                <c:pt idx="325">
                  <c:v>51.45</c:v>
                </c:pt>
                <c:pt idx="326">
                  <c:v>52.33</c:v>
                </c:pt>
                <c:pt idx="327">
                  <c:v>54.03</c:v>
                </c:pt>
                <c:pt idx="328">
                  <c:v>41.36</c:v>
                </c:pt>
                <c:pt idx="329">
                  <c:v>40.630000000000003</c:v>
                </c:pt>
                <c:pt idx="330">
                  <c:v>51.82</c:v>
                </c:pt>
                <c:pt idx="331">
                  <c:v>53.28</c:v>
                </c:pt>
                <c:pt idx="332">
                  <c:v>54.18</c:v>
                </c:pt>
                <c:pt idx="333">
                  <c:v>52.2</c:v>
                </c:pt>
                <c:pt idx="334">
                  <c:v>54.34</c:v>
                </c:pt>
                <c:pt idx="335">
                  <c:v>53.45</c:v>
                </c:pt>
                <c:pt idx="336">
                  <c:v>52.13</c:v>
                </c:pt>
                <c:pt idx="337">
                  <c:v>51.69</c:v>
                </c:pt>
                <c:pt idx="338">
                  <c:v>53.45</c:v>
                </c:pt>
                <c:pt idx="339">
                  <c:v>53.54</c:v>
                </c:pt>
                <c:pt idx="340">
                  <c:v>41.28</c:v>
                </c:pt>
                <c:pt idx="341">
                  <c:v>52.43</c:v>
                </c:pt>
                <c:pt idx="342">
                  <c:v>52.36</c:v>
                </c:pt>
                <c:pt idx="343">
                  <c:v>39.270000000000003</c:v>
                </c:pt>
                <c:pt idx="344">
                  <c:v>52.13</c:v>
                </c:pt>
                <c:pt idx="345">
                  <c:v>51.57</c:v>
                </c:pt>
                <c:pt idx="346">
                  <c:v>54.77</c:v>
                </c:pt>
                <c:pt idx="347">
                  <c:v>52.26</c:v>
                </c:pt>
                <c:pt idx="348">
                  <c:v>52.43</c:v>
                </c:pt>
                <c:pt idx="349">
                  <c:v>52.09</c:v>
                </c:pt>
                <c:pt idx="350">
                  <c:v>52.44</c:v>
                </c:pt>
                <c:pt idx="351">
                  <c:v>39.729999999999997</c:v>
                </c:pt>
                <c:pt idx="352">
                  <c:v>52.11</c:v>
                </c:pt>
                <c:pt idx="353">
                  <c:v>51.24</c:v>
                </c:pt>
                <c:pt idx="354">
                  <c:v>40.47</c:v>
                </c:pt>
                <c:pt idx="355">
                  <c:v>40.65</c:v>
                </c:pt>
                <c:pt idx="356">
                  <c:v>51.73</c:v>
                </c:pt>
                <c:pt idx="357">
                  <c:v>53.4</c:v>
                </c:pt>
                <c:pt idx="358">
                  <c:v>40.75</c:v>
                </c:pt>
                <c:pt idx="359">
                  <c:v>40.590000000000003</c:v>
                </c:pt>
                <c:pt idx="360">
                  <c:v>54.04</c:v>
                </c:pt>
                <c:pt idx="361">
                  <c:v>40.43</c:v>
                </c:pt>
                <c:pt idx="362">
                  <c:v>52.27</c:v>
                </c:pt>
                <c:pt idx="363">
                  <c:v>41.28</c:v>
                </c:pt>
                <c:pt idx="364">
                  <c:v>51.12</c:v>
                </c:pt>
                <c:pt idx="365">
                  <c:v>52.18</c:v>
                </c:pt>
                <c:pt idx="366">
                  <c:v>52.04</c:v>
                </c:pt>
                <c:pt idx="367">
                  <c:v>39.520000000000003</c:v>
                </c:pt>
                <c:pt idx="368">
                  <c:v>52.12</c:v>
                </c:pt>
                <c:pt idx="369">
                  <c:v>52.44</c:v>
                </c:pt>
                <c:pt idx="370">
                  <c:v>49.61</c:v>
                </c:pt>
                <c:pt idx="371">
                  <c:v>39.729999999999997</c:v>
                </c:pt>
                <c:pt idx="372">
                  <c:v>39.36</c:v>
                </c:pt>
                <c:pt idx="373">
                  <c:v>51.54</c:v>
                </c:pt>
                <c:pt idx="374">
                  <c:v>53.04</c:v>
                </c:pt>
                <c:pt idx="375">
                  <c:v>52.12</c:v>
                </c:pt>
                <c:pt idx="376">
                  <c:v>50.56</c:v>
                </c:pt>
                <c:pt idx="377">
                  <c:v>55.18</c:v>
                </c:pt>
                <c:pt idx="378">
                  <c:v>51.63</c:v>
                </c:pt>
                <c:pt idx="379">
                  <c:v>40.479999999999997</c:v>
                </c:pt>
                <c:pt idx="380">
                  <c:v>40.950000000000003</c:v>
                </c:pt>
                <c:pt idx="381">
                  <c:v>51.45</c:v>
                </c:pt>
                <c:pt idx="382">
                  <c:v>50.84</c:v>
                </c:pt>
                <c:pt idx="383">
                  <c:v>51.22</c:v>
                </c:pt>
                <c:pt idx="384">
                  <c:v>40.409999999999997</c:v>
                </c:pt>
                <c:pt idx="385">
                  <c:v>51.79</c:v>
                </c:pt>
                <c:pt idx="386">
                  <c:v>52.19</c:v>
                </c:pt>
                <c:pt idx="387">
                  <c:v>50.73</c:v>
                </c:pt>
                <c:pt idx="388">
                  <c:v>41.29</c:v>
                </c:pt>
                <c:pt idx="389">
                  <c:v>39.47</c:v>
                </c:pt>
                <c:pt idx="390">
                  <c:v>52.08</c:v>
                </c:pt>
                <c:pt idx="391">
                  <c:v>39.21</c:v>
                </c:pt>
                <c:pt idx="392">
                  <c:v>39.880000000000003</c:v>
                </c:pt>
                <c:pt idx="393">
                  <c:v>50.77</c:v>
                </c:pt>
                <c:pt idx="394">
                  <c:v>39.4</c:v>
                </c:pt>
                <c:pt idx="395">
                  <c:v>52.12</c:v>
                </c:pt>
                <c:pt idx="396">
                  <c:v>39.409999999999997</c:v>
                </c:pt>
                <c:pt idx="397">
                  <c:v>40.479999999999997</c:v>
                </c:pt>
                <c:pt idx="398">
                  <c:v>55.99</c:v>
                </c:pt>
                <c:pt idx="399">
                  <c:v>39.19</c:v>
                </c:pt>
                <c:pt idx="400">
                  <c:v>40.69</c:v>
                </c:pt>
                <c:pt idx="401">
                  <c:v>55.85</c:v>
                </c:pt>
                <c:pt idx="402">
                  <c:v>40.92</c:v>
                </c:pt>
                <c:pt idx="403">
                  <c:v>39.869999999999997</c:v>
                </c:pt>
                <c:pt idx="404">
                  <c:v>52.67</c:v>
                </c:pt>
                <c:pt idx="405">
                  <c:v>40.869999999999997</c:v>
                </c:pt>
                <c:pt idx="406">
                  <c:v>39.36</c:v>
                </c:pt>
                <c:pt idx="407">
                  <c:v>40.26</c:v>
                </c:pt>
                <c:pt idx="408">
                  <c:v>50.7</c:v>
                </c:pt>
                <c:pt idx="409">
                  <c:v>39.380000000000003</c:v>
                </c:pt>
                <c:pt idx="410">
                  <c:v>52.08</c:v>
                </c:pt>
                <c:pt idx="411">
                  <c:v>40.07</c:v>
                </c:pt>
                <c:pt idx="412">
                  <c:v>52.33</c:v>
                </c:pt>
                <c:pt idx="413">
                  <c:v>50.74</c:v>
                </c:pt>
                <c:pt idx="414">
                  <c:v>39.369999999999997</c:v>
                </c:pt>
                <c:pt idx="415">
                  <c:v>38.97</c:v>
                </c:pt>
                <c:pt idx="416">
                  <c:v>50.79</c:v>
                </c:pt>
                <c:pt idx="417">
                  <c:v>39.92</c:v>
                </c:pt>
                <c:pt idx="418">
                  <c:v>52.08</c:v>
                </c:pt>
                <c:pt idx="419">
                  <c:v>43.02</c:v>
                </c:pt>
                <c:pt idx="420">
                  <c:v>55.99</c:v>
                </c:pt>
                <c:pt idx="421">
                  <c:v>39.630000000000003</c:v>
                </c:pt>
                <c:pt idx="422">
                  <c:v>50.77</c:v>
                </c:pt>
                <c:pt idx="423">
                  <c:v>55.69</c:v>
                </c:pt>
                <c:pt idx="424">
                  <c:v>42.76</c:v>
                </c:pt>
                <c:pt idx="425">
                  <c:v>40.880000000000003</c:v>
                </c:pt>
                <c:pt idx="426">
                  <c:v>39.659999999999997</c:v>
                </c:pt>
                <c:pt idx="427">
                  <c:v>41.2</c:v>
                </c:pt>
                <c:pt idx="428">
                  <c:v>39.64</c:v>
                </c:pt>
                <c:pt idx="429">
                  <c:v>52.62</c:v>
                </c:pt>
                <c:pt idx="430">
                  <c:v>39.01</c:v>
                </c:pt>
                <c:pt idx="431">
                  <c:v>50.74</c:v>
                </c:pt>
                <c:pt idx="432">
                  <c:v>40.07</c:v>
                </c:pt>
                <c:pt idx="433">
                  <c:v>49.79</c:v>
                </c:pt>
                <c:pt idx="434">
                  <c:v>39.49</c:v>
                </c:pt>
                <c:pt idx="435">
                  <c:v>51.88</c:v>
                </c:pt>
                <c:pt idx="436">
                  <c:v>53.35</c:v>
                </c:pt>
                <c:pt idx="437">
                  <c:v>50.78</c:v>
                </c:pt>
                <c:pt idx="438">
                  <c:v>39.21</c:v>
                </c:pt>
                <c:pt idx="439">
                  <c:v>41.14</c:v>
                </c:pt>
                <c:pt idx="440">
                  <c:v>39.79</c:v>
                </c:pt>
                <c:pt idx="441">
                  <c:v>39.200000000000003</c:v>
                </c:pt>
                <c:pt idx="442">
                  <c:v>40.44</c:v>
                </c:pt>
                <c:pt idx="443">
                  <c:v>50.78</c:v>
                </c:pt>
                <c:pt idx="444">
                  <c:v>40.75</c:v>
                </c:pt>
                <c:pt idx="445">
                  <c:v>53.4</c:v>
                </c:pt>
                <c:pt idx="446">
                  <c:v>39.51</c:v>
                </c:pt>
                <c:pt idx="447">
                  <c:v>41.19</c:v>
                </c:pt>
                <c:pt idx="448">
                  <c:v>39.43</c:v>
                </c:pt>
                <c:pt idx="449">
                  <c:v>53.29</c:v>
                </c:pt>
                <c:pt idx="450">
                  <c:v>42.82</c:v>
                </c:pt>
                <c:pt idx="451">
                  <c:v>40.82</c:v>
                </c:pt>
                <c:pt idx="452">
                  <c:v>39.56</c:v>
                </c:pt>
                <c:pt idx="453">
                  <c:v>40.520000000000003</c:v>
                </c:pt>
                <c:pt idx="454">
                  <c:v>40.81</c:v>
                </c:pt>
                <c:pt idx="455">
                  <c:v>50.78</c:v>
                </c:pt>
                <c:pt idx="456">
                  <c:v>53.08</c:v>
                </c:pt>
                <c:pt idx="457">
                  <c:v>39.31</c:v>
                </c:pt>
                <c:pt idx="458">
                  <c:v>40.89</c:v>
                </c:pt>
                <c:pt idx="459">
                  <c:v>40.54</c:v>
                </c:pt>
                <c:pt idx="460">
                  <c:v>39.979999999999997</c:v>
                </c:pt>
                <c:pt idx="461">
                  <c:v>39.74</c:v>
                </c:pt>
                <c:pt idx="462">
                  <c:v>39.369999999999997</c:v>
                </c:pt>
                <c:pt idx="463">
                  <c:v>41.43</c:v>
                </c:pt>
                <c:pt idx="464">
                  <c:v>39.24</c:v>
                </c:pt>
                <c:pt idx="465">
                  <c:v>40.659999999999997</c:v>
                </c:pt>
                <c:pt idx="466">
                  <c:v>39.43</c:v>
                </c:pt>
                <c:pt idx="467">
                  <c:v>50.74</c:v>
                </c:pt>
                <c:pt idx="468">
                  <c:v>53.92</c:v>
                </c:pt>
                <c:pt idx="469">
                  <c:v>50.62</c:v>
                </c:pt>
                <c:pt idx="470">
                  <c:v>39.31</c:v>
                </c:pt>
                <c:pt idx="471">
                  <c:v>50.62</c:v>
                </c:pt>
                <c:pt idx="472">
                  <c:v>40.340000000000003</c:v>
                </c:pt>
                <c:pt idx="473">
                  <c:v>40.61</c:v>
                </c:pt>
                <c:pt idx="474">
                  <c:v>50.73</c:v>
                </c:pt>
                <c:pt idx="475">
                  <c:v>39.97</c:v>
                </c:pt>
                <c:pt idx="476">
                  <c:v>43.42</c:v>
                </c:pt>
                <c:pt idx="477">
                  <c:v>39.74</c:v>
                </c:pt>
                <c:pt idx="478">
                  <c:v>39.44</c:v>
                </c:pt>
                <c:pt idx="479">
                  <c:v>40.47</c:v>
                </c:pt>
                <c:pt idx="480">
                  <c:v>50.51</c:v>
                </c:pt>
                <c:pt idx="481">
                  <c:v>39.950000000000003</c:v>
                </c:pt>
                <c:pt idx="482">
                  <c:v>40.869999999999997</c:v>
                </c:pt>
                <c:pt idx="483">
                  <c:v>43.15</c:v>
                </c:pt>
                <c:pt idx="484">
                  <c:v>39.619999999999997</c:v>
                </c:pt>
                <c:pt idx="485">
                  <c:v>42.45</c:v>
                </c:pt>
                <c:pt idx="486">
                  <c:v>44.13</c:v>
                </c:pt>
                <c:pt idx="487">
                  <c:v>39.450000000000003</c:v>
                </c:pt>
                <c:pt idx="488">
                  <c:v>38.78</c:v>
                </c:pt>
                <c:pt idx="489">
                  <c:v>43.18</c:v>
                </c:pt>
                <c:pt idx="490">
                  <c:v>40.659999999999997</c:v>
                </c:pt>
                <c:pt idx="491">
                  <c:v>40</c:v>
                </c:pt>
                <c:pt idx="492">
                  <c:v>40.950000000000003</c:v>
                </c:pt>
                <c:pt idx="493">
                  <c:v>40.57</c:v>
                </c:pt>
                <c:pt idx="494">
                  <c:v>39.619999999999997</c:v>
                </c:pt>
                <c:pt idx="495">
                  <c:v>40.4</c:v>
                </c:pt>
                <c:pt idx="496">
                  <c:v>39.99</c:v>
                </c:pt>
                <c:pt idx="497">
                  <c:v>50.74</c:v>
                </c:pt>
                <c:pt idx="498">
                  <c:v>42.92</c:v>
                </c:pt>
                <c:pt idx="499">
                  <c:v>40.96</c:v>
                </c:pt>
                <c:pt idx="500">
                  <c:v>40.659999999999997</c:v>
                </c:pt>
                <c:pt idx="501">
                  <c:v>39.44</c:v>
                </c:pt>
                <c:pt idx="502">
                  <c:v>40.619999999999997</c:v>
                </c:pt>
                <c:pt idx="503">
                  <c:v>41.05</c:v>
                </c:pt>
                <c:pt idx="504">
                  <c:v>39.28</c:v>
                </c:pt>
                <c:pt idx="505">
                  <c:v>40.49</c:v>
                </c:pt>
                <c:pt idx="506">
                  <c:v>40.94</c:v>
                </c:pt>
                <c:pt idx="507">
                  <c:v>40.24</c:v>
                </c:pt>
                <c:pt idx="508">
                  <c:v>40.32</c:v>
                </c:pt>
                <c:pt idx="509">
                  <c:v>39.6</c:v>
                </c:pt>
                <c:pt idx="510">
                  <c:v>40.14</c:v>
                </c:pt>
                <c:pt idx="511">
                  <c:v>39.44</c:v>
                </c:pt>
                <c:pt idx="512">
                  <c:v>39.51</c:v>
                </c:pt>
                <c:pt idx="513">
                  <c:v>42.92</c:v>
                </c:pt>
                <c:pt idx="514">
                  <c:v>39.33</c:v>
                </c:pt>
                <c:pt idx="515">
                  <c:v>39.43</c:v>
                </c:pt>
                <c:pt idx="516">
                  <c:v>39.76</c:v>
                </c:pt>
                <c:pt idx="517">
                  <c:v>39.770000000000003</c:v>
                </c:pt>
                <c:pt idx="518">
                  <c:v>39.76</c:v>
                </c:pt>
                <c:pt idx="519">
                  <c:v>39.119999999999997</c:v>
                </c:pt>
                <c:pt idx="520">
                  <c:v>41.27</c:v>
                </c:pt>
                <c:pt idx="521">
                  <c:v>40.590000000000003</c:v>
                </c:pt>
                <c:pt idx="522">
                  <c:v>39.36</c:v>
                </c:pt>
                <c:pt idx="523">
                  <c:v>40.299999999999997</c:v>
                </c:pt>
                <c:pt idx="524">
                  <c:v>39.79</c:v>
                </c:pt>
                <c:pt idx="525">
                  <c:v>40.619999999999997</c:v>
                </c:pt>
                <c:pt idx="526">
                  <c:v>40.520000000000003</c:v>
                </c:pt>
                <c:pt idx="527">
                  <c:v>40.68</c:v>
                </c:pt>
                <c:pt idx="528">
                  <c:v>39.46</c:v>
                </c:pt>
                <c:pt idx="529">
                  <c:v>54.98</c:v>
                </c:pt>
                <c:pt idx="530">
                  <c:v>55.15</c:v>
                </c:pt>
                <c:pt idx="531">
                  <c:v>40.06</c:v>
                </c:pt>
                <c:pt idx="532">
                  <c:v>39.44</c:v>
                </c:pt>
                <c:pt idx="533">
                  <c:v>40.659999999999997</c:v>
                </c:pt>
                <c:pt idx="534">
                  <c:v>39.33</c:v>
                </c:pt>
                <c:pt idx="535">
                  <c:v>39.659999999999997</c:v>
                </c:pt>
                <c:pt idx="536">
                  <c:v>40.01</c:v>
                </c:pt>
                <c:pt idx="537">
                  <c:v>39.51</c:v>
                </c:pt>
                <c:pt idx="538">
                  <c:v>38.64</c:v>
                </c:pt>
                <c:pt idx="539">
                  <c:v>39.01</c:v>
                </c:pt>
                <c:pt idx="540">
                  <c:v>40.51</c:v>
                </c:pt>
                <c:pt idx="541">
                  <c:v>39.36</c:v>
                </c:pt>
                <c:pt idx="542">
                  <c:v>43.04</c:v>
                </c:pt>
                <c:pt idx="543">
                  <c:v>40.520000000000003</c:v>
                </c:pt>
                <c:pt idx="544">
                  <c:v>42.78</c:v>
                </c:pt>
                <c:pt idx="545">
                  <c:v>42.63</c:v>
                </c:pt>
                <c:pt idx="546">
                  <c:v>39.72</c:v>
                </c:pt>
                <c:pt idx="547">
                  <c:v>39.19</c:v>
                </c:pt>
                <c:pt idx="548">
                  <c:v>40.049999999999997</c:v>
                </c:pt>
                <c:pt idx="549">
                  <c:v>51.47</c:v>
                </c:pt>
                <c:pt idx="550">
                  <c:v>51.14</c:v>
                </c:pt>
                <c:pt idx="551">
                  <c:v>39.17</c:v>
                </c:pt>
                <c:pt idx="552">
                  <c:v>51</c:v>
                </c:pt>
                <c:pt idx="553">
                  <c:v>50.62</c:v>
                </c:pt>
                <c:pt idx="554">
                  <c:v>39.07</c:v>
                </c:pt>
                <c:pt idx="555">
                  <c:v>39.04</c:v>
                </c:pt>
                <c:pt idx="556">
                  <c:v>43.78</c:v>
                </c:pt>
                <c:pt idx="557">
                  <c:v>47.62</c:v>
                </c:pt>
                <c:pt idx="558">
                  <c:v>40.1</c:v>
                </c:pt>
                <c:pt idx="559">
                  <c:v>38.68</c:v>
                </c:pt>
                <c:pt idx="560">
                  <c:v>41</c:v>
                </c:pt>
                <c:pt idx="561">
                  <c:v>50.68</c:v>
                </c:pt>
                <c:pt idx="562">
                  <c:v>39.17</c:v>
                </c:pt>
                <c:pt idx="563">
                  <c:v>41.32</c:v>
                </c:pt>
                <c:pt idx="564">
                  <c:v>39.53</c:v>
                </c:pt>
                <c:pt idx="565">
                  <c:v>51.17</c:v>
                </c:pt>
                <c:pt idx="566">
                  <c:v>39.51</c:v>
                </c:pt>
                <c:pt idx="567">
                  <c:v>39.99</c:v>
                </c:pt>
                <c:pt idx="568">
                  <c:v>39.69</c:v>
                </c:pt>
                <c:pt idx="569">
                  <c:v>41.92</c:v>
                </c:pt>
                <c:pt idx="570">
                  <c:v>43.32</c:v>
                </c:pt>
                <c:pt idx="571">
                  <c:v>39.28</c:v>
                </c:pt>
                <c:pt idx="572">
                  <c:v>40.619999999999997</c:v>
                </c:pt>
                <c:pt idx="573">
                  <c:v>42.46</c:v>
                </c:pt>
                <c:pt idx="574">
                  <c:v>39.99</c:v>
                </c:pt>
                <c:pt idx="575">
                  <c:v>39.549999999999997</c:v>
                </c:pt>
                <c:pt idx="576">
                  <c:v>40.39</c:v>
                </c:pt>
                <c:pt idx="577">
                  <c:v>39.29</c:v>
                </c:pt>
                <c:pt idx="578">
                  <c:v>40.450000000000003</c:v>
                </c:pt>
                <c:pt idx="579">
                  <c:v>41.81</c:v>
                </c:pt>
                <c:pt idx="580">
                  <c:v>39.159999999999997</c:v>
                </c:pt>
                <c:pt idx="581">
                  <c:v>39.4</c:v>
                </c:pt>
                <c:pt idx="582">
                  <c:v>39.17</c:v>
                </c:pt>
                <c:pt idx="583">
                  <c:v>41.06</c:v>
                </c:pt>
                <c:pt idx="584">
                  <c:v>39.130000000000003</c:v>
                </c:pt>
                <c:pt idx="585">
                  <c:v>39.28</c:v>
                </c:pt>
                <c:pt idx="586">
                  <c:v>40.770000000000003</c:v>
                </c:pt>
                <c:pt idx="587">
                  <c:v>40.44</c:v>
                </c:pt>
                <c:pt idx="588">
                  <c:v>40.35</c:v>
                </c:pt>
                <c:pt idx="589">
                  <c:v>39.130000000000003</c:v>
                </c:pt>
                <c:pt idx="590">
                  <c:v>40.83</c:v>
                </c:pt>
                <c:pt idx="591">
                  <c:v>39.1</c:v>
                </c:pt>
                <c:pt idx="592">
                  <c:v>39.28</c:v>
                </c:pt>
                <c:pt idx="593">
                  <c:v>39.1</c:v>
                </c:pt>
                <c:pt idx="594">
                  <c:v>39.71</c:v>
                </c:pt>
                <c:pt idx="595">
                  <c:v>39.24</c:v>
                </c:pt>
                <c:pt idx="596">
                  <c:v>50.61</c:v>
                </c:pt>
                <c:pt idx="597">
                  <c:v>41.16</c:v>
                </c:pt>
                <c:pt idx="598">
                  <c:v>39.19</c:v>
                </c:pt>
                <c:pt idx="599">
                  <c:v>41.94</c:v>
                </c:pt>
                <c:pt idx="600">
                  <c:v>38.659999999999997</c:v>
                </c:pt>
                <c:pt idx="601">
                  <c:v>41.69</c:v>
                </c:pt>
                <c:pt idx="602">
                  <c:v>39.07</c:v>
                </c:pt>
                <c:pt idx="603">
                  <c:v>39.28</c:v>
                </c:pt>
                <c:pt idx="604">
                  <c:v>39.26</c:v>
                </c:pt>
                <c:pt idx="605">
                  <c:v>39.68</c:v>
                </c:pt>
                <c:pt idx="606">
                  <c:v>40.33</c:v>
                </c:pt>
                <c:pt idx="607">
                  <c:v>39.950000000000003</c:v>
                </c:pt>
                <c:pt idx="608">
                  <c:v>41.92</c:v>
                </c:pt>
                <c:pt idx="609">
                  <c:v>43.76</c:v>
                </c:pt>
                <c:pt idx="610">
                  <c:v>39.97</c:v>
                </c:pt>
                <c:pt idx="611">
                  <c:v>51.34</c:v>
                </c:pt>
                <c:pt idx="612">
                  <c:v>41.49</c:v>
                </c:pt>
                <c:pt idx="613">
                  <c:v>41.75</c:v>
                </c:pt>
                <c:pt idx="614">
                  <c:v>39.74</c:v>
                </c:pt>
                <c:pt idx="615">
                  <c:v>39.53</c:v>
                </c:pt>
                <c:pt idx="616">
                  <c:v>40.630000000000003</c:v>
                </c:pt>
                <c:pt idx="617">
                  <c:v>39.630000000000003</c:v>
                </c:pt>
                <c:pt idx="618">
                  <c:v>39.22</c:v>
                </c:pt>
                <c:pt idx="619">
                  <c:v>41.22</c:v>
                </c:pt>
                <c:pt idx="620">
                  <c:v>40.98</c:v>
                </c:pt>
                <c:pt idx="621">
                  <c:v>41.11</c:v>
                </c:pt>
                <c:pt idx="622">
                  <c:v>40.32</c:v>
                </c:pt>
                <c:pt idx="623">
                  <c:v>54.72</c:v>
                </c:pt>
                <c:pt idx="624">
                  <c:v>39.72</c:v>
                </c:pt>
                <c:pt idx="625">
                  <c:v>39.880000000000003</c:v>
                </c:pt>
                <c:pt idx="626">
                  <c:v>40.39</c:v>
                </c:pt>
                <c:pt idx="627">
                  <c:v>40.36</c:v>
                </c:pt>
                <c:pt idx="628">
                  <c:v>39.840000000000003</c:v>
                </c:pt>
                <c:pt idx="629">
                  <c:v>40.06</c:v>
                </c:pt>
                <c:pt idx="630">
                  <c:v>41.63</c:v>
                </c:pt>
                <c:pt idx="631">
                  <c:v>41.02</c:v>
                </c:pt>
                <c:pt idx="632">
                  <c:v>39.1</c:v>
                </c:pt>
                <c:pt idx="633">
                  <c:v>38.82</c:v>
                </c:pt>
                <c:pt idx="634">
                  <c:v>40.35</c:v>
                </c:pt>
                <c:pt idx="635">
                  <c:v>41.42</c:v>
                </c:pt>
                <c:pt idx="636">
                  <c:v>41.69</c:v>
                </c:pt>
                <c:pt idx="637">
                  <c:v>50.58</c:v>
                </c:pt>
                <c:pt idx="638">
                  <c:v>41.97</c:v>
                </c:pt>
                <c:pt idx="639">
                  <c:v>39.44</c:v>
                </c:pt>
                <c:pt idx="640">
                  <c:v>39.22</c:v>
                </c:pt>
                <c:pt idx="641">
                  <c:v>39.19</c:v>
                </c:pt>
                <c:pt idx="642">
                  <c:v>41.06</c:v>
                </c:pt>
                <c:pt idx="643">
                  <c:v>41.87</c:v>
                </c:pt>
                <c:pt idx="644">
                  <c:v>41.7</c:v>
                </c:pt>
                <c:pt idx="645">
                  <c:v>39.15</c:v>
                </c:pt>
                <c:pt idx="646">
                  <c:v>44.39</c:v>
                </c:pt>
                <c:pt idx="647">
                  <c:v>41.23</c:v>
                </c:pt>
                <c:pt idx="648">
                  <c:v>39.1</c:v>
                </c:pt>
                <c:pt idx="649">
                  <c:v>40.57</c:v>
                </c:pt>
                <c:pt idx="650">
                  <c:v>39.99</c:v>
                </c:pt>
                <c:pt idx="651">
                  <c:v>41.97</c:v>
                </c:pt>
                <c:pt idx="652">
                  <c:v>41.58</c:v>
                </c:pt>
                <c:pt idx="653">
                  <c:v>40.19</c:v>
                </c:pt>
                <c:pt idx="654">
                  <c:v>39.42</c:v>
                </c:pt>
                <c:pt idx="655">
                  <c:v>41.24</c:v>
                </c:pt>
                <c:pt idx="656">
                  <c:v>39.44</c:v>
                </c:pt>
                <c:pt idx="657">
                  <c:v>41.28</c:v>
                </c:pt>
                <c:pt idx="658">
                  <c:v>39.25</c:v>
                </c:pt>
                <c:pt idx="659">
                  <c:v>42.73</c:v>
                </c:pt>
                <c:pt idx="660">
                  <c:v>50.72</c:v>
                </c:pt>
                <c:pt idx="661">
                  <c:v>40.61</c:v>
                </c:pt>
                <c:pt idx="662">
                  <c:v>42.47</c:v>
                </c:pt>
                <c:pt idx="663">
                  <c:v>41.87</c:v>
                </c:pt>
                <c:pt idx="664">
                  <c:v>40.299999999999997</c:v>
                </c:pt>
                <c:pt idx="665">
                  <c:v>39.33</c:v>
                </c:pt>
                <c:pt idx="666">
                  <c:v>39.130000000000003</c:v>
                </c:pt>
                <c:pt idx="667">
                  <c:v>44.46</c:v>
                </c:pt>
                <c:pt idx="668">
                  <c:v>41.79</c:v>
                </c:pt>
                <c:pt idx="669">
                  <c:v>50.76</c:v>
                </c:pt>
                <c:pt idx="670">
                  <c:v>42.02</c:v>
                </c:pt>
                <c:pt idx="671">
                  <c:v>41.86</c:v>
                </c:pt>
                <c:pt idx="672">
                  <c:v>41.05</c:v>
                </c:pt>
                <c:pt idx="673">
                  <c:v>39.229999999999997</c:v>
                </c:pt>
                <c:pt idx="674">
                  <c:v>41.01</c:v>
                </c:pt>
                <c:pt idx="675">
                  <c:v>41.01</c:v>
                </c:pt>
                <c:pt idx="676">
                  <c:v>39.159999999999997</c:v>
                </c:pt>
                <c:pt idx="677">
                  <c:v>40.22</c:v>
                </c:pt>
                <c:pt idx="678">
                  <c:v>44.13</c:v>
                </c:pt>
                <c:pt idx="679">
                  <c:v>39.61</c:v>
                </c:pt>
                <c:pt idx="680">
                  <c:v>43.47</c:v>
                </c:pt>
                <c:pt idx="681">
                  <c:v>42.89</c:v>
                </c:pt>
                <c:pt idx="682">
                  <c:v>43.34</c:v>
                </c:pt>
                <c:pt idx="683">
                  <c:v>50.76</c:v>
                </c:pt>
                <c:pt idx="684">
                  <c:v>39.159999999999997</c:v>
                </c:pt>
                <c:pt idx="685">
                  <c:v>50.64</c:v>
                </c:pt>
                <c:pt idx="686">
                  <c:v>40.200000000000003</c:v>
                </c:pt>
                <c:pt idx="687">
                  <c:v>39.42</c:v>
                </c:pt>
                <c:pt idx="688">
                  <c:v>40.01</c:v>
                </c:pt>
                <c:pt idx="689">
                  <c:v>40.22</c:v>
                </c:pt>
                <c:pt idx="690">
                  <c:v>39.36</c:v>
                </c:pt>
                <c:pt idx="691">
                  <c:v>41.3</c:v>
                </c:pt>
                <c:pt idx="692">
                  <c:v>40.94</c:v>
                </c:pt>
                <c:pt idx="693">
                  <c:v>41.98</c:v>
                </c:pt>
                <c:pt idx="694">
                  <c:v>43.29</c:v>
                </c:pt>
                <c:pt idx="695">
                  <c:v>40.86</c:v>
                </c:pt>
                <c:pt idx="696">
                  <c:v>43.1</c:v>
                </c:pt>
                <c:pt idx="697">
                  <c:v>47.48</c:v>
                </c:pt>
                <c:pt idx="698">
                  <c:v>44.31</c:v>
                </c:pt>
                <c:pt idx="699">
                  <c:v>40</c:v>
                </c:pt>
                <c:pt idx="700">
                  <c:v>38.78</c:v>
                </c:pt>
                <c:pt idx="701">
                  <c:v>39.43</c:v>
                </c:pt>
                <c:pt idx="702">
                  <c:v>39.130000000000003</c:v>
                </c:pt>
                <c:pt idx="703">
                  <c:v>41.66</c:v>
                </c:pt>
                <c:pt idx="704">
                  <c:v>43.51</c:v>
                </c:pt>
                <c:pt idx="705">
                  <c:v>41.08</c:v>
                </c:pt>
                <c:pt idx="706">
                  <c:v>39.11</c:v>
                </c:pt>
                <c:pt idx="707">
                  <c:v>40.630000000000003</c:v>
                </c:pt>
                <c:pt idx="708">
                  <c:v>40.549999999999997</c:v>
                </c:pt>
                <c:pt idx="709">
                  <c:v>39.130000000000003</c:v>
                </c:pt>
                <c:pt idx="710">
                  <c:v>42.19</c:v>
                </c:pt>
                <c:pt idx="711">
                  <c:v>39.24</c:v>
                </c:pt>
                <c:pt idx="712">
                  <c:v>42.05</c:v>
                </c:pt>
                <c:pt idx="713">
                  <c:v>40.119999999999997</c:v>
                </c:pt>
                <c:pt idx="714">
                  <c:v>39.47</c:v>
                </c:pt>
                <c:pt idx="715">
                  <c:v>40.880000000000003</c:v>
                </c:pt>
                <c:pt idx="716">
                  <c:v>51.05</c:v>
                </c:pt>
                <c:pt idx="717">
                  <c:v>41.97</c:v>
                </c:pt>
                <c:pt idx="718">
                  <c:v>40</c:v>
                </c:pt>
                <c:pt idx="719">
                  <c:v>41.02</c:v>
                </c:pt>
                <c:pt idx="720">
                  <c:v>41.87</c:v>
                </c:pt>
                <c:pt idx="721">
                  <c:v>41.73</c:v>
                </c:pt>
                <c:pt idx="722">
                  <c:v>40.26</c:v>
                </c:pt>
                <c:pt idx="723">
                  <c:v>39.53</c:v>
                </c:pt>
                <c:pt idx="724">
                  <c:v>40.880000000000003</c:v>
                </c:pt>
                <c:pt idx="725">
                  <c:v>41.25</c:v>
                </c:pt>
                <c:pt idx="726">
                  <c:v>40.85</c:v>
                </c:pt>
                <c:pt idx="727">
                  <c:v>40.35</c:v>
                </c:pt>
                <c:pt idx="728">
                  <c:v>41.87</c:v>
                </c:pt>
                <c:pt idx="729">
                  <c:v>40.79</c:v>
                </c:pt>
                <c:pt idx="730">
                  <c:v>43.67</c:v>
                </c:pt>
                <c:pt idx="731">
                  <c:v>39.31</c:v>
                </c:pt>
                <c:pt idx="732">
                  <c:v>39.08</c:v>
                </c:pt>
                <c:pt idx="733">
                  <c:v>40.46</c:v>
                </c:pt>
                <c:pt idx="734">
                  <c:v>41.06</c:v>
                </c:pt>
                <c:pt idx="735">
                  <c:v>39.5</c:v>
                </c:pt>
                <c:pt idx="736">
                  <c:v>39.369999999999997</c:v>
                </c:pt>
                <c:pt idx="737">
                  <c:v>40.01</c:v>
                </c:pt>
                <c:pt idx="738">
                  <c:v>41.16</c:v>
                </c:pt>
                <c:pt idx="739">
                  <c:v>39.17</c:v>
                </c:pt>
                <c:pt idx="740">
                  <c:v>51.41</c:v>
                </c:pt>
                <c:pt idx="741">
                  <c:v>41.54</c:v>
                </c:pt>
                <c:pt idx="742">
                  <c:v>39.72</c:v>
                </c:pt>
                <c:pt idx="743">
                  <c:v>39.28</c:v>
                </c:pt>
                <c:pt idx="744">
                  <c:v>40.9</c:v>
                </c:pt>
                <c:pt idx="745">
                  <c:v>39.76</c:v>
                </c:pt>
                <c:pt idx="746">
                  <c:v>40.020000000000003</c:v>
                </c:pt>
                <c:pt idx="747">
                  <c:v>42.09</c:v>
                </c:pt>
                <c:pt idx="748">
                  <c:v>40.14</c:v>
                </c:pt>
                <c:pt idx="749">
                  <c:v>42.05</c:v>
                </c:pt>
                <c:pt idx="750">
                  <c:v>41.97</c:v>
                </c:pt>
                <c:pt idx="751">
                  <c:v>39.92</c:v>
                </c:pt>
                <c:pt idx="752">
                  <c:v>41.42</c:v>
                </c:pt>
                <c:pt idx="753">
                  <c:v>39.08</c:v>
                </c:pt>
                <c:pt idx="754">
                  <c:v>38.950000000000003</c:v>
                </c:pt>
                <c:pt idx="755">
                  <c:v>40.520000000000003</c:v>
                </c:pt>
                <c:pt idx="756">
                  <c:v>50.87</c:v>
                </c:pt>
                <c:pt idx="757">
                  <c:v>44.09</c:v>
                </c:pt>
                <c:pt idx="758">
                  <c:v>40.590000000000003</c:v>
                </c:pt>
                <c:pt idx="759">
                  <c:v>40.43</c:v>
                </c:pt>
                <c:pt idx="760">
                  <c:v>43.79</c:v>
                </c:pt>
                <c:pt idx="761">
                  <c:v>48.85</c:v>
                </c:pt>
                <c:pt idx="762">
                  <c:v>38.81</c:v>
                </c:pt>
                <c:pt idx="763">
                  <c:v>44.08</c:v>
                </c:pt>
                <c:pt idx="764">
                  <c:v>41.8</c:v>
                </c:pt>
                <c:pt idx="765">
                  <c:v>40.67</c:v>
                </c:pt>
                <c:pt idx="766">
                  <c:v>42.4</c:v>
                </c:pt>
                <c:pt idx="767">
                  <c:v>40.61</c:v>
                </c:pt>
                <c:pt idx="768">
                  <c:v>42.82</c:v>
                </c:pt>
                <c:pt idx="769">
                  <c:v>39.17</c:v>
                </c:pt>
                <c:pt idx="770">
                  <c:v>40.82</c:v>
                </c:pt>
                <c:pt idx="771">
                  <c:v>40.76</c:v>
                </c:pt>
                <c:pt idx="772">
                  <c:v>40.21</c:v>
                </c:pt>
                <c:pt idx="773">
                  <c:v>50.61</c:v>
                </c:pt>
                <c:pt idx="774">
                  <c:v>41.22</c:v>
                </c:pt>
                <c:pt idx="775">
                  <c:v>41.02</c:v>
                </c:pt>
                <c:pt idx="776">
                  <c:v>42.79</c:v>
                </c:pt>
                <c:pt idx="777">
                  <c:v>40.97</c:v>
                </c:pt>
                <c:pt idx="778">
                  <c:v>39.35</c:v>
                </c:pt>
                <c:pt idx="779">
                  <c:v>40.5</c:v>
                </c:pt>
                <c:pt idx="780">
                  <c:v>54.82</c:v>
                </c:pt>
                <c:pt idx="781">
                  <c:v>41.71</c:v>
                </c:pt>
                <c:pt idx="782">
                  <c:v>39.93</c:v>
                </c:pt>
                <c:pt idx="783">
                  <c:v>41.8</c:v>
                </c:pt>
                <c:pt idx="784">
                  <c:v>40.44</c:v>
                </c:pt>
                <c:pt idx="785">
                  <c:v>40.15</c:v>
                </c:pt>
                <c:pt idx="786">
                  <c:v>41</c:v>
                </c:pt>
                <c:pt idx="787">
                  <c:v>42.69</c:v>
                </c:pt>
                <c:pt idx="788">
                  <c:v>50.65</c:v>
                </c:pt>
                <c:pt idx="789">
                  <c:v>40.159999999999997</c:v>
                </c:pt>
                <c:pt idx="790">
                  <c:v>40.130000000000003</c:v>
                </c:pt>
                <c:pt idx="791">
                  <c:v>41.85</c:v>
                </c:pt>
                <c:pt idx="792">
                  <c:v>41.02</c:v>
                </c:pt>
                <c:pt idx="793">
                  <c:v>40.93</c:v>
                </c:pt>
                <c:pt idx="794">
                  <c:v>39.9</c:v>
                </c:pt>
                <c:pt idx="795">
                  <c:v>39.26</c:v>
                </c:pt>
                <c:pt idx="796">
                  <c:v>40.22</c:v>
                </c:pt>
                <c:pt idx="797">
                  <c:v>49.85</c:v>
                </c:pt>
                <c:pt idx="798">
                  <c:v>40.07</c:v>
                </c:pt>
                <c:pt idx="799">
                  <c:v>40.29</c:v>
                </c:pt>
                <c:pt idx="800">
                  <c:v>51.05</c:v>
                </c:pt>
                <c:pt idx="801">
                  <c:v>42.01</c:v>
                </c:pt>
                <c:pt idx="802">
                  <c:v>41.06</c:v>
                </c:pt>
                <c:pt idx="803">
                  <c:v>39.840000000000003</c:v>
                </c:pt>
                <c:pt idx="804">
                  <c:v>51.05</c:v>
                </c:pt>
                <c:pt idx="805">
                  <c:v>39.979999999999997</c:v>
                </c:pt>
                <c:pt idx="806">
                  <c:v>44.39</c:v>
                </c:pt>
                <c:pt idx="807">
                  <c:v>39.200000000000003</c:v>
                </c:pt>
                <c:pt idx="808">
                  <c:v>41.89</c:v>
                </c:pt>
                <c:pt idx="809">
                  <c:v>39.21</c:v>
                </c:pt>
                <c:pt idx="810">
                  <c:v>38.79</c:v>
                </c:pt>
                <c:pt idx="811">
                  <c:v>40.96</c:v>
                </c:pt>
                <c:pt idx="812">
                  <c:v>40.840000000000003</c:v>
                </c:pt>
                <c:pt idx="813">
                  <c:v>40.67</c:v>
                </c:pt>
                <c:pt idx="814">
                  <c:v>39.93</c:v>
                </c:pt>
                <c:pt idx="815">
                  <c:v>41.25</c:v>
                </c:pt>
                <c:pt idx="816">
                  <c:v>44.13</c:v>
                </c:pt>
                <c:pt idx="817">
                  <c:v>43.53</c:v>
                </c:pt>
                <c:pt idx="818">
                  <c:v>51</c:v>
                </c:pt>
                <c:pt idx="819">
                  <c:v>41.45</c:v>
                </c:pt>
                <c:pt idx="820">
                  <c:v>40.75</c:v>
                </c:pt>
                <c:pt idx="821">
                  <c:v>40.78</c:v>
                </c:pt>
                <c:pt idx="822">
                  <c:v>53.36</c:v>
                </c:pt>
                <c:pt idx="823">
                  <c:v>40.49</c:v>
                </c:pt>
                <c:pt idx="824">
                  <c:v>41.52</c:v>
                </c:pt>
                <c:pt idx="825">
                  <c:v>41.6</c:v>
                </c:pt>
                <c:pt idx="826">
                  <c:v>43.59</c:v>
                </c:pt>
                <c:pt idx="827">
                  <c:v>43.54</c:v>
                </c:pt>
                <c:pt idx="828">
                  <c:v>42.11</c:v>
                </c:pt>
                <c:pt idx="829">
                  <c:v>39.72</c:v>
                </c:pt>
                <c:pt idx="830">
                  <c:v>41.02</c:v>
                </c:pt>
                <c:pt idx="831">
                  <c:v>38.909999999999997</c:v>
                </c:pt>
                <c:pt idx="832">
                  <c:v>40.71</c:v>
                </c:pt>
                <c:pt idx="833">
                  <c:v>41.01</c:v>
                </c:pt>
                <c:pt idx="834">
                  <c:v>50.66</c:v>
                </c:pt>
                <c:pt idx="835">
                  <c:v>40.68</c:v>
                </c:pt>
                <c:pt idx="836">
                  <c:v>39.020000000000003</c:v>
                </c:pt>
                <c:pt idx="837">
                  <c:v>38.99</c:v>
                </c:pt>
                <c:pt idx="838">
                  <c:v>38.85</c:v>
                </c:pt>
                <c:pt idx="839">
                  <c:v>50.61</c:v>
                </c:pt>
                <c:pt idx="840">
                  <c:v>39.94</c:v>
                </c:pt>
                <c:pt idx="841">
                  <c:v>42.99</c:v>
                </c:pt>
                <c:pt idx="842">
                  <c:v>41.73</c:v>
                </c:pt>
                <c:pt idx="843">
                  <c:v>41.5</c:v>
                </c:pt>
                <c:pt idx="844">
                  <c:v>49.07</c:v>
                </c:pt>
                <c:pt idx="845">
                  <c:v>43.53</c:v>
                </c:pt>
                <c:pt idx="846">
                  <c:v>39.26</c:v>
                </c:pt>
                <c:pt idx="847">
                  <c:v>40.81</c:v>
                </c:pt>
                <c:pt idx="848">
                  <c:v>42.31</c:v>
                </c:pt>
                <c:pt idx="849">
                  <c:v>42.14</c:v>
                </c:pt>
                <c:pt idx="850">
                  <c:v>40.92</c:v>
                </c:pt>
                <c:pt idx="851">
                  <c:v>41.13</c:v>
                </c:pt>
                <c:pt idx="852">
                  <c:v>39.94</c:v>
                </c:pt>
                <c:pt idx="853">
                  <c:v>41.71</c:v>
                </c:pt>
                <c:pt idx="854">
                  <c:v>41.13</c:v>
                </c:pt>
                <c:pt idx="855">
                  <c:v>40.15</c:v>
                </c:pt>
                <c:pt idx="856">
                  <c:v>46.93</c:v>
                </c:pt>
                <c:pt idx="857">
                  <c:v>39.369999999999997</c:v>
                </c:pt>
                <c:pt idx="858">
                  <c:v>49.41</c:v>
                </c:pt>
                <c:pt idx="859">
                  <c:v>39.369999999999997</c:v>
                </c:pt>
                <c:pt idx="860">
                  <c:v>42.31</c:v>
                </c:pt>
                <c:pt idx="861">
                  <c:v>41.86</c:v>
                </c:pt>
                <c:pt idx="862">
                  <c:v>43.06</c:v>
                </c:pt>
                <c:pt idx="863">
                  <c:v>39.380000000000003</c:v>
                </c:pt>
                <c:pt idx="864">
                  <c:v>50.74</c:v>
                </c:pt>
                <c:pt idx="865">
                  <c:v>43.48</c:v>
                </c:pt>
                <c:pt idx="866">
                  <c:v>50.19</c:v>
                </c:pt>
                <c:pt idx="867">
                  <c:v>41.33</c:v>
                </c:pt>
                <c:pt idx="868">
                  <c:v>42.31</c:v>
                </c:pt>
                <c:pt idx="869">
                  <c:v>42.37</c:v>
                </c:pt>
                <c:pt idx="870">
                  <c:v>40.76</c:v>
                </c:pt>
                <c:pt idx="871">
                  <c:v>39.29</c:v>
                </c:pt>
                <c:pt idx="872">
                  <c:v>42.17</c:v>
                </c:pt>
                <c:pt idx="873">
                  <c:v>40.520000000000003</c:v>
                </c:pt>
                <c:pt idx="874">
                  <c:v>48.96</c:v>
                </c:pt>
                <c:pt idx="875">
                  <c:v>43.46</c:v>
                </c:pt>
                <c:pt idx="876">
                  <c:v>41.1</c:v>
                </c:pt>
                <c:pt idx="877">
                  <c:v>42.31</c:v>
                </c:pt>
                <c:pt idx="878">
                  <c:v>39.29</c:v>
                </c:pt>
                <c:pt idx="879">
                  <c:v>40.25</c:v>
                </c:pt>
                <c:pt idx="880">
                  <c:v>43.72</c:v>
                </c:pt>
                <c:pt idx="881">
                  <c:v>40.6</c:v>
                </c:pt>
                <c:pt idx="882">
                  <c:v>41.37</c:v>
                </c:pt>
                <c:pt idx="883">
                  <c:v>47.61</c:v>
                </c:pt>
                <c:pt idx="884">
                  <c:v>41.71</c:v>
                </c:pt>
                <c:pt idx="885">
                  <c:v>41.35</c:v>
                </c:pt>
                <c:pt idx="886">
                  <c:v>49.2</c:v>
                </c:pt>
                <c:pt idx="887">
                  <c:v>43.78</c:v>
                </c:pt>
                <c:pt idx="888">
                  <c:v>40.880000000000003</c:v>
                </c:pt>
                <c:pt idx="889">
                  <c:v>43.08</c:v>
                </c:pt>
                <c:pt idx="890">
                  <c:v>41.29</c:v>
                </c:pt>
                <c:pt idx="891">
                  <c:v>38.99</c:v>
                </c:pt>
                <c:pt idx="892">
                  <c:v>38.99</c:v>
                </c:pt>
                <c:pt idx="893">
                  <c:v>42.31</c:v>
                </c:pt>
                <c:pt idx="894">
                  <c:v>47.23</c:v>
                </c:pt>
                <c:pt idx="895">
                  <c:v>41</c:v>
                </c:pt>
                <c:pt idx="896">
                  <c:v>43.97</c:v>
                </c:pt>
                <c:pt idx="897">
                  <c:v>41.64</c:v>
                </c:pt>
                <c:pt idx="898">
                  <c:v>40</c:v>
                </c:pt>
                <c:pt idx="899">
                  <c:v>50.03</c:v>
                </c:pt>
                <c:pt idx="900">
                  <c:v>41.29</c:v>
                </c:pt>
                <c:pt idx="901">
                  <c:v>43.99</c:v>
                </c:pt>
                <c:pt idx="902">
                  <c:v>41.87</c:v>
                </c:pt>
                <c:pt idx="903">
                  <c:v>39.32</c:v>
                </c:pt>
                <c:pt idx="904">
                  <c:v>42.14</c:v>
                </c:pt>
                <c:pt idx="905">
                  <c:v>40.35</c:v>
                </c:pt>
                <c:pt idx="906">
                  <c:v>50.08</c:v>
                </c:pt>
                <c:pt idx="907">
                  <c:v>42.87</c:v>
                </c:pt>
                <c:pt idx="908">
                  <c:v>47.4</c:v>
                </c:pt>
                <c:pt idx="909">
                  <c:v>39.53</c:v>
                </c:pt>
                <c:pt idx="910">
                  <c:v>43.99</c:v>
                </c:pt>
                <c:pt idx="911">
                  <c:v>40.29</c:v>
                </c:pt>
                <c:pt idx="912">
                  <c:v>41.25</c:v>
                </c:pt>
                <c:pt idx="913">
                  <c:v>50.03</c:v>
                </c:pt>
                <c:pt idx="914">
                  <c:v>44.91</c:v>
                </c:pt>
                <c:pt idx="915">
                  <c:v>41.31</c:v>
                </c:pt>
                <c:pt idx="916">
                  <c:v>40.72</c:v>
                </c:pt>
                <c:pt idx="917">
                  <c:v>50.17</c:v>
                </c:pt>
                <c:pt idx="918">
                  <c:v>44.67</c:v>
                </c:pt>
                <c:pt idx="919">
                  <c:v>41.91</c:v>
                </c:pt>
                <c:pt idx="920">
                  <c:v>41.56</c:v>
                </c:pt>
                <c:pt idx="921">
                  <c:v>41.68</c:v>
                </c:pt>
                <c:pt idx="922">
                  <c:v>42.67</c:v>
                </c:pt>
                <c:pt idx="923">
                  <c:v>41.45</c:v>
                </c:pt>
                <c:pt idx="924">
                  <c:v>43.63</c:v>
                </c:pt>
                <c:pt idx="925">
                  <c:v>40.47</c:v>
                </c:pt>
                <c:pt idx="926">
                  <c:v>44.16</c:v>
                </c:pt>
                <c:pt idx="927">
                  <c:v>40.29</c:v>
                </c:pt>
                <c:pt idx="928">
                  <c:v>50.51</c:v>
                </c:pt>
                <c:pt idx="929">
                  <c:v>48.82</c:v>
                </c:pt>
                <c:pt idx="930">
                  <c:v>46.31</c:v>
                </c:pt>
                <c:pt idx="931">
                  <c:v>46.72</c:v>
                </c:pt>
                <c:pt idx="932">
                  <c:v>43.53</c:v>
                </c:pt>
                <c:pt idx="933">
                  <c:v>49.45</c:v>
                </c:pt>
                <c:pt idx="934">
                  <c:v>42.94</c:v>
                </c:pt>
                <c:pt idx="935">
                  <c:v>43.74</c:v>
                </c:pt>
                <c:pt idx="936">
                  <c:v>41.99</c:v>
                </c:pt>
                <c:pt idx="937">
                  <c:v>49.04</c:v>
                </c:pt>
                <c:pt idx="938">
                  <c:v>44.27</c:v>
                </c:pt>
                <c:pt idx="939">
                  <c:v>43.46</c:v>
                </c:pt>
                <c:pt idx="940">
                  <c:v>48.65</c:v>
                </c:pt>
                <c:pt idx="941">
                  <c:v>49.18</c:v>
                </c:pt>
                <c:pt idx="942">
                  <c:v>41.91</c:v>
                </c:pt>
                <c:pt idx="943">
                  <c:v>46.67</c:v>
                </c:pt>
                <c:pt idx="944">
                  <c:v>43.07</c:v>
                </c:pt>
                <c:pt idx="945">
                  <c:v>41.4</c:v>
                </c:pt>
                <c:pt idx="946">
                  <c:v>40.19</c:v>
                </c:pt>
                <c:pt idx="947">
                  <c:v>43.56</c:v>
                </c:pt>
                <c:pt idx="948">
                  <c:v>49.98</c:v>
                </c:pt>
                <c:pt idx="949">
                  <c:v>42.51</c:v>
                </c:pt>
                <c:pt idx="950">
                  <c:v>49.91</c:v>
                </c:pt>
                <c:pt idx="951">
                  <c:v>41.99</c:v>
                </c:pt>
                <c:pt idx="952">
                  <c:v>42.05</c:v>
                </c:pt>
                <c:pt idx="953">
                  <c:v>43.1</c:v>
                </c:pt>
                <c:pt idx="954">
                  <c:v>49.97</c:v>
                </c:pt>
                <c:pt idx="955">
                  <c:v>41.71</c:v>
                </c:pt>
                <c:pt idx="956">
                  <c:v>49.81</c:v>
                </c:pt>
                <c:pt idx="957">
                  <c:v>49.07</c:v>
                </c:pt>
                <c:pt idx="958">
                  <c:v>39.44</c:v>
                </c:pt>
                <c:pt idx="959">
                  <c:v>41.56</c:v>
                </c:pt>
                <c:pt idx="960">
                  <c:v>49.07</c:v>
                </c:pt>
                <c:pt idx="961">
                  <c:v>44.69</c:v>
                </c:pt>
                <c:pt idx="962">
                  <c:v>41.35</c:v>
                </c:pt>
                <c:pt idx="963">
                  <c:v>49.41</c:v>
                </c:pt>
                <c:pt idx="964">
                  <c:v>50.03</c:v>
                </c:pt>
                <c:pt idx="965">
                  <c:v>49.45</c:v>
                </c:pt>
                <c:pt idx="966">
                  <c:v>38.869999999999997</c:v>
                </c:pt>
                <c:pt idx="967">
                  <c:v>41.01</c:v>
                </c:pt>
                <c:pt idx="968">
                  <c:v>38.97</c:v>
                </c:pt>
                <c:pt idx="969">
                  <c:v>43.86</c:v>
                </c:pt>
                <c:pt idx="970">
                  <c:v>49.81</c:v>
                </c:pt>
                <c:pt idx="971">
                  <c:v>48.94</c:v>
                </c:pt>
                <c:pt idx="972">
                  <c:v>49.07</c:v>
                </c:pt>
                <c:pt idx="973">
                  <c:v>41.86</c:v>
                </c:pt>
                <c:pt idx="974">
                  <c:v>43.62</c:v>
                </c:pt>
                <c:pt idx="975">
                  <c:v>50.72</c:v>
                </c:pt>
                <c:pt idx="976">
                  <c:v>43.79</c:v>
                </c:pt>
                <c:pt idx="977">
                  <c:v>49.46</c:v>
                </c:pt>
                <c:pt idx="978">
                  <c:v>49.45</c:v>
                </c:pt>
                <c:pt idx="979">
                  <c:v>49.04</c:v>
                </c:pt>
                <c:pt idx="980">
                  <c:v>46.98</c:v>
                </c:pt>
                <c:pt idx="981">
                  <c:v>39.520000000000003</c:v>
                </c:pt>
                <c:pt idx="982">
                  <c:v>41.8</c:v>
                </c:pt>
                <c:pt idx="983">
                  <c:v>39.6</c:v>
                </c:pt>
                <c:pt idx="984">
                  <c:v>41.88</c:v>
                </c:pt>
                <c:pt idx="985">
                  <c:v>44.71</c:v>
                </c:pt>
                <c:pt idx="986">
                  <c:v>49.07</c:v>
                </c:pt>
                <c:pt idx="987">
                  <c:v>41.01</c:v>
                </c:pt>
                <c:pt idx="988">
                  <c:v>44.57</c:v>
                </c:pt>
                <c:pt idx="989">
                  <c:v>42</c:v>
                </c:pt>
                <c:pt idx="990">
                  <c:v>40.840000000000003</c:v>
                </c:pt>
                <c:pt idx="991">
                  <c:v>40.65</c:v>
                </c:pt>
                <c:pt idx="992">
                  <c:v>41.77</c:v>
                </c:pt>
                <c:pt idx="993">
                  <c:v>40.06</c:v>
                </c:pt>
                <c:pt idx="994">
                  <c:v>49.67</c:v>
                </c:pt>
                <c:pt idx="995">
                  <c:v>41.64</c:v>
                </c:pt>
                <c:pt idx="996">
                  <c:v>42.7</c:v>
                </c:pt>
                <c:pt idx="997">
                  <c:v>43.56</c:v>
                </c:pt>
                <c:pt idx="998">
                  <c:v>44.51</c:v>
                </c:pt>
                <c:pt idx="999">
                  <c:v>47.34</c:v>
                </c:pt>
                <c:pt idx="1000">
                  <c:v>50.45</c:v>
                </c:pt>
                <c:pt idx="1001">
                  <c:v>49.75</c:v>
                </c:pt>
                <c:pt idx="1002">
                  <c:v>43.49</c:v>
                </c:pt>
                <c:pt idx="1003">
                  <c:v>42.07</c:v>
                </c:pt>
                <c:pt idx="1004">
                  <c:v>44.27</c:v>
                </c:pt>
                <c:pt idx="1005">
                  <c:v>39.68</c:v>
                </c:pt>
                <c:pt idx="1006">
                  <c:v>49.04</c:v>
                </c:pt>
                <c:pt idx="1007">
                  <c:v>42.16</c:v>
                </c:pt>
                <c:pt idx="1008">
                  <c:v>42.16</c:v>
                </c:pt>
                <c:pt idx="1009">
                  <c:v>49.04</c:v>
                </c:pt>
                <c:pt idx="1010">
                  <c:v>42.51</c:v>
                </c:pt>
                <c:pt idx="1011">
                  <c:v>44.28</c:v>
                </c:pt>
                <c:pt idx="1012">
                  <c:v>54.13</c:v>
                </c:pt>
                <c:pt idx="1013">
                  <c:v>42.16</c:v>
                </c:pt>
                <c:pt idx="1014">
                  <c:v>43.89</c:v>
                </c:pt>
                <c:pt idx="1015">
                  <c:v>41.94</c:v>
                </c:pt>
                <c:pt idx="1016">
                  <c:v>44.28</c:v>
                </c:pt>
                <c:pt idx="1017">
                  <c:v>48.84</c:v>
                </c:pt>
                <c:pt idx="1018">
                  <c:v>49.04</c:v>
                </c:pt>
                <c:pt idx="1019">
                  <c:v>41.74</c:v>
                </c:pt>
                <c:pt idx="1020">
                  <c:v>44.17</c:v>
                </c:pt>
                <c:pt idx="1021">
                  <c:v>46.67</c:v>
                </c:pt>
                <c:pt idx="1022">
                  <c:v>41.53</c:v>
                </c:pt>
                <c:pt idx="1023">
                  <c:v>48</c:v>
                </c:pt>
                <c:pt idx="1024">
                  <c:v>49.02</c:v>
                </c:pt>
                <c:pt idx="1025">
                  <c:v>50.36</c:v>
                </c:pt>
                <c:pt idx="1026">
                  <c:v>48.82</c:v>
                </c:pt>
                <c:pt idx="1027">
                  <c:v>42.96</c:v>
                </c:pt>
                <c:pt idx="1028">
                  <c:v>49.88</c:v>
                </c:pt>
                <c:pt idx="1029">
                  <c:v>47.6</c:v>
                </c:pt>
                <c:pt idx="1030">
                  <c:v>49.03</c:v>
                </c:pt>
                <c:pt idx="1031">
                  <c:v>50.51</c:v>
                </c:pt>
                <c:pt idx="1032">
                  <c:v>41.68</c:v>
                </c:pt>
                <c:pt idx="1033">
                  <c:v>50.08</c:v>
                </c:pt>
                <c:pt idx="1034">
                  <c:v>41.8</c:v>
                </c:pt>
                <c:pt idx="1035">
                  <c:v>48.89</c:v>
                </c:pt>
                <c:pt idx="1036">
                  <c:v>50.58</c:v>
                </c:pt>
                <c:pt idx="1037">
                  <c:v>41.92</c:v>
                </c:pt>
                <c:pt idx="1038">
                  <c:v>49.99</c:v>
                </c:pt>
                <c:pt idx="1039">
                  <c:v>44.65</c:v>
                </c:pt>
                <c:pt idx="1040">
                  <c:v>49.92</c:v>
                </c:pt>
                <c:pt idx="1041">
                  <c:v>42.35</c:v>
                </c:pt>
                <c:pt idx="1042">
                  <c:v>43.1</c:v>
                </c:pt>
                <c:pt idx="1043">
                  <c:v>50.61</c:v>
                </c:pt>
                <c:pt idx="1044">
                  <c:v>44.38</c:v>
                </c:pt>
                <c:pt idx="1045">
                  <c:v>49.17</c:v>
                </c:pt>
                <c:pt idx="1046">
                  <c:v>48.94</c:v>
                </c:pt>
                <c:pt idx="1047">
                  <c:v>44.3</c:v>
                </c:pt>
                <c:pt idx="1048">
                  <c:v>49.02</c:v>
                </c:pt>
                <c:pt idx="1049">
                  <c:v>49.18</c:v>
                </c:pt>
                <c:pt idx="1050">
                  <c:v>44.01</c:v>
                </c:pt>
                <c:pt idx="1051">
                  <c:v>48.99</c:v>
                </c:pt>
                <c:pt idx="1052">
                  <c:v>50.18</c:v>
                </c:pt>
                <c:pt idx="1053">
                  <c:v>47.34</c:v>
                </c:pt>
                <c:pt idx="1054">
                  <c:v>49.97</c:v>
                </c:pt>
                <c:pt idx="1055">
                  <c:v>49.03</c:v>
                </c:pt>
                <c:pt idx="1056">
                  <c:v>50.03</c:v>
                </c:pt>
                <c:pt idx="1057">
                  <c:v>44.23</c:v>
                </c:pt>
                <c:pt idx="1058">
                  <c:v>49.29</c:v>
                </c:pt>
                <c:pt idx="1059">
                  <c:v>44.28</c:v>
                </c:pt>
                <c:pt idx="1060">
                  <c:v>47.5</c:v>
                </c:pt>
                <c:pt idx="1061">
                  <c:v>43.67</c:v>
                </c:pt>
                <c:pt idx="1062">
                  <c:v>50.53</c:v>
                </c:pt>
                <c:pt idx="1063">
                  <c:v>46.44</c:v>
                </c:pt>
                <c:pt idx="1064">
                  <c:v>48.82</c:v>
                </c:pt>
                <c:pt idx="1065">
                  <c:v>46.49</c:v>
                </c:pt>
                <c:pt idx="1066">
                  <c:v>50.04</c:v>
                </c:pt>
                <c:pt idx="1067">
                  <c:v>50.41</c:v>
                </c:pt>
                <c:pt idx="1068">
                  <c:v>49.96</c:v>
                </c:pt>
                <c:pt idx="1069">
                  <c:v>45.64</c:v>
                </c:pt>
                <c:pt idx="1070">
                  <c:v>47.99</c:v>
                </c:pt>
                <c:pt idx="1071">
                  <c:v>38.880000000000003</c:v>
                </c:pt>
                <c:pt idx="1072">
                  <c:v>41.9</c:v>
                </c:pt>
                <c:pt idx="1073">
                  <c:v>49.97</c:v>
                </c:pt>
                <c:pt idx="1074">
                  <c:v>49.97</c:v>
                </c:pt>
                <c:pt idx="1075">
                  <c:v>47.23</c:v>
                </c:pt>
                <c:pt idx="1076">
                  <c:v>47.61</c:v>
                </c:pt>
                <c:pt idx="1077">
                  <c:v>42.95</c:v>
                </c:pt>
                <c:pt idx="1078">
                  <c:v>48.85</c:v>
                </c:pt>
                <c:pt idx="1079">
                  <c:v>48.96</c:v>
                </c:pt>
                <c:pt idx="1080">
                  <c:v>42.41</c:v>
                </c:pt>
                <c:pt idx="1081">
                  <c:v>49.04</c:v>
                </c:pt>
                <c:pt idx="1082">
                  <c:v>50.39</c:v>
                </c:pt>
                <c:pt idx="1083">
                  <c:v>49.18</c:v>
                </c:pt>
                <c:pt idx="1084">
                  <c:v>50.23</c:v>
                </c:pt>
                <c:pt idx="1085">
                  <c:v>47.77</c:v>
                </c:pt>
                <c:pt idx="1086">
                  <c:v>50.08</c:v>
                </c:pt>
                <c:pt idx="1087">
                  <c:v>50.38</c:v>
                </c:pt>
                <c:pt idx="1088">
                  <c:v>43.09</c:v>
                </c:pt>
                <c:pt idx="1089">
                  <c:v>50.16</c:v>
                </c:pt>
                <c:pt idx="1090">
                  <c:v>49.25</c:v>
                </c:pt>
                <c:pt idx="1091">
                  <c:v>45.18</c:v>
                </c:pt>
                <c:pt idx="1092">
                  <c:v>46.33</c:v>
                </c:pt>
                <c:pt idx="1093">
                  <c:v>47.63</c:v>
                </c:pt>
                <c:pt idx="1094">
                  <c:v>44</c:v>
                </c:pt>
                <c:pt idx="1095">
                  <c:v>49.76</c:v>
                </c:pt>
                <c:pt idx="1096">
                  <c:v>49.92</c:v>
                </c:pt>
                <c:pt idx="1097">
                  <c:v>44.64</c:v>
                </c:pt>
                <c:pt idx="1098">
                  <c:v>42.54</c:v>
                </c:pt>
                <c:pt idx="1099">
                  <c:v>49.97</c:v>
                </c:pt>
                <c:pt idx="1100">
                  <c:v>49.15</c:v>
                </c:pt>
                <c:pt idx="1101">
                  <c:v>50.3</c:v>
                </c:pt>
                <c:pt idx="1102">
                  <c:v>49.99</c:v>
                </c:pt>
                <c:pt idx="1103">
                  <c:v>49.97</c:v>
                </c:pt>
                <c:pt idx="1104">
                  <c:v>47.64</c:v>
                </c:pt>
                <c:pt idx="1105">
                  <c:v>49.85</c:v>
                </c:pt>
                <c:pt idx="1106">
                  <c:v>49.93</c:v>
                </c:pt>
                <c:pt idx="1107">
                  <c:v>49.97</c:v>
                </c:pt>
                <c:pt idx="1108">
                  <c:v>42.87</c:v>
                </c:pt>
                <c:pt idx="1109">
                  <c:v>38.78</c:v>
                </c:pt>
                <c:pt idx="1110">
                  <c:v>47.5</c:v>
                </c:pt>
                <c:pt idx="1111">
                  <c:v>49.92</c:v>
                </c:pt>
                <c:pt idx="1112">
                  <c:v>46.14</c:v>
                </c:pt>
                <c:pt idx="1113">
                  <c:v>44.66</c:v>
                </c:pt>
                <c:pt idx="1114">
                  <c:v>49.96</c:v>
                </c:pt>
                <c:pt idx="1115">
                  <c:v>50.46</c:v>
                </c:pt>
                <c:pt idx="1116">
                  <c:v>49.97</c:v>
                </c:pt>
                <c:pt idx="1117">
                  <c:v>50</c:v>
                </c:pt>
                <c:pt idx="1118">
                  <c:v>44.67</c:v>
                </c:pt>
                <c:pt idx="1119">
                  <c:v>49.97</c:v>
                </c:pt>
                <c:pt idx="1120">
                  <c:v>49.97</c:v>
                </c:pt>
                <c:pt idx="1121">
                  <c:v>47.27</c:v>
                </c:pt>
                <c:pt idx="1122">
                  <c:v>44</c:v>
                </c:pt>
                <c:pt idx="1123">
                  <c:v>50.03</c:v>
                </c:pt>
                <c:pt idx="1124">
                  <c:v>43.58</c:v>
                </c:pt>
                <c:pt idx="1125">
                  <c:v>47.74</c:v>
                </c:pt>
                <c:pt idx="1126">
                  <c:v>49.04</c:v>
                </c:pt>
                <c:pt idx="1127">
                  <c:v>50.29</c:v>
                </c:pt>
                <c:pt idx="1128">
                  <c:v>44.67</c:v>
                </c:pt>
                <c:pt idx="1129">
                  <c:v>48.19</c:v>
                </c:pt>
                <c:pt idx="1130">
                  <c:v>49.97</c:v>
                </c:pt>
                <c:pt idx="1131">
                  <c:v>44.65</c:v>
                </c:pt>
                <c:pt idx="1132">
                  <c:v>49.09</c:v>
                </c:pt>
                <c:pt idx="1133">
                  <c:v>50.16</c:v>
                </c:pt>
                <c:pt idx="1134">
                  <c:v>50.41</c:v>
                </c:pt>
                <c:pt idx="1135">
                  <c:v>50.46</c:v>
                </c:pt>
                <c:pt idx="1136">
                  <c:v>41.71</c:v>
                </c:pt>
                <c:pt idx="1137">
                  <c:v>49.95</c:v>
                </c:pt>
                <c:pt idx="1138">
                  <c:v>44.28</c:v>
                </c:pt>
                <c:pt idx="1139">
                  <c:v>45.44</c:v>
                </c:pt>
                <c:pt idx="1140">
                  <c:v>46.29</c:v>
                </c:pt>
                <c:pt idx="1141">
                  <c:v>46.57</c:v>
                </c:pt>
                <c:pt idx="1142">
                  <c:v>47.58</c:v>
                </c:pt>
                <c:pt idx="1143">
                  <c:v>42.98</c:v>
                </c:pt>
                <c:pt idx="1144">
                  <c:v>44.08</c:v>
                </c:pt>
                <c:pt idx="1145">
                  <c:v>48.96</c:v>
                </c:pt>
                <c:pt idx="1146">
                  <c:v>47.71</c:v>
                </c:pt>
                <c:pt idx="1147">
                  <c:v>50.15</c:v>
                </c:pt>
                <c:pt idx="1148">
                  <c:v>49.96</c:v>
                </c:pt>
                <c:pt idx="1149">
                  <c:v>44.34</c:v>
                </c:pt>
                <c:pt idx="1150">
                  <c:v>49.97</c:v>
                </c:pt>
                <c:pt idx="1151">
                  <c:v>49.95</c:v>
                </c:pt>
                <c:pt idx="1152">
                  <c:v>49.85</c:v>
                </c:pt>
                <c:pt idx="1153">
                  <c:v>49.88</c:v>
                </c:pt>
                <c:pt idx="1154">
                  <c:v>46.33</c:v>
                </c:pt>
                <c:pt idx="1155">
                  <c:v>46.38</c:v>
                </c:pt>
                <c:pt idx="1156">
                  <c:v>44.2</c:v>
                </c:pt>
                <c:pt idx="1157">
                  <c:v>50.29</c:v>
                </c:pt>
                <c:pt idx="1158">
                  <c:v>50.39</c:v>
                </c:pt>
                <c:pt idx="1159">
                  <c:v>46.42</c:v>
                </c:pt>
                <c:pt idx="1160">
                  <c:v>50.33</c:v>
                </c:pt>
                <c:pt idx="1161">
                  <c:v>47.65</c:v>
                </c:pt>
                <c:pt idx="1162">
                  <c:v>50.15</c:v>
                </c:pt>
                <c:pt idx="1163">
                  <c:v>49.7</c:v>
                </c:pt>
                <c:pt idx="1164">
                  <c:v>50.35</c:v>
                </c:pt>
                <c:pt idx="1165">
                  <c:v>44.43</c:v>
                </c:pt>
                <c:pt idx="1166">
                  <c:v>44.42</c:v>
                </c:pt>
                <c:pt idx="1167">
                  <c:v>44.43</c:v>
                </c:pt>
                <c:pt idx="1168">
                  <c:v>45.64</c:v>
                </c:pt>
                <c:pt idx="1169">
                  <c:v>49.93</c:v>
                </c:pt>
                <c:pt idx="1170">
                  <c:v>43.87</c:v>
                </c:pt>
                <c:pt idx="1171">
                  <c:v>46.32</c:v>
                </c:pt>
                <c:pt idx="1172">
                  <c:v>44.17</c:v>
                </c:pt>
                <c:pt idx="1173">
                  <c:v>49.97</c:v>
                </c:pt>
                <c:pt idx="1174">
                  <c:v>48.87</c:v>
                </c:pt>
                <c:pt idx="1175">
                  <c:v>46.38</c:v>
                </c:pt>
                <c:pt idx="1176">
                  <c:v>42.93</c:v>
                </c:pt>
                <c:pt idx="1177">
                  <c:v>49.98</c:v>
                </c:pt>
                <c:pt idx="1178">
                  <c:v>48.43</c:v>
                </c:pt>
                <c:pt idx="1179">
                  <c:v>49.81</c:v>
                </c:pt>
                <c:pt idx="1180">
                  <c:v>46.33</c:v>
                </c:pt>
                <c:pt idx="1181">
                  <c:v>49.04</c:v>
                </c:pt>
                <c:pt idx="1182">
                  <c:v>38.78</c:v>
                </c:pt>
                <c:pt idx="1183">
                  <c:v>43.61</c:v>
                </c:pt>
                <c:pt idx="1184">
                  <c:v>41.94</c:v>
                </c:pt>
                <c:pt idx="1185">
                  <c:v>49.81</c:v>
                </c:pt>
                <c:pt idx="1186">
                  <c:v>50.15</c:v>
                </c:pt>
                <c:pt idx="1187">
                  <c:v>49.93</c:v>
                </c:pt>
                <c:pt idx="1188">
                  <c:v>49.95</c:v>
                </c:pt>
                <c:pt idx="1189">
                  <c:v>50.3</c:v>
                </c:pt>
                <c:pt idx="1190">
                  <c:v>49.02</c:v>
                </c:pt>
                <c:pt idx="1191">
                  <c:v>49.99</c:v>
                </c:pt>
                <c:pt idx="1192">
                  <c:v>50.32</c:v>
                </c:pt>
                <c:pt idx="1193">
                  <c:v>48.89</c:v>
                </c:pt>
                <c:pt idx="1194">
                  <c:v>49.18</c:v>
                </c:pt>
                <c:pt idx="1195">
                  <c:v>46.32</c:v>
                </c:pt>
                <c:pt idx="1196">
                  <c:v>45.64</c:v>
                </c:pt>
                <c:pt idx="1197">
                  <c:v>47.63</c:v>
                </c:pt>
                <c:pt idx="1198">
                  <c:v>44.87</c:v>
                </c:pt>
                <c:pt idx="1199">
                  <c:v>49.75</c:v>
                </c:pt>
                <c:pt idx="1200">
                  <c:v>49.75</c:v>
                </c:pt>
                <c:pt idx="1201">
                  <c:v>49.13</c:v>
                </c:pt>
                <c:pt idx="1202">
                  <c:v>50.5</c:v>
                </c:pt>
                <c:pt idx="1203">
                  <c:v>46.2</c:v>
                </c:pt>
                <c:pt idx="1204">
                  <c:v>48.08</c:v>
                </c:pt>
                <c:pt idx="1205">
                  <c:v>48</c:v>
                </c:pt>
                <c:pt idx="1206">
                  <c:v>48.97</c:v>
                </c:pt>
                <c:pt idx="1207">
                  <c:v>47.61</c:v>
                </c:pt>
                <c:pt idx="1208">
                  <c:v>49.87</c:v>
                </c:pt>
                <c:pt idx="1209">
                  <c:v>43.02</c:v>
                </c:pt>
                <c:pt idx="1210">
                  <c:v>49.04</c:v>
                </c:pt>
                <c:pt idx="1211">
                  <c:v>50.33</c:v>
                </c:pt>
                <c:pt idx="1212">
                  <c:v>46.38</c:v>
                </c:pt>
                <c:pt idx="1213">
                  <c:v>49.65</c:v>
                </c:pt>
                <c:pt idx="1214">
                  <c:v>49.12</c:v>
                </c:pt>
                <c:pt idx="1215">
                  <c:v>48.33</c:v>
                </c:pt>
                <c:pt idx="1216">
                  <c:v>47.55</c:v>
                </c:pt>
                <c:pt idx="1217">
                  <c:v>46.42</c:v>
                </c:pt>
                <c:pt idx="1218">
                  <c:v>49.74</c:v>
                </c:pt>
                <c:pt idx="1219">
                  <c:v>45.99</c:v>
                </c:pt>
                <c:pt idx="1220">
                  <c:v>49.07</c:v>
                </c:pt>
                <c:pt idx="1221">
                  <c:v>49.05</c:v>
                </c:pt>
                <c:pt idx="1222">
                  <c:v>50.29</c:v>
                </c:pt>
                <c:pt idx="1223">
                  <c:v>48.32</c:v>
                </c:pt>
                <c:pt idx="1224">
                  <c:v>44.47</c:v>
                </c:pt>
                <c:pt idx="1225">
                  <c:v>49.19</c:v>
                </c:pt>
                <c:pt idx="1226">
                  <c:v>50.07</c:v>
                </c:pt>
                <c:pt idx="1227">
                  <c:v>46.32</c:v>
                </c:pt>
                <c:pt idx="1228">
                  <c:v>49.75</c:v>
                </c:pt>
                <c:pt idx="1229">
                  <c:v>49.22</c:v>
                </c:pt>
                <c:pt idx="1230">
                  <c:v>46.71</c:v>
                </c:pt>
                <c:pt idx="1231">
                  <c:v>43.53</c:v>
                </c:pt>
                <c:pt idx="1232">
                  <c:v>45.64</c:v>
                </c:pt>
                <c:pt idx="1233">
                  <c:v>44</c:v>
                </c:pt>
                <c:pt idx="1234">
                  <c:v>49.64</c:v>
                </c:pt>
                <c:pt idx="1235">
                  <c:v>49.75</c:v>
                </c:pt>
                <c:pt idx="1236">
                  <c:v>45.97</c:v>
                </c:pt>
                <c:pt idx="1237">
                  <c:v>50.02</c:v>
                </c:pt>
                <c:pt idx="1238">
                  <c:v>45.99</c:v>
                </c:pt>
                <c:pt idx="1239">
                  <c:v>47.44</c:v>
                </c:pt>
                <c:pt idx="1240">
                  <c:v>50.22</c:v>
                </c:pt>
                <c:pt idx="1241">
                  <c:v>47.85</c:v>
                </c:pt>
                <c:pt idx="1242">
                  <c:v>46.32</c:v>
                </c:pt>
                <c:pt idx="1243">
                  <c:v>49.4</c:v>
                </c:pt>
                <c:pt idx="1244">
                  <c:v>48.9</c:v>
                </c:pt>
                <c:pt idx="1245">
                  <c:v>44.14</c:v>
                </c:pt>
                <c:pt idx="1246">
                  <c:v>43.47</c:v>
                </c:pt>
                <c:pt idx="1247">
                  <c:v>48.91</c:v>
                </c:pt>
                <c:pt idx="1248">
                  <c:v>49.95</c:v>
                </c:pt>
                <c:pt idx="1249">
                  <c:v>44.65</c:v>
                </c:pt>
                <c:pt idx="1250">
                  <c:v>50.98</c:v>
                </c:pt>
                <c:pt idx="1251">
                  <c:v>48.99</c:v>
                </c:pt>
                <c:pt idx="1252">
                  <c:v>47.16</c:v>
                </c:pt>
                <c:pt idx="1253">
                  <c:v>49.67</c:v>
                </c:pt>
                <c:pt idx="1254">
                  <c:v>44.79</c:v>
                </c:pt>
                <c:pt idx="1255">
                  <c:v>50.32</c:v>
                </c:pt>
                <c:pt idx="1256">
                  <c:v>48.9</c:v>
                </c:pt>
                <c:pt idx="1257">
                  <c:v>50.02</c:v>
                </c:pt>
                <c:pt idx="1258">
                  <c:v>49.19</c:v>
                </c:pt>
                <c:pt idx="1259">
                  <c:v>48.95</c:v>
                </c:pt>
                <c:pt idx="1260">
                  <c:v>47.57</c:v>
                </c:pt>
                <c:pt idx="1261">
                  <c:v>47.55</c:v>
                </c:pt>
                <c:pt idx="1262">
                  <c:v>50.02</c:v>
                </c:pt>
                <c:pt idx="1263">
                  <c:v>50.02</c:v>
                </c:pt>
                <c:pt idx="1264">
                  <c:v>48.89</c:v>
                </c:pt>
                <c:pt idx="1265">
                  <c:v>49.11</c:v>
                </c:pt>
                <c:pt idx="1266">
                  <c:v>48.86</c:v>
                </c:pt>
                <c:pt idx="1267">
                  <c:v>47.48</c:v>
                </c:pt>
                <c:pt idx="1268">
                  <c:v>50.02</c:v>
                </c:pt>
                <c:pt idx="1269">
                  <c:v>48.75</c:v>
                </c:pt>
                <c:pt idx="1270">
                  <c:v>47.48</c:v>
                </c:pt>
                <c:pt idx="1271">
                  <c:v>49.59</c:v>
                </c:pt>
                <c:pt idx="1272">
                  <c:v>49.03</c:v>
                </c:pt>
                <c:pt idx="1273">
                  <c:v>48.95</c:v>
                </c:pt>
                <c:pt idx="1274">
                  <c:v>47.66</c:v>
                </c:pt>
                <c:pt idx="1275">
                  <c:v>48.89</c:v>
                </c:pt>
                <c:pt idx="1276">
                  <c:v>49.7</c:v>
                </c:pt>
                <c:pt idx="1277">
                  <c:v>47.37</c:v>
                </c:pt>
                <c:pt idx="1278">
                  <c:v>49.18</c:v>
                </c:pt>
                <c:pt idx="1279">
                  <c:v>47.85</c:v>
                </c:pt>
                <c:pt idx="1280">
                  <c:v>49.22</c:v>
                </c:pt>
                <c:pt idx="1281">
                  <c:v>48.96</c:v>
                </c:pt>
                <c:pt idx="1282">
                  <c:v>50.02</c:v>
                </c:pt>
                <c:pt idx="1283">
                  <c:v>47.58</c:v>
                </c:pt>
                <c:pt idx="1284">
                  <c:v>49.04</c:v>
                </c:pt>
                <c:pt idx="1285">
                  <c:v>48.54</c:v>
                </c:pt>
                <c:pt idx="1286">
                  <c:v>45.85</c:v>
                </c:pt>
                <c:pt idx="1287">
                  <c:v>46.4</c:v>
                </c:pt>
                <c:pt idx="1288">
                  <c:v>47.13</c:v>
                </c:pt>
                <c:pt idx="1289">
                  <c:v>43.99</c:v>
                </c:pt>
                <c:pt idx="1290">
                  <c:v>47.32</c:v>
                </c:pt>
                <c:pt idx="1291">
                  <c:v>45.98</c:v>
                </c:pt>
                <c:pt idx="1292">
                  <c:v>47.83</c:v>
                </c:pt>
                <c:pt idx="1293">
                  <c:v>48.17</c:v>
                </c:pt>
                <c:pt idx="1294">
                  <c:v>48.99</c:v>
                </c:pt>
                <c:pt idx="1295">
                  <c:v>48.29</c:v>
                </c:pt>
                <c:pt idx="1296">
                  <c:v>47.41</c:v>
                </c:pt>
                <c:pt idx="1297">
                  <c:v>48.75</c:v>
                </c:pt>
              </c:numCache>
            </c:numRef>
          </c:xVal>
          <c:yVal>
            <c:numRef>
              <c:f>'B1 graphs_by_spp_year'!$I$2562:$I$3859</c:f>
              <c:numCache>
                <c:formatCode>General</c:formatCode>
                <c:ptCount val="1298"/>
                <c:pt idx="0">
                  <c:v>0</c:v>
                </c:pt>
                <c:pt idx="1">
                  <c:v>0</c:v>
                </c:pt>
                <c:pt idx="2">
                  <c:v>3400</c:v>
                </c:pt>
                <c:pt idx="3">
                  <c:v>7100</c:v>
                </c:pt>
                <c:pt idx="4">
                  <c:v>7200</c:v>
                </c:pt>
                <c:pt idx="5">
                  <c:v>7200</c:v>
                </c:pt>
                <c:pt idx="6">
                  <c:v>7200</c:v>
                </c:pt>
                <c:pt idx="7">
                  <c:v>7200</c:v>
                </c:pt>
                <c:pt idx="8">
                  <c:v>7200</c:v>
                </c:pt>
                <c:pt idx="9">
                  <c:v>7200</c:v>
                </c:pt>
                <c:pt idx="10">
                  <c:v>7200</c:v>
                </c:pt>
                <c:pt idx="11">
                  <c:v>7200</c:v>
                </c:pt>
                <c:pt idx="12">
                  <c:v>7200</c:v>
                </c:pt>
                <c:pt idx="13">
                  <c:v>7300</c:v>
                </c:pt>
                <c:pt idx="14">
                  <c:v>7300</c:v>
                </c:pt>
                <c:pt idx="15">
                  <c:v>7300</c:v>
                </c:pt>
                <c:pt idx="16">
                  <c:v>7300</c:v>
                </c:pt>
                <c:pt idx="17">
                  <c:v>7300</c:v>
                </c:pt>
                <c:pt idx="18">
                  <c:v>7300</c:v>
                </c:pt>
                <c:pt idx="19">
                  <c:v>7300</c:v>
                </c:pt>
                <c:pt idx="20">
                  <c:v>7300</c:v>
                </c:pt>
                <c:pt idx="21">
                  <c:v>7300</c:v>
                </c:pt>
                <c:pt idx="22">
                  <c:v>7300</c:v>
                </c:pt>
                <c:pt idx="23">
                  <c:v>7300</c:v>
                </c:pt>
                <c:pt idx="24">
                  <c:v>7300</c:v>
                </c:pt>
                <c:pt idx="25">
                  <c:v>7300</c:v>
                </c:pt>
                <c:pt idx="26">
                  <c:v>7300</c:v>
                </c:pt>
                <c:pt idx="27">
                  <c:v>7300</c:v>
                </c:pt>
                <c:pt idx="28">
                  <c:v>7300</c:v>
                </c:pt>
                <c:pt idx="29">
                  <c:v>7300</c:v>
                </c:pt>
                <c:pt idx="30">
                  <c:v>7300</c:v>
                </c:pt>
                <c:pt idx="31">
                  <c:v>7300</c:v>
                </c:pt>
                <c:pt idx="32">
                  <c:v>7300</c:v>
                </c:pt>
                <c:pt idx="33">
                  <c:v>7300</c:v>
                </c:pt>
                <c:pt idx="34">
                  <c:v>7300</c:v>
                </c:pt>
                <c:pt idx="35">
                  <c:v>7300</c:v>
                </c:pt>
                <c:pt idx="36">
                  <c:v>7300</c:v>
                </c:pt>
                <c:pt idx="37">
                  <c:v>7300</c:v>
                </c:pt>
                <c:pt idx="38">
                  <c:v>7300</c:v>
                </c:pt>
                <c:pt idx="39">
                  <c:v>7300</c:v>
                </c:pt>
                <c:pt idx="40">
                  <c:v>7300</c:v>
                </c:pt>
                <c:pt idx="41">
                  <c:v>7300</c:v>
                </c:pt>
                <c:pt idx="42">
                  <c:v>7300</c:v>
                </c:pt>
                <c:pt idx="43">
                  <c:v>7300</c:v>
                </c:pt>
                <c:pt idx="44">
                  <c:v>7300</c:v>
                </c:pt>
                <c:pt idx="45">
                  <c:v>7300</c:v>
                </c:pt>
                <c:pt idx="46">
                  <c:v>7300</c:v>
                </c:pt>
                <c:pt idx="47">
                  <c:v>7300</c:v>
                </c:pt>
                <c:pt idx="48">
                  <c:v>7300</c:v>
                </c:pt>
                <c:pt idx="49">
                  <c:v>7300</c:v>
                </c:pt>
                <c:pt idx="50">
                  <c:v>7300</c:v>
                </c:pt>
                <c:pt idx="51">
                  <c:v>7300</c:v>
                </c:pt>
                <c:pt idx="52">
                  <c:v>7300</c:v>
                </c:pt>
                <c:pt idx="53">
                  <c:v>7300</c:v>
                </c:pt>
                <c:pt idx="54">
                  <c:v>7300</c:v>
                </c:pt>
                <c:pt idx="55">
                  <c:v>7300</c:v>
                </c:pt>
                <c:pt idx="56">
                  <c:v>7300</c:v>
                </c:pt>
                <c:pt idx="57">
                  <c:v>7400</c:v>
                </c:pt>
                <c:pt idx="58">
                  <c:v>7400</c:v>
                </c:pt>
                <c:pt idx="59">
                  <c:v>7400</c:v>
                </c:pt>
                <c:pt idx="60">
                  <c:v>7400</c:v>
                </c:pt>
                <c:pt idx="61">
                  <c:v>7400</c:v>
                </c:pt>
                <c:pt idx="62">
                  <c:v>7400</c:v>
                </c:pt>
                <c:pt idx="63">
                  <c:v>7400</c:v>
                </c:pt>
                <c:pt idx="64">
                  <c:v>7400</c:v>
                </c:pt>
                <c:pt idx="65">
                  <c:v>7400</c:v>
                </c:pt>
                <c:pt idx="66">
                  <c:v>7400</c:v>
                </c:pt>
                <c:pt idx="67">
                  <c:v>7400</c:v>
                </c:pt>
                <c:pt idx="68">
                  <c:v>7400</c:v>
                </c:pt>
                <c:pt idx="69">
                  <c:v>7400</c:v>
                </c:pt>
                <c:pt idx="70">
                  <c:v>7400</c:v>
                </c:pt>
                <c:pt idx="71">
                  <c:v>7400</c:v>
                </c:pt>
                <c:pt idx="72">
                  <c:v>7400</c:v>
                </c:pt>
                <c:pt idx="73">
                  <c:v>7400</c:v>
                </c:pt>
                <c:pt idx="74">
                  <c:v>7400</c:v>
                </c:pt>
                <c:pt idx="75">
                  <c:v>7400</c:v>
                </c:pt>
                <c:pt idx="76">
                  <c:v>7400</c:v>
                </c:pt>
                <c:pt idx="77">
                  <c:v>7400</c:v>
                </c:pt>
                <c:pt idx="78">
                  <c:v>7400</c:v>
                </c:pt>
                <c:pt idx="79">
                  <c:v>7400</c:v>
                </c:pt>
                <c:pt idx="80">
                  <c:v>7400</c:v>
                </c:pt>
                <c:pt idx="81">
                  <c:v>7400</c:v>
                </c:pt>
                <c:pt idx="82">
                  <c:v>7400</c:v>
                </c:pt>
                <c:pt idx="83">
                  <c:v>7400</c:v>
                </c:pt>
                <c:pt idx="84">
                  <c:v>7400</c:v>
                </c:pt>
                <c:pt idx="85">
                  <c:v>7400</c:v>
                </c:pt>
                <c:pt idx="86">
                  <c:v>7400</c:v>
                </c:pt>
                <c:pt idx="87">
                  <c:v>7400</c:v>
                </c:pt>
                <c:pt idx="88">
                  <c:v>7400</c:v>
                </c:pt>
                <c:pt idx="89">
                  <c:v>7400</c:v>
                </c:pt>
                <c:pt idx="90">
                  <c:v>7400</c:v>
                </c:pt>
                <c:pt idx="91">
                  <c:v>7400</c:v>
                </c:pt>
                <c:pt idx="92">
                  <c:v>7400</c:v>
                </c:pt>
                <c:pt idx="93">
                  <c:v>7400</c:v>
                </c:pt>
                <c:pt idx="94">
                  <c:v>7400</c:v>
                </c:pt>
                <c:pt idx="95">
                  <c:v>7400</c:v>
                </c:pt>
                <c:pt idx="96">
                  <c:v>7400</c:v>
                </c:pt>
                <c:pt idx="97">
                  <c:v>7400</c:v>
                </c:pt>
                <c:pt idx="98">
                  <c:v>7400</c:v>
                </c:pt>
                <c:pt idx="99">
                  <c:v>7400</c:v>
                </c:pt>
                <c:pt idx="100">
                  <c:v>7400</c:v>
                </c:pt>
                <c:pt idx="101">
                  <c:v>7400</c:v>
                </c:pt>
                <c:pt idx="102">
                  <c:v>7400</c:v>
                </c:pt>
                <c:pt idx="103">
                  <c:v>7400</c:v>
                </c:pt>
                <c:pt idx="104">
                  <c:v>7400</c:v>
                </c:pt>
                <c:pt idx="105">
                  <c:v>7400</c:v>
                </c:pt>
                <c:pt idx="106">
                  <c:v>7400</c:v>
                </c:pt>
                <c:pt idx="107">
                  <c:v>7400</c:v>
                </c:pt>
                <c:pt idx="108">
                  <c:v>7400</c:v>
                </c:pt>
                <c:pt idx="109">
                  <c:v>7400</c:v>
                </c:pt>
                <c:pt idx="110">
                  <c:v>7400</c:v>
                </c:pt>
                <c:pt idx="111">
                  <c:v>7400</c:v>
                </c:pt>
                <c:pt idx="112">
                  <c:v>7400</c:v>
                </c:pt>
                <c:pt idx="113">
                  <c:v>7400</c:v>
                </c:pt>
                <c:pt idx="114">
                  <c:v>7400</c:v>
                </c:pt>
                <c:pt idx="115">
                  <c:v>7400</c:v>
                </c:pt>
                <c:pt idx="116">
                  <c:v>7400</c:v>
                </c:pt>
                <c:pt idx="117">
                  <c:v>7500</c:v>
                </c:pt>
                <c:pt idx="118">
                  <c:v>7500</c:v>
                </c:pt>
                <c:pt idx="119">
                  <c:v>7500</c:v>
                </c:pt>
                <c:pt idx="120">
                  <c:v>7500</c:v>
                </c:pt>
                <c:pt idx="121">
                  <c:v>7500</c:v>
                </c:pt>
                <c:pt idx="122">
                  <c:v>7500</c:v>
                </c:pt>
                <c:pt idx="123">
                  <c:v>7500</c:v>
                </c:pt>
                <c:pt idx="124">
                  <c:v>7500</c:v>
                </c:pt>
                <c:pt idx="125">
                  <c:v>7500</c:v>
                </c:pt>
                <c:pt idx="126">
                  <c:v>7500</c:v>
                </c:pt>
                <c:pt idx="127">
                  <c:v>7500</c:v>
                </c:pt>
                <c:pt idx="128">
                  <c:v>7500</c:v>
                </c:pt>
                <c:pt idx="129">
                  <c:v>7500</c:v>
                </c:pt>
                <c:pt idx="130">
                  <c:v>7500</c:v>
                </c:pt>
                <c:pt idx="131">
                  <c:v>7500</c:v>
                </c:pt>
                <c:pt idx="132">
                  <c:v>7500</c:v>
                </c:pt>
                <c:pt idx="133">
                  <c:v>7500</c:v>
                </c:pt>
                <c:pt idx="134">
                  <c:v>7500</c:v>
                </c:pt>
                <c:pt idx="135">
                  <c:v>7500</c:v>
                </c:pt>
                <c:pt idx="136">
                  <c:v>7500</c:v>
                </c:pt>
                <c:pt idx="137">
                  <c:v>7500</c:v>
                </c:pt>
                <c:pt idx="138">
                  <c:v>7500</c:v>
                </c:pt>
                <c:pt idx="139">
                  <c:v>7500</c:v>
                </c:pt>
                <c:pt idx="140">
                  <c:v>7500</c:v>
                </c:pt>
                <c:pt idx="141">
                  <c:v>7500</c:v>
                </c:pt>
                <c:pt idx="142">
                  <c:v>7500</c:v>
                </c:pt>
                <c:pt idx="143">
                  <c:v>7500</c:v>
                </c:pt>
                <c:pt idx="144">
                  <c:v>7500</c:v>
                </c:pt>
                <c:pt idx="145">
                  <c:v>7500</c:v>
                </c:pt>
                <c:pt idx="146">
                  <c:v>7500</c:v>
                </c:pt>
                <c:pt idx="147">
                  <c:v>7500</c:v>
                </c:pt>
                <c:pt idx="148">
                  <c:v>7500</c:v>
                </c:pt>
                <c:pt idx="149">
                  <c:v>7500</c:v>
                </c:pt>
                <c:pt idx="150">
                  <c:v>7500</c:v>
                </c:pt>
                <c:pt idx="151">
                  <c:v>7500</c:v>
                </c:pt>
                <c:pt idx="152">
                  <c:v>7500</c:v>
                </c:pt>
                <c:pt idx="153">
                  <c:v>7500</c:v>
                </c:pt>
                <c:pt idx="154">
                  <c:v>7500</c:v>
                </c:pt>
                <c:pt idx="155">
                  <c:v>7500</c:v>
                </c:pt>
                <c:pt idx="156">
                  <c:v>7500</c:v>
                </c:pt>
                <c:pt idx="157">
                  <c:v>7500</c:v>
                </c:pt>
                <c:pt idx="158">
                  <c:v>7500</c:v>
                </c:pt>
                <c:pt idx="159">
                  <c:v>7500</c:v>
                </c:pt>
                <c:pt idx="160">
                  <c:v>7500</c:v>
                </c:pt>
                <c:pt idx="161">
                  <c:v>7500</c:v>
                </c:pt>
                <c:pt idx="162">
                  <c:v>7500</c:v>
                </c:pt>
                <c:pt idx="163">
                  <c:v>7500</c:v>
                </c:pt>
                <c:pt idx="164">
                  <c:v>7500</c:v>
                </c:pt>
                <c:pt idx="165">
                  <c:v>7500</c:v>
                </c:pt>
                <c:pt idx="166">
                  <c:v>7500</c:v>
                </c:pt>
                <c:pt idx="167">
                  <c:v>7500</c:v>
                </c:pt>
                <c:pt idx="168">
                  <c:v>7500</c:v>
                </c:pt>
                <c:pt idx="169">
                  <c:v>7500</c:v>
                </c:pt>
                <c:pt idx="170">
                  <c:v>7500</c:v>
                </c:pt>
                <c:pt idx="171">
                  <c:v>7500</c:v>
                </c:pt>
                <c:pt idx="172">
                  <c:v>7600</c:v>
                </c:pt>
                <c:pt idx="173">
                  <c:v>7600</c:v>
                </c:pt>
                <c:pt idx="174">
                  <c:v>7600</c:v>
                </c:pt>
                <c:pt idx="175">
                  <c:v>7600</c:v>
                </c:pt>
                <c:pt idx="176">
                  <c:v>7600</c:v>
                </c:pt>
                <c:pt idx="177">
                  <c:v>7600</c:v>
                </c:pt>
                <c:pt idx="178">
                  <c:v>7600</c:v>
                </c:pt>
                <c:pt idx="179">
                  <c:v>7600</c:v>
                </c:pt>
                <c:pt idx="180">
                  <c:v>7600</c:v>
                </c:pt>
                <c:pt idx="181">
                  <c:v>7600</c:v>
                </c:pt>
                <c:pt idx="182">
                  <c:v>7600</c:v>
                </c:pt>
                <c:pt idx="183">
                  <c:v>7600</c:v>
                </c:pt>
                <c:pt idx="184">
                  <c:v>7600</c:v>
                </c:pt>
                <c:pt idx="185">
                  <c:v>7600</c:v>
                </c:pt>
                <c:pt idx="186">
                  <c:v>7600</c:v>
                </c:pt>
                <c:pt idx="187">
                  <c:v>7600</c:v>
                </c:pt>
                <c:pt idx="188">
                  <c:v>7600</c:v>
                </c:pt>
                <c:pt idx="189">
                  <c:v>7600</c:v>
                </c:pt>
                <c:pt idx="190">
                  <c:v>7600</c:v>
                </c:pt>
                <c:pt idx="191">
                  <c:v>7600</c:v>
                </c:pt>
                <c:pt idx="192">
                  <c:v>7600</c:v>
                </c:pt>
                <c:pt idx="193">
                  <c:v>7600</c:v>
                </c:pt>
                <c:pt idx="194">
                  <c:v>7600</c:v>
                </c:pt>
                <c:pt idx="195">
                  <c:v>7600</c:v>
                </c:pt>
                <c:pt idx="196">
                  <c:v>7600</c:v>
                </c:pt>
                <c:pt idx="197">
                  <c:v>7600</c:v>
                </c:pt>
                <c:pt idx="198">
                  <c:v>7600</c:v>
                </c:pt>
                <c:pt idx="199">
                  <c:v>7600</c:v>
                </c:pt>
                <c:pt idx="200">
                  <c:v>7600</c:v>
                </c:pt>
                <c:pt idx="201">
                  <c:v>7600</c:v>
                </c:pt>
                <c:pt idx="202">
                  <c:v>7600</c:v>
                </c:pt>
                <c:pt idx="203">
                  <c:v>7600</c:v>
                </c:pt>
                <c:pt idx="204">
                  <c:v>7600</c:v>
                </c:pt>
                <c:pt idx="205">
                  <c:v>7600</c:v>
                </c:pt>
                <c:pt idx="206">
                  <c:v>7600</c:v>
                </c:pt>
                <c:pt idx="207">
                  <c:v>7600</c:v>
                </c:pt>
                <c:pt idx="208">
                  <c:v>7600</c:v>
                </c:pt>
                <c:pt idx="209">
                  <c:v>7600</c:v>
                </c:pt>
                <c:pt idx="210">
                  <c:v>7600</c:v>
                </c:pt>
                <c:pt idx="211">
                  <c:v>7600</c:v>
                </c:pt>
                <c:pt idx="212">
                  <c:v>7600</c:v>
                </c:pt>
                <c:pt idx="213">
                  <c:v>7600</c:v>
                </c:pt>
                <c:pt idx="214">
                  <c:v>7600</c:v>
                </c:pt>
                <c:pt idx="215">
                  <c:v>7600</c:v>
                </c:pt>
                <c:pt idx="216">
                  <c:v>7600</c:v>
                </c:pt>
                <c:pt idx="217">
                  <c:v>7600</c:v>
                </c:pt>
                <c:pt idx="218">
                  <c:v>7600</c:v>
                </c:pt>
                <c:pt idx="219">
                  <c:v>7600</c:v>
                </c:pt>
                <c:pt idx="220">
                  <c:v>7600</c:v>
                </c:pt>
                <c:pt idx="221">
                  <c:v>7600</c:v>
                </c:pt>
                <c:pt idx="222">
                  <c:v>7600</c:v>
                </c:pt>
                <c:pt idx="223">
                  <c:v>7700</c:v>
                </c:pt>
                <c:pt idx="224">
                  <c:v>7700</c:v>
                </c:pt>
                <c:pt idx="225">
                  <c:v>7700</c:v>
                </c:pt>
                <c:pt idx="226">
                  <c:v>7700</c:v>
                </c:pt>
                <c:pt idx="227">
                  <c:v>7700</c:v>
                </c:pt>
                <c:pt idx="228">
                  <c:v>7700</c:v>
                </c:pt>
                <c:pt idx="229">
                  <c:v>7700</c:v>
                </c:pt>
                <c:pt idx="230">
                  <c:v>7700</c:v>
                </c:pt>
                <c:pt idx="231">
                  <c:v>7700</c:v>
                </c:pt>
                <c:pt idx="232">
                  <c:v>7700</c:v>
                </c:pt>
                <c:pt idx="233">
                  <c:v>7700</c:v>
                </c:pt>
                <c:pt idx="234">
                  <c:v>7700</c:v>
                </c:pt>
                <c:pt idx="235">
                  <c:v>7700</c:v>
                </c:pt>
                <c:pt idx="236">
                  <c:v>7700</c:v>
                </c:pt>
                <c:pt idx="237">
                  <c:v>7700</c:v>
                </c:pt>
                <c:pt idx="238">
                  <c:v>7700</c:v>
                </c:pt>
                <c:pt idx="239">
                  <c:v>7700</c:v>
                </c:pt>
                <c:pt idx="240">
                  <c:v>7700</c:v>
                </c:pt>
                <c:pt idx="241">
                  <c:v>7700</c:v>
                </c:pt>
                <c:pt idx="242">
                  <c:v>7700</c:v>
                </c:pt>
                <c:pt idx="243">
                  <c:v>7700</c:v>
                </c:pt>
                <c:pt idx="244">
                  <c:v>7700</c:v>
                </c:pt>
                <c:pt idx="245">
                  <c:v>7700</c:v>
                </c:pt>
                <c:pt idx="246">
                  <c:v>7700</c:v>
                </c:pt>
                <c:pt idx="247">
                  <c:v>7700</c:v>
                </c:pt>
                <c:pt idx="248">
                  <c:v>7700</c:v>
                </c:pt>
                <c:pt idx="249">
                  <c:v>7700</c:v>
                </c:pt>
                <c:pt idx="250">
                  <c:v>7700</c:v>
                </c:pt>
                <c:pt idx="251">
                  <c:v>7700</c:v>
                </c:pt>
                <c:pt idx="252">
                  <c:v>7700</c:v>
                </c:pt>
                <c:pt idx="253">
                  <c:v>7700</c:v>
                </c:pt>
                <c:pt idx="254">
                  <c:v>7700</c:v>
                </c:pt>
                <c:pt idx="255">
                  <c:v>7700</c:v>
                </c:pt>
                <c:pt idx="256">
                  <c:v>7700</c:v>
                </c:pt>
                <c:pt idx="257">
                  <c:v>7700</c:v>
                </c:pt>
                <c:pt idx="258">
                  <c:v>7700</c:v>
                </c:pt>
                <c:pt idx="259">
                  <c:v>7700</c:v>
                </c:pt>
                <c:pt idx="260">
                  <c:v>7700</c:v>
                </c:pt>
                <c:pt idx="261">
                  <c:v>7700</c:v>
                </c:pt>
                <c:pt idx="262">
                  <c:v>7700</c:v>
                </c:pt>
                <c:pt idx="263">
                  <c:v>7700</c:v>
                </c:pt>
                <c:pt idx="264">
                  <c:v>7700</c:v>
                </c:pt>
                <c:pt idx="265">
                  <c:v>7800</c:v>
                </c:pt>
                <c:pt idx="266">
                  <c:v>7800</c:v>
                </c:pt>
                <c:pt idx="267">
                  <c:v>7800</c:v>
                </c:pt>
                <c:pt idx="268">
                  <c:v>7800</c:v>
                </c:pt>
                <c:pt idx="269">
                  <c:v>7800</c:v>
                </c:pt>
                <c:pt idx="270">
                  <c:v>7800</c:v>
                </c:pt>
                <c:pt idx="271">
                  <c:v>7800</c:v>
                </c:pt>
                <c:pt idx="272">
                  <c:v>7800</c:v>
                </c:pt>
                <c:pt idx="273">
                  <c:v>7800</c:v>
                </c:pt>
                <c:pt idx="274">
                  <c:v>7800</c:v>
                </c:pt>
                <c:pt idx="275">
                  <c:v>7800</c:v>
                </c:pt>
                <c:pt idx="276">
                  <c:v>7800</c:v>
                </c:pt>
                <c:pt idx="277">
                  <c:v>7800</c:v>
                </c:pt>
                <c:pt idx="278">
                  <c:v>7800</c:v>
                </c:pt>
                <c:pt idx="279">
                  <c:v>7800</c:v>
                </c:pt>
                <c:pt idx="280">
                  <c:v>7800</c:v>
                </c:pt>
                <c:pt idx="281">
                  <c:v>7800</c:v>
                </c:pt>
                <c:pt idx="282">
                  <c:v>7800</c:v>
                </c:pt>
                <c:pt idx="283">
                  <c:v>7800</c:v>
                </c:pt>
                <c:pt idx="284">
                  <c:v>7800</c:v>
                </c:pt>
                <c:pt idx="285">
                  <c:v>7800</c:v>
                </c:pt>
                <c:pt idx="286">
                  <c:v>7800</c:v>
                </c:pt>
                <c:pt idx="287">
                  <c:v>7800</c:v>
                </c:pt>
                <c:pt idx="288">
                  <c:v>7800</c:v>
                </c:pt>
                <c:pt idx="289">
                  <c:v>7800</c:v>
                </c:pt>
                <c:pt idx="290">
                  <c:v>7900</c:v>
                </c:pt>
                <c:pt idx="291">
                  <c:v>7900</c:v>
                </c:pt>
                <c:pt idx="292">
                  <c:v>7900</c:v>
                </c:pt>
                <c:pt idx="293">
                  <c:v>7900</c:v>
                </c:pt>
                <c:pt idx="294">
                  <c:v>7900</c:v>
                </c:pt>
                <c:pt idx="295">
                  <c:v>7900</c:v>
                </c:pt>
                <c:pt idx="296">
                  <c:v>7900</c:v>
                </c:pt>
                <c:pt idx="297">
                  <c:v>7900</c:v>
                </c:pt>
                <c:pt idx="298">
                  <c:v>7900</c:v>
                </c:pt>
                <c:pt idx="299">
                  <c:v>7900</c:v>
                </c:pt>
                <c:pt idx="300">
                  <c:v>7900</c:v>
                </c:pt>
                <c:pt idx="301">
                  <c:v>7900</c:v>
                </c:pt>
                <c:pt idx="302">
                  <c:v>7900</c:v>
                </c:pt>
                <c:pt idx="303">
                  <c:v>7900</c:v>
                </c:pt>
                <c:pt idx="304">
                  <c:v>7900</c:v>
                </c:pt>
                <c:pt idx="305">
                  <c:v>7900</c:v>
                </c:pt>
                <c:pt idx="306">
                  <c:v>7900</c:v>
                </c:pt>
                <c:pt idx="307">
                  <c:v>7900</c:v>
                </c:pt>
                <c:pt idx="308">
                  <c:v>7900</c:v>
                </c:pt>
                <c:pt idx="309">
                  <c:v>7900</c:v>
                </c:pt>
                <c:pt idx="310">
                  <c:v>7900</c:v>
                </c:pt>
                <c:pt idx="311">
                  <c:v>7900</c:v>
                </c:pt>
                <c:pt idx="312">
                  <c:v>7900</c:v>
                </c:pt>
                <c:pt idx="313">
                  <c:v>7900</c:v>
                </c:pt>
                <c:pt idx="314">
                  <c:v>7900</c:v>
                </c:pt>
                <c:pt idx="315">
                  <c:v>7900</c:v>
                </c:pt>
                <c:pt idx="316">
                  <c:v>7900</c:v>
                </c:pt>
                <c:pt idx="317">
                  <c:v>7900</c:v>
                </c:pt>
                <c:pt idx="318">
                  <c:v>7900</c:v>
                </c:pt>
                <c:pt idx="319">
                  <c:v>7900</c:v>
                </c:pt>
                <c:pt idx="320">
                  <c:v>8000</c:v>
                </c:pt>
                <c:pt idx="321">
                  <c:v>8000</c:v>
                </c:pt>
                <c:pt idx="322">
                  <c:v>8000</c:v>
                </c:pt>
                <c:pt idx="323">
                  <c:v>8000</c:v>
                </c:pt>
                <c:pt idx="324">
                  <c:v>8000</c:v>
                </c:pt>
                <c:pt idx="325">
                  <c:v>8000</c:v>
                </c:pt>
                <c:pt idx="326">
                  <c:v>8000</c:v>
                </c:pt>
                <c:pt idx="327">
                  <c:v>8000</c:v>
                </c:pt>
                <c:pt idx="328">
                  <c:v>8000</c:v>
                </c:pt>
                <c:pt idx="329">
                  <c:v>8000</c:v>
                </c:pt>
                <c:pt idx="330">
                  <c:v>8000</c:v>
                </c:pt>
                <c:pt idx="331">
                  <c:v>8000</c:v>
                </c:pt>
                <c:pt idx="332">
                  <c:v>8000</c:v>
                </c:pt>
                <c:pt idx="333">
                  <c:v>8000</c:v>
                </c:pt>
                <c:pt idx="334">
                  <c:v>8000</c:v>
                </c:pt>
                <c:pt idx="335">
                  <c:v>8000</c:v>
                </c:pt>
                <c:pt idx="336">
                  <c:v>8000</c:v>
                </c:pt>
                <c:pt idx="337">
                  <c:v>8000</c:v>
                </c:pt>
                <c:pt idx="338">
                  <c:v>8000</c:v>
                </c:pt>
                <c:pt idx="339">
                  <c:v>8000</c:v>
                </c:pt>
                <c:pt idx="340">
                  <c:v>8000</c:v>
                </c:pt>
                <c:pt idx="341">
                  <c:v>8000</c:v>
                </c:pt>
                <c:pt idx="342">
                  <c:v>8100</c:v>
                </c:pt>
                <c:pt idx="343">
                  <c:v>8100</c:v>
                </c:pt>
                <c:pt idx="344">
                  <c:v>8100</c:v>
                </c:pt>
                <c:pt idx="345">
                  <c:v>8100</c:v>
                </c:pt>
                <c:pt idx="346">
                  <c:v>8100</c:v>
                </c:pt>
                <c:pt idx="347">
                  <c:v>8100</c:v>
                </c:pt>
                <c:pt idx="348">
                  <c:v>8100</c:v>
                </c:pt>
                <c:pt idx="349">
                  <c:v>8100</c:v>
                </c:pt>
                <c:pt idx="350">
                  <c:v>8100</c:v>
                </c:pt>
                <c:pt idx="351">
                  <c:v>8100</c:v>
                </c:pt>
                <c:pt idx="352">
                  <c:v>8100</c:v>
                </c:pt>
                <c:pt idx="353">
                  <c:v>8100</c:v>
                </c:pt>
                <c:pt idx="354">
                  <c:v>8100</c:v>
                </c:pt>
                <c:pt idx="355">
                  <c:v>8100</c:v>
                </c:pt>
                <c:pt idx="356">
                  <c:v>8100</c:v>
                </c:pt>
                <c:pt idx="357">
                  <c:v>8100</c:v>
                </c:pt>
                <c:pt idx="358">
                  <c:v>8100</c:v>
                </c:pt>
                <c:pt idx="359">
                  <c:v>8100</c:v>
                </c:pt>
                <c:pt idx="360">
                  <c:v>8100</c:v>
                </c:pt>
                <c:pt idx="361">
                  <c:v>8100</c:v>
                </c:pt>
                <c:pt idx="362">
                  <c:v>8100</c:v>
                </c:pt>
                <c:pt idx="363">
                  <c:v>8100</c:v>
                </c:pt>
                <c:pt idx="364">
                  <c:v>8100</c:v>
                </c:pt>
                <c:pt idx="365">
                  <c:v>8100</c:v>
                </c:pt>
                <c:pt idx="366">
                  <c:v>8100</c:v>
                </c:pt>
                <c:pt idx="367">
                  <c:v>8200</c:v>
                </c:pt>
                <c:pt idx="368">
                  <c:v>8200</c:v>
                </c:pt>
                <c:pt idx="369">
                  <c:v>8200</c:v>
                </c:pt>
                <c:pt idx="370">
                  <c:v>8200</c:v>
                </c:pt>
                <c:pt idx="371">
                  <c:v>8200</c:v>
                </c:pt>
                <c:pt idx="372">
                  <c:v>8200</c:v>
                </c:pt>
                <c:pt idx="373">
                  <c:v>8200</c:v>
                </c:pt>
                <c:pt idx="374">
                  <c:v>8200</c:v>
                </c:pt>
                <c:pt idx="375">
                  <c:v>8200</c:v>
                </c:pt>
                <c:pt idx="376">
                  <c:v>8200</c:v>
                </c:pt>
                <c:pt idx="377">
                  <c:v>8200</c:v>
                </c:pt>
                <c:pt idx="378">
                  <c:v>8200</c:v>
                </c:pt>
                <c:pt idx="379">
                  <c:v>8200</c:v>
                </c:pt>
                <c:pt idx="380">
                  <c:v>8200</c:v>
                </c:pt>
                <c:pt idx="381">
                  <c:v>8200</c:v>
                </c:pt>
                <c:pt idx="382">
                  <c:v>8200</c:v>
                </c:pt>
                <c:pt idx="383">
                  <c:v>8200</c:v>
                </c:pt>
                <c:pt idx="384">
                  <c:v>8200</c:v>
                </c:pt>
                <c:pt idx="385">
                  <c:v>8200</c:v>
                </c:pt>
                <c:pt idx="386">
                  <c:v>8200</c:v>
                </c:pt>
                <c:pt idx="387">
                  <c:v>8200</c:v>
                </c:pt>
                <c:pt idx="388">
                  <c:v>8200</c:v>
                </c:pt>
                <c:pt idx="389">
                  <c:v>8200</c:v>
                </c:pt>
                <c:pt idx="390">
                  <c:v>8200</c:v>
                </c:pt>
                <c:pt idx="391">
                  <c:v>8200</c:v>
                </c:pt>
                <c:pt idx="392">
                  <c:v>8200</c:v>
                </c:pt>
                <c:pt idx="393">
                  <c:v>8200</c:v>
                </c:pt>
                <c:pt idx="394">
                  <c:v>8200</c:v>
                </c:pt>
                <c:pt idx="395">
                  <c:v>8300</c:v>
                </c:pt>
                <c:pt idx="396">
                  <c:v>8300</c:v>
                </c:pt>
                <c:pt idx="397">
                  <c:v>8300</c:v>
                </c:pt>
                <c:pt idx="398">
                  <c:v>8300</c:v>
                </c:pt>
                <c:pt idx="399">
                  <c:v>8300</c:v>
                </c:pt>
                <c:pt idx="400">
                  <c:v>8300</c:v>
                </c:pt>
                <c:pt idx="401">
                  <c:v>8300</c:v>
                </c:pt>
                <c:pt idx="402">
                  <c:v>8300</c:v>
                </c:pt>
                <c:pt idx="403">
                  <c:v>8300</c:v>
                </c:pt>
                <c:pt idx="404">
                  <c:v>8300</c:v>
                </c:pt>
                <c:pt idx="405">
                  <c:v>8300</c:v>
                </c:pt>
                <c:pt idx="406">
                  <c:v>8300</c:v>
                </c:pt>
                <c:pt idx="407">
                  <c:v>8300</c:v>
                </c:pt>
                <c:pt idx="408">
                  <c:v>8300</c:v>
                </c:pt>
                <c:pt idx="409">
                  <c:v>8300</c:v>
                </c:pt>
                <c:pt idx="410">
                  <c:v>8300</c:v>
                </c:pt>
                <c:pt idx="411">
                  <c:v>8300</c:v>
                </c:pt>
                <c:pt idx="412">
                  <c:v>8300</c:v>
                </c:pt>
                <c:pt idx="413">
                  <c:v>8300</c:v>
                </c:pt>
                <c:pt idx="414">
                  <c:v>8300</c:v>
                </c:pt>
                <c:pt idx="415">
                  <c:v>8300</c:v>
                </c:pt>
                <c:pt idx="416">
                  <c:v>8300</c:v>
                </c:pt>
                <c:pt idx="417">
                  <c:v>8300</c:v>
                </c:pt>
                <c:pt idx="418">
                  <c:v>8300</c:v>
                </c:pt>
                <c:pt idx="419">
                  <c:v>8300</c:v>
                </c:pt>
                <c:pt idx="420">
                  <c:v>8300</c:v>
                </c:pt>
                <c:pt idx="421">
                  <c:v>8300</c:v>
                </c:pt>
                <c:pt idx="422">
                  <c:v>8300</c:v>
                </c:pt>
                <c:pt idx="423">
                  <c:v>8300</c:v>
                </c:pt>
                <c:pt idx="424">
                  <c:v>8300</c:v>
                </c:pt>
                <c:pt idx="425">
                  <c:v>8300</c:v>
                </c:pt>
                <c:pt idx="426">
                  <c:v>8300</c:v>
                </c:pt>
                <c:pt idx="427">
                  <c:v>8300</c:v>
                </c:pt>
                <c:pt idx="428">
                  <c:v>8300</c:v>
                </c:pt>
                <c:pt idx="429">
                  <c:v>8400</c:v>
                </c:pt>
                <c:pt idx="430">
                  <c:v>8400</c:v>
                </c:pt>
                <c:pt idx="431">
                  <c:v>8400</c:v>
                </c:pt>
                <c:pt idx="432">
                  <c:v>8400</c:v>
                </c:pt>
                <c:pt idx="433">
                  <c:v>8400</c:v>
                </c:pt>
                <c:pt idx="434">
                  <c:v>8400</c:v>
                </c:pt>
                <c:pt idx="435">
                  <c:v>8400</c:v>
                </c:pt>
                <c:pt idx="436">
                  <c:v>8400</c:v>
                </c:pt>
                <c:pt idx="437">
                  <c:v>8400</c:v>
                </c:pt>
                <c:pt idx="438">
                  <c:v>8400</c:v>
                </c:pt>
                <c:pt idx="439">
                  <c:v>8400</c:v>
                </c:pt>
                <c:pt idx="440">
                  <c:v>8400</c:v>
                </c:pt>
                <c:pt idx="441">
                  <c:v>8400</c:v>
                </c:pt>
                <c:pt idx="442">
                  <c:v>8400</c:v>
                </c:pt>
                <c:pt idx="443">
                  <c:v>8400</c:v>
                </c:pt>
                <c:pt idx="444">
                  <c:v>8400</c:v>
                </c:pt>
                <c:pt idx="445">
                  <c:v>8400</c:v>
                </c:pt>
                <c:pt idx="446">
                  <c:v>8400</c:v>
                </c:pt>
                <c:pt idx="447">
                  <c:v>8400</c:v>
                </c:pt>
                <c:pt idx="448">
                  <c:v>8400</c:v>
                </c:pt>
                <c:pt idx="449">
                  <c:v>8400</c:v>
                </c:pt>
                <c:pt idx="450">
                  <c:v>8400</c:v>
                </c:pt>
                <c:pt idx="451">
                  <c:v>8400</c:v>
                </c:pt>
                <c:pt idx="452">
                  <c:v>8400</c:v>
                </c:pt>
                <c:pt idx="453">
                  <c:v>8400</c:v>
                </c:pt>
                <c:pt idx="454">
                  <c:v>8400</c:v>
                </c:pt>
                <c:pt idx="455">
                  <c:v>8400</c:v>
                </c:pt>
                <c:pt idx="456">
                  <c:v>8400</c:v>
                </c:pt>
                <c:pt idx="457">
                  <c:v>8400</c:v>
                </c:pt>
                <c:pt idx="458">
                  <c:v>8400</c:v>
                </c:pt>
                <c:pt idx="459">
                  <c:v>8400</c:v>
                </c:pt>
                <c:pt idx="460">
                  <c:v>8400</c:v>
                </c:pt>
                <c:pt idx="461">
                  <c:v>8400</c:v>
                </c:pt>
                <c:pt idx="462">
                  <c:v>8400</c:v>
                </c:pt>
                <c:pt idx="463">
                  <c:v>8500</c:v>
                </c:pt>
                <c:pt idx="464">
                  <c:v>8500</c:v>
                </c:pt>
                <c:pt idx="465">
                  <c:v>8500</c:v>
                </c:pt>
                <c:pt idx="466">
                  <c:v>8500</c:v>
                </c:pt>
                <c:pt idx="467">
                  <c:v>8500</c:v>
                </c:pt>
                <c:pt idx="468">
                  <c:v>8500</c:v>
                </c:pt>
                <c:pt idx="469">
                  <c:v>8500</c:v>
                </c:pt>
                <c:pt idx="470">
                  <c:v>8500</c:v>
                </c:pt>
                <c:pt idx="471">
                  <c:v>8500</c:v>
                </c:pt>
                <c:pt idx="472">
                  <c:v>8500</c:v>
                </c:pt>
                <c:pt idx="473">
                  <c:v>8500</c:v>
                </c:pt>
                <c:pt idx="474">
                  <c:v>8500</c:v>
                </c:pt>
                <c:pt idx="475">
                  <c:v>8500</c:v>
                </c:pt>
                <c:pt idx="476">
                  <c:v>8500</c:v>
                </c:pt>
                <c:pt idx="477">
                  <c:v>8500</c:v>
                </c:pt>
                <c:pt idx="478">
                  <c:v>8500</c:v>
                </c:pt>
                <c:pt idx="479">
                  <c:v>8500</c:v>
                </c:pt>
                <c:pt idx="480">
                  <c:v>8500</c:v>
                </c:pt>
                <c:pt idx="481">
                  <c:v>8500</c:v>
                </c:pt>
                <c:pt idx="482">
                  <c:v>8500</c:v>
                </c:pt>
                <c:pt idx="483">
                  <c:v>8500</c:v>
                </c:pt>
                <c:pt idx="484">
                  <c:v>8500</c:v>
                </c:pt>
                <c:pt idx="485">
                  <c:v>8500</c:v>
                </c:pt>
                <c:pt idx="486">
                  <c:v>8500</c:v>
                </c:pt>
                <c:pt idx="487">
                  <c:v>8500</c:v>
                </c:pt>
                <c:pt idx="488">
                  <c:v>8500</c:v>
                </c:pt>
                <c:pt idx="489">
                  <c:v>8500</c:v>
                </c:pt>
                <c:pt idx="490">
                  <c:v>8500</c:v>
                </c:pt>
                <c:pt idx="491">
                  <c:v>8500</c:v>
                </c:pt>
                <c:pt idx="492">
                  <c:v>8500</c:v>
                </c:pt>
                <c:pt idx="493">
                  <c:v>8500</c:v>
                </c:pt>
                <c:pt idx="494">
                  <c:v>8500</c:v>
                </c:pt>
                <c:pt idx="495">
                  <c:v>8500</c:v>
                </c:pt>
                <c:pt idx="496">
                  <c:v>8500</c:v>
                </c:pt>
                <c:pt idx="497">
                  <c:v>8500</c:v>
                </c:pt>
                <c:pt idx="498">
                  <c:v>8500</c:v>
                </c:pt>
                <c:pt idx="499">
                  <c:v>8500</c:v>
                </c:pt>
                <c:pt idx="500">
                  <c:v>8500</c:v>
                </c:pt>
                <c:pt idx="501">
                  <c:v>8500</c:v>
                </c:pt>
                <c:pt idx="502">
                  <c:v>8600</c:v>
                </c:pt>
                <c:pt idx="503">
                  <c:v>8600</c:v>
                </c:pt>
                <c:pt idx="504">
                  <c:v>8600</c:v>
                </c:pt>
                <c:pt idx="505">
                  <c:v>8600</c:v>
                </c:pt>
                <c:pt idx="506">
                  <c:v>8600</c:v>
                </c:pt>
                <c:pt idx="507">
                  <c:v>8600</c:v>
                </c:pt>
                <c:pt idx="508">
                  <c:v>8600</c:v>
                </c:pt>
                <c:pt idx="509">
                  <c:v>8600</c:v>
                </c:pt>
                <c:pt idx="510">
                  <c:v>8600</c:v>
                </c:pt>
                <c:pt idx="511">
                  <c:v>8600</c:v>
                </c:pt>
                <c:pt idx="512">
                  <c:v>8600</c:v>
                </c:pt>
                <c:pt idx="513">
                  <c:v>8600</c:v>
                </c:pt>
                <c:pt idx="514">
                  <c:v>8600</c:v>
                </c:pt>
                <c:pt idx="515">
                  <c:v>8600</c:v>
                </c:pt>
                <c:pt idx="516">
                  <c:v>8600</c:v>
                </c:pt>
                <c:pt idx="517">
                  <c:v>8600</c:v>
                </c:pt>
                <c:pt idx="518">
                  <c:v>8600</c:v>
                </c:pt>
                <c:pt idx="519">
                  <c:v>8600</c:v>
                </c:pt>
                <c:pt idx="520">
                  <c:v>8600</c:v>
                </c:pt>
                <c:pt idx="521">
                  <c:v>8600</c:v>
                </c:pt>
                <c:pt idx="522">
                  <c:v>8600</c:v>
                </c:pt>
                <c:pt idx="523">
                  <c:v>8600</c:v>
                </c:pt>
                <c:pt idx="524">
                  <c:v>8600</c:v>
                </c:pt>
                <c:pt idx="525">
                  <c:v>8600</c:v>
                </c:pt>
                <c:pt idx="526">
                  <c:v>8600</c:v>
                </c:pt>
                <c:pt idx="527">
                  <c:v>8600</c:v>
                </c:pt>
                <c:pt idx="528">
                  <c:v>8600</c:v>
                </c:pt>
                <c:pt idx="529">
                  <c:v>8600</c:v>
                </c:pt>
                <c:pt idx="530">
                  <c:v>8600</c:v>
                </c:pt>
                <c:pt idx="531">
                  <c:v>8600</c:v>
                </c:pt>
                <c:pt idx="532">
                  <c:v>8600</c:v>
                </c:pt>
                <c:pt idx="533">
                  <c:v>8600</c:v>
                </c:pt>
                <c:pt idx="534">
                  <c:v>8600</c:v>
                </c:pt>
                <c:pt idx="535">
                  <c:v>8600</c:v>
                </c:pt>
                <c:pt idx="536">
                  <c:v>8600</c:v>
                </c:pt>
                <c:pt idx="537">
                  <c:v>8600</c:v>
                </c:pt>
                <c:pt idx="538">
                  <c:v>8600</c:v>
                </c:pt>
                <c:pt idx="539">
                  <c:v>8600</c:v>
                </c:pt>
                <c:pt idx="540">
                  <c:v>8600</c:v>
                </c:pt>
                <c:pt idx="541">
                  <c:v>8600</c:v>
                </c:pt>
                <c:pt idx="542">
                  <c:v>8600</c:v>
                </c:pt>
                <c:pt idx="543">
                  <c:v>8600</c:v>
                </c:pt>
                <c:pt idx="544">
                  <c:v>8600</c:v>
                </c:pt>
                <c:pt idx="545">
                  <c:v>8600</c:v>
                </c:pt>
                <c:pt idx="546">
                  <c:v>8600</c:v>
                </c:pt>
                <c:pt idx="547">
                  <c:v>8600</c:v>
                </c:pt>
                <c:pt idx="548">
                  <c:v>8600</c:v>
                </c:pt>
                <c:pt idx="549">
                  <c:v>8600</c:v>
                </c:pt>
                <c:pt idx="550">
                  <c:v>8700</c:v>
                </c:pt>
                <c:pt idx="551">
                  <c:v>8700</c:v>
                </c:pt>
                <c:pt idx="552">
                  <c:v>8700</c:v>
                </c:pt>
                <c:pt idx="553">
                  <c:v>8700</c:v>
                </c:pt>
                <c:pt idx="554">
                  <c:v>8700</c:v>
                </c:pt>
                <c:pt idx="555">
                  <c:v>8700</c:v>
                </c:pt>
                <c:pt idx="556">
                  <c:v>8700</c:v>
                </c:pt>
                <c:pt idx="557">
                  <c:v>8700</c:v>
                </c:pt>
                <c:pt idx="558">
                  <c:v>8700</c:v>
                </c:pt>
                <c:pt idx="559">
                  <c:v>8700</c:v>
                </c:pt>
                <c:pt idx="560">
                  <c:v>8700</c:v>
                </c:pt>
                <c:pt idx="561">
                  <c:v>8700</c:v>
                </c:pt>
                <c:pt idx="562">
                  <c:v>8700</c:v>
                </c:pt>
                <c:pt idx="563">
                  <c:v>8700</c:v>
                </c:pt>
                <c:pt idx="564">
                  <c:v>8700</c:v>
                </c:pt>
                <c:pt idx="565">
                  <c:v>8700</c:v>
                </c:pt>
                <c:pt idx="566">
                  <c:v>8700</c:v>
                </c:pt>
                <c:pt idx="567">
                  <c:v>8700</c:v>
                </c:pt>
                <c:pt idx="568">
                  <c:v>8700</c:v>
                </c:pt>
                <c:pt idx="569">
                  <c:v>8700</c:v>
                </c:pt>
                <c:pt idx="570">
                  <c:v>8700</c:v>
                </c:pt>
                <c:pt idx="571">
                  <c:v>8700</c:v>
                </c:pt>
                <c:pt idx="572">
                  <c:v>8700</c:v>
                </c:pt>
                <c:pt idx="573">
                  <c:v>8700</c:v>
                </c:pt>
                <c:pt idx="574">
                  <c:v>8700</c:v>
                </c:pt>
                <c:pt idx="575">
                  <c:v>8700</c:v>
                </c:pt>
                <c:pt idx="576">
                  <c:v>8700</c:v>
                </c:pt>
                <c:pt idx="577">
                  <c:v>8700</c:v>
                </c:pt>
                <c:pt idx="578">
                  <c:v>8700</c:v>
                </c:pt>
                <c:pt idx="579">
                  <c:v>8700</c:v>
                </c:pt>
                <c:pt idx="580">
                  <c:v>8700</c:v>
                </c:pt>
                <c:pt idx="581">
                  <c:v>8700</c:v>
                </c:pt>
                <c:pt idx="582">
                  <c:v>8700</c:v>
                </c:pt>
                <c:pt idx="583">
                  <c:v>8700</c:v>
                </c:pt>
                <c:pt idx="584">
                  <c:v>8700</c:v>
                </c:pt>
                <c:pt idx="585">
                  <c:v>8700</c:v>
                </c:pt>
                <c:pt idx="586">
                  <c:v>8700</c:v>
                </c:pt>
                <c:pt idx="587">
                  <c:v>8700</c:v>
                </c:pt>
                <c:pt idx="588">
                  <c:v>8700</c:v>
                </c:pt>
                <c:pt idx="589">
                  <c:v>8700</c:v>
                </c:pt>
                <c:pt idx="590">
                  <c:v>8700</c:v>
                </c:pt>
                <c:pt idx="591">
                  <c:v>8700</c:v>
                </c:pt>
                <c:pt idx="592">
                  <c:v>8700</c:v>
                </c:pt>
                <c:pt idx="593">
                  <c:v>8700</c:v>
                </c:pt>
                <c:pt idx="594">
                  <c:v>8700</c:v>
                </c:pt>
                <c:pt idx="595">
                  <c:v>8700</c:v>
                </c:pt>
                <c:pt idx="596">
                  <c:v>8700</c:v>
                </c:pt>
                <c:pt idx="597">
                  <c:v>8700</c:v>
                </c:pt>
                <c:pt idx="598">
                  <c:v>8700</c:v>
                </c:pt>
                <c:pt idx="599">
                  <c:v>8700</c:v>
                </c:pt>
                <c:pt idx="600">
                  <c:v>8700</c:v>
                </c:pt>
                <c:pt idx="601">
                  <c:v>8700</c:v>
                </c:pt>
                <c:pt idx="602">
                  <c:v>8700</c:v>
                </c:pt>
                <c:pt idx="603">
                  <c:v>8700</c:v>
                </c:pt>
                <c:pt idx="604">
                  <c:v>8700</c:v>
                </c:pt>
                <c:pt idx="605">
                  <c:v>8700</c:v>
                </c:pt>
                <c:pt idx="606">
                  <c:v>8700</c:v>
                </c:pt>
                <c:pt idx="607">
                  <c:v>8700</c:v>
                </c:pt>
                <c:pt idx="608">
                  <c:v>8700</c:v>
                </c:pt>
                <c:pt idx="609">
                  <c:v>8700</c:v>
                </c:pt>
                <c:pt idx="610">
                  <c:v>8700</c:v>
                </c:pt>
                <c:pt idx="611">
                  <c:v>8700</c:v>
                </c:pt>
                <c:pt idx="612">
                  <c:v>8700</c:v>
                </c:pt>
                <c:pt idx="613">
                  <c:v>8700</c:v>
                </c:pt>
                <c:pt idx="614">
                  <c:v>8700</c:v>
                </c:pt>
                <c:pt idx="615">
                  <c:v>8700</c:v>
                </c:pt>
                <c:pt idx="616">
                  <c:v>8700</c:v>
                </c:pt>
                <c:pt idx="617">
                  <c:v>8700</c:v>
                </c:pt>
                <c:pt idx="618">
                  <c:v>8700</c:v>
                </c:pt>
                <c:pt idx="619">
                  <c:v>8700</c:v>
                </c:pt>
                <c:pt idx="620">
                  <c:v>8700</c:v>
                </c:pt>
                <c:pt idx="621">
                  <c:v>8700</c:v>
                </c:pt>
                <c:pt idx="622">
                  <c:v>8700</c:v>
                </c:pt>
                <c:pt idx="623">
                  <c:v>8700</c:v>
                </c:pt>
                <c:pt idx="624">
                  <c:v>8700</c:v>
                </c:pt>
                <c:pt idx="625">
                  <c:v>8700</c:v>
                </c:pt>
                <c:pt idx="626">
                  <c:v>8700</c:v>
                </c:pt>
                <c:pt idx="627">
                  <c:v>8700</c:v>
                </c:pt>
                <c:pt idx="628">
                  <c:v>8700</c:v>
                </c:pt>
                <c:pt idx="629">
                  <c:v>8700</c:v>
                </c:pt>
                <c:pt idx="630">
                  <c:v>8700</c:v>
                </c:pt>
                <c:pt idx="631">
                  <c:v>8700</c:v>
                </c:pt>
                <c:pt idx="632">
                  <c:v>8800</c:v>
                </c:pt>
                <c:pt idx="633">
                  <c:v>8800</c:v>
                </c:pt>
                <c:pt idx="634">
                  <c:v>8800</c:v>
                </c:pt>
                <c:pt idx="635">
                  <c:v>8800</c:v>
                </c:pt>
                <c:pt idx="636">
                  <c:v>8800</c:v>
                </c:pt>
                <c:pt idx="637">
                  <c:v>8800</c:v>
                </c:pt>
                <c:pt idx="638">
                  <c:v>8800</c:v>
                </c:pt>
                <c:pt idx="639">
                  <c:v>8800</c:v>
                </c:pt>
                <c:pt idx="640">
                  <c:v>8800</c:v>
                </c:pt>
                <c:pt idx="641">
                  <c:v>8800</c:v>
                </c:pt>
                <c:pt idx="642">
                  <c:v>8800</c:v>
                </c:pt>
                <c:pt idx="643">
                  <c:v>8800</c:v>
                </c:pt>
                <c:pt idx="644">
                  <c:v>8800</c:v>
                </c:pt>
                <c:pt idx="645">
                  <c:v>8800</c:v>
                </c:pt>
                <c:pt idx="646">
                  <c:v>8800</c:v>
                </c:pt>
                <c:pt idx="647">
                  <c:v>8800</c:v>
                </c:pt>
                <c:pt idx="648">
                  <c:v>8800</c:v>
                </c:pt>
                <c:pt idx="649">
                  <c:v>8800</c:v>
                </c:pt>
                <c:pt idx="650">
                  <c:v>8800</c:v>
                </c:pt>
                <c:pt idx="651">
                  <c:v>8800</c:v>
                </c:pt>
                <c:pt idx="652">
                  <c:v>8800</c:v>
                </c:pt>
                <c:pt idx="653">
                  <c:v>8800</c:v>
                </c:pt>
                <c:pt idx="654">
                  <c:v>8800</c:v>
                </c:pt>
                <c:pt idx="655">
                  <c:v>8800</c:v>
                </c:pt>
                <c:pt idx="656">
                  <c:v>8800</c:v>
                </c:pt>
                <c:pt idx="657">
                  <c:v>8800</c:v>
                </c:pt>
                <c:pt idx="658">
                  <c:v>8800</c:v>
                </c:pt>
                <c:pt idx="659">
                  <c:v>8800</c:v>
                </c:pt>
                <c:pt idx="660">
                  <c:v>8800</c:v>
                </c:pt>
                <c:pt idx="661">
                  <c:v>8800</c:v>
                </c:pt>
                <c:pt idx="662">
                  <c:v>8800</c:v>
                </c:pt>
                <c:pt idx="663">
                  <c:v>8800</c:v>
                </c:pt>
                <c:pt idx="664">
                  <c:v>8800</c:v>
                </c:pt>
                <c:pt idx="665">
                  <c:v>8800</c:v>
                </c:pt>
                <c:pt idx="666">
                  <c:v>8800</c:v>
                </c:pt>
                <c:pt idx="667">
                  <c:v>8800</c:v>
                </c:pt>
                <c:pt idx="668">
                  <c:v>8800</c:v>
                </c:pt>
                <c:pt idx="669">
                  <c:v>8800</c:v>
                </c:pt>
                <c:pt idx="670">
                  <c:v>8800</c:v>
                </c:pt>
                <c:pt idx="671">
                  <c:v>8800</c:v>
                </c:pt>
                <c:pt idx="672">
                  <c:v>8800</c:v>
                </c:pt>
                <c:pt idx="673">
                  <c:v>8800</c:v>
                </c:pt>
                <c:pt idx="674">
                  <c:v>8800</c:v>
                </c:pt>
                <c:pt idx="675">
                  <c:v>8800</c:v>
                </c:pt>
                <c:pt idx="676">
                  <c:v>8800</c:v>
                </c:pt>
                <c:pt idx="677">
                  <c:v>8800</c:v>
                </c:pt>
                <c:pt idx="678">
                  <c:v>8800</c:v>
                </c:pt>
                <c:pt idx="679">
                  <c:v>8800</c:v>
                </c:pt>
                <c:pt idx="680">
                  <c:v>8800</c:v>
                </c:pt>
                <c:pt idx="681">
                  <c:v>8800</c:v>
                </c:pt>
                <c:pt idx="682">
                  <c:v>8800</c:v>
                </c:pt>
                <c:pt idx="683">
                  <c:v>8800</c:v>
                </c:pt>
                <c:pt idx="684">
                  <c:v>8800</c:v>
                </c:pt>
                <c:pt idx="685">
                  <c:v>8800</c:v>
                </c:pt>
                <c:pt idx="686">
                  <c:v>8800</c:v>
                </c:pt>
                <c:pt idx="687">
                  <c:v>8800</c:v>
                </c:pt>
                <c:pt idx="688">
                  <c:v>8800</c:v>
                </c:pt>
                <c:pt idx="689">
                  <c:v>8800</c:v>
                </c:pt>
                <c:pt idx="690">
                  <c:v>8800</c:v>
                </c:pt>
                <c:pt idx="691">
                  <c:v>8800</c:v>
                </c:pt>
                <c:pt idx="692">
                  <c:v>8800</c:v>
                </c:pt>
                <c:pt idx="693">
                  <c:v>8800</c:v>
                </c:pt>
                <c:pt idx="694">
                  <c:v>8800</c:v>
                </c:pt>
                <c:pt idx="695">
                  <c:v>8800</c:v>
                </c:pt>
                <c:pt idx="696">
                  <c:v>8800</c:v>
                </c:pt>
                <c:pt idx="697">
                  <c:v>8800</c:v>
                </c:pt>
                <c:pt idx="698">
                  <c:v>8800</c:v>
                </c:pt>
                <c:pt idx="699">
                  <c:v>8800</c:v>
                </c:pt>
                <c:pt idx="700">
                  <c:v>8800</c:v>
                </c:pt>
                <c:pt idx="701">
                  <c:v>8800</c:v>
                </c:pt>
                <c:pt idx="702">
                  <c:v>8800</c:v>
                </c:pt>
                <c:pt idx="703">
                  <c:v>8800</c:v>
                </c:pt>
                <c:pt idx="704">
                  <c:v>8800</c:v>
                </c:pt>
                <c:pt idx="705">
                  <c:v>8800</c:v>
                </c:pt>
                <c:pt idx="706">
                  <c:v>8800</c:v>
                </c:pt>
                <c:pt idx="707">
                  <c:v>8800</c:v>
                </c:pt>
                <c:pt idx="708">
                  <c:v>8800</c:v>
                </c:pt>
                <c:pt idx="709">
                  <c:v>8800</c:v>
                </c:pt>
                <c:pt idx="710">
                  <c:v>8800</c:v>
                </c:pt>
                <c:pt idx="711">
                  <c:v>8800</c:v>
                </c:pt>
                <c:pt idx="712">
                  <c:v>8800</c:v>
                </c:pt>
                <c:pt idx="713">
                  <c:v>8800</c:v>
                </c:pt>
                <c:pt idx="714">
                  <c:v>8800</c:v>
                </c:pt>
                <c:pt idx="715">
                  <c:v>8800</c:v>
                </c:pt>
                <c:pt idx="716">
                  <c:v>8800</c:v>
                </c:pt>
                <c:pt idx="717">
                  <c:v>8800</c:v>
                </c:pt>
                <c:pt idx="718">
                  <c:v>8800</c:v>
                </c:pt>
                <c:pt idx="719">
                  <c:v>8800</c:v>
                </c:pt>
                <c:pt idx="720">
                  <c:v>8800</c:v>
                </c:pt>
                <c:pt idx="721">
                  <c:v>8800</c:v>
                </c:pt>
                <c:pt idx="722">
                  <c:v>8800</c:v>
                </c:pt>
                <c:pt idx="723">
                  <c:v>8800</c:v>
                </c:pt>
                <c:pt idx="724">
                  <c:v>8800</c:v>
                </c:pt>
                <c:pt idx="725">
                  <c:v>8800</c:v>
                </c:pt>
                <c:pt idx="726">
                  <c:v>8800</c:v>
                </c:pt>
                <c:pt idx="727">
                  <c:v>8800</c:v>
                </c:pt>
                <c:pt idx="728">
                  <c:v>8800</c:v>
                </c:pt>
                <c:pt idx="729">
                  <c:v>8800</c:v>
                </c:pt>
                <c:pt idx="730">
                  <c:v>8800</c:v>
                </c:pt>
                <c:pt idx="731">
                  <c:v>8800</c:v>
                </c:pt>
                <c:pt idx="732">
                  <c:v>8800</c:v>
                </c:pt>
                <c:pt idx="733">
                  <c:v>8800</c:v>
                </c:pt>
                <c:pt idx="734">
                  <c:v>8800</c:v>
                </c:pt>
                <c:pt idx="735">
                  <c:v>8800</c:v>
                </c:pt>
                <c:pt idx="736">
                  <c:v>8800</c:v>
                </c:pt>
                <c:pt idx="737">
                  <c:v>8800</c:v>
                </c:pt>
                <c:pt idx="738">
                  <c:v>8800</c:v>
                </c:pt>
                <c:pt idx="739">
                  <c:v>8800</c:v>
                </c:pt>
                <c:pt idx="740">
                  <c:v>8800</c:v>
                </c:pt>
                <c:pt idx="741">
                  <c:v>8800</c:v>
                </c:pt>
                <c:pt idx="742">
                  <c:v>8800</c:v>
                </c:pt>
                <c:pt idx="743">
                  <c:v>8800</c:v>
                </c:pt>
                <c:pt idx="744">
                  <c:v>8800</c:v>
                </c:pt>
                <c:pt idx="745">
                  <c:v>8900</c:v>
                </c:pt>
                <c:pt idx="746">
                  <c:v>8900</c:v>
                </c:pt>
                <c:pt idx="747">
                  <c:v>8900</c:v>
                </c:pt>
                <c:pt idx="748">
                  <c:v>8900</c:v>
                </c:pt>
                <c:pt idx="749">
                  <c:v>8900</c:v>
                </c:pt>
                <c:pt idx="750">
                  <c:v>8900</c:v>
                </c:pt>
                <c:pt idx="751">
                  <c:v>8900</c:v>
                </c:pt>
                <c:pt idx="752">
                  <c:v>8900</c:v>
                </c:pt>
                <c:pt idx="753">
                  <c:v>8900</c:v>
                </c:pt>
                <c:pt idx="754">
                  <c:v>8900</c:v>
                </c:pt>
                <c:pt idx="755">
                  <c:v>8900</c:v>
                </c:pt>
                <c:pt idx="756">
                  <c:v>8900</c:v>
                </c:pt>
                <c:pt idx="757">
                  <c:v>8900</c:v>
                </c:pt>
                <c:pt idx="758">
                  <c:v>8900</c:v>
                </c:pt>
                <c:pt idx="759">
                  <c:v>8900</c:v>
                </c:pt>
                <c:pt idx="760">
                  <c:v>8900</c:v>
                </c:pt>
                <c:pt idx="761">
                  <c:v>8900</c:v>
                </c:pt>
                <c:pt idx="762">
                  <c:v>8900</c:v>
                </c:pt>
                <c:pt idx="763">
                  <c:v>8900</c:v>
                </c:pt>
                <c:pt idx="764">
                  <c:v>8900</c:v>
                </c:pt>
                <c:pt idx="765">
                  <c:v>8900</c:v>
                </c:pt>
                <c:pt idx="766">
                  <c:v>8900</c:v>
                </c:pt>
                <c:pt idx="767">
                  <c:v>8900</c:v>
                </c:pt>
                <c:pt idx="768">
                  <c:v>8900</c:v>
                </c:pt>
                <c:pt idx="769">
                  <c:v>8900</c:v>
                </c:pt>
                <c:pt idx="770">
                  <c:v>8900</c:v>
                </c:pt>
                <c:pt idx="771">
                  <c:v>8900</c:v>
                </c:pt>
                <c:pt idx="772">
                  <c:v>8900</c:v>
                </c:pt>
                <c:pt idx="773">
                  <c:v>8900</c:v>
                </c:pt>
                <c:pt idx="774">
                  <c:v>8900</c:v>
                </c:pt>
                <c:pt idx="775">
                  <c:v>8900</c:v>
                </c:pt>
                <c:pt idx="776">
                  <c:v>8900</c:v>
                </c:pt>
                <c:pt idx="777">
                  <c:v>8900</c:v>
                </c:pt>
                <c:pt idx="778">
                  <c:v>8900</c:v>
                </c:pt>
                <c:pt idx="779">
                  <c:v>8900</c:v>
                </c:pt>
                <c:pt idx="780">
                  <c:v>8900</c:v>
                </c:pt>
                <c:pt idx="781">
                  <c:v>8900</c:v>
                </c:pt>
                <c:pt idx="782">
                  <c:v>8900</c:v>
                </c:pt>
                <c:pt idx="783">
                  <c:v>8900</c:v>
                </c:pt>
                <c:pt idx="784">
                  <c:v>8900</c:v>
                </c:pt>
                <c:pt idx="785">
                  <c:v>8900</c:v>
                </c:pt>
                <c:pt idx="786">
                  <c:v>8900</c:v>
                </c:pt>
                <c:pt idx="787">
                  <c:v>8900</c:v>
                </c:pt>
                <c:pt idx="788">
                  <c:v>8900</c:v>
                </c:pt>
                <c:pt idx="789">
                  <c:v>8900</c:v>
                </c:pt>
                <c:pt idx="790">
                  <c:v>8900</c:v>
                </c:pt>
                <c:pt idx="791">
                  <c:v>8900</c:v>
                </c:pt>
                <c:pt idx="792">
                  <c:v>8900</c:v>
                </c:pt>
                <c:pt idx="793">
                  <c:v>8900</c:v>
                </c:pt>
                <c:pt idx="794">
                  <c:v>8900</c:v>
                </c:pt>
                <c:pt idx="795">
                  <c:v>8900</c:v>
                </c:pt>
                <c:pt idx="796">
                  <c:v>8900</c:v>
                </c:pt>
                <c:pt idx="797">
                  <c:v>8900</c:v>
                </c:pt>
                <c:pt idx="798">
                  <c:v>8900</c:v>
                </c:pt>
                <c:pt idx="799">
                  <c:v>8900</c:v>
                </c:pt>
                <c:pt idx="800">
                  <c:v>8900</c:v>
                </c:pt>
                <c:pt idx="801">
                  <c:v>8900</c:v>
                </c:pt>
                <c:pt idx="802">
                  <c:v>8900</c:v>
                </c:pt>
                <c:pt idx="803">
                  <c:v>8900</c:v>
                </c:pt>
                <c:pt idx="804">
                  <c:v>8900</c:v>
                </c:pt>
                <c:pt idx="805">
                  <c:v>8900</c:v>
                </c:pt>
                <c:pt idx="806">
                  <c:v>8900</c:v>
                </c:pt>
                <c:pt idx="807">
                  <c:v>8900</c:v>
                </c:pt>
                <c:pt idx="808">
                  <c:v>8900</c:v>
                </c:pt>
                <c:pt idx="809">
                  <c:v>8900</c:v>
                </c:pt>
                <c:pt idx="810">
                  <c:v>8900</c:v>
                </c:pt>
                <c:pt idx="811">
                  <c:v>8900</c:v>
                </c:pt>
                <c:pt idx="812">
                  <c:v>8900</c:v>
                </c:pt>
                <c:pt idx="813">
                  <c:v>8900</c:v>
                </c:pt>
                <c:pt idx="814">
                  <c:v>8900</c:v>
                </c:pt>
                <c:pt idx="815">
                  <c:v>8900</c:v>
                </c:pt>
                <c:pt idx="816">
                  <c:v>8900</c:v>
                </c:pt>
                <c:pt idx="817">
                  <c:v>8900</c:v>
                </c:pt>
                <c:pt idx="818">
                  <c:v>8900</c:v>
                </c:pt>
                <c:pt idx="819">
                  <c:v>8900</c:v>
                </c:pt>
                <c:pt idx="820">
                  <c:v>8900</c:v>
                </c:pt>
                <c:pt idx="821">
                  <c:v>8900</c:v>
                </c:pt>
                <c:pt idx="822">
                  <c:v>8900</c:v>
                </c:pt>
                <c:pt idx="823">
                  <c:v>8900</c:v>
                </c:pt>
                <c:pt idx="824">
                  <c:v>8900</c:v>
                </c:pt>
                <c:pt idx="825">
                  <c:v>8900</c:v>
                </c:pt>
                <c:pt idx="826">
                  <c:v>8900</c:v>
                </c:pt>
                <c:pt idx="827">
                  <c:v>8900</c:v>
                </c:pt>
                <c:pt idx="828">
                  <c:v>8900</c:v>
                </c:pt>
                <c:pt idx="829">
                  <c:v>8900</c:v>
                </c:pt>
                <c:pt idx="830">
                  <c:v>8900</c:v>
                </c:pt>
                <c:pt idx="831">
                  <c:v>8900</c:v>
                </c:pt>
                <c:pt idx="832">
                  <c:v>8900</c:v>
                </c:pt>
                <c:pt idx="833">
                  <c:v>8900</c:v>
                </c:pt>
                <c:pt idx="834">
                  <c:v>8900</c:v>
                </c:pt>
                <c:pt idx="835">
                  <c:v>8900</c:v>
                </c:pt>
                <c:pt idx="836">
                  <c:v>8900</c:v>
                </c:pt>
                <c:pt idx="837">
                  <c:v>8900</c:v>
                </c:pt>
                <c:pt idx="838">
                  <c:v>8900</c:v>
                </c:pt>
                <c:pt idx="839">
                  <c:v>8900</c:v>
                </c:pt>
                <c:pt idx="840">
                  <c:v>8900</c:v>
                </c:pt>
                <c:pt idx="841">
                  <c:v>8900</c:v>
                </c:pt>
                <c:pt idx="842">
                  <c:v>8900</c:v>
                </c:pt>
                <c:pt idx="843">
                  <c:v>8900</c:v>
                </c:pt>
                <c:pt idx="844">
                  <c:v>8900</c:v>
                </c:pt>
                <c:pt idx="845">
                  <c:v>8900</c:v>
                </c:pt>
                <c:pt idx="846">
                  <c:v>8900</c:v>
                </c:pt>
                <c:pt idx="847">
                  <c:v>8900</c:v>
                </c:pt>
                <c:pt idx="848">
                  <c:v>9000</c:v>
                </c:pt>
                <c:pt idx="849">
                  <c:v>9000</c:v>
                </c:pt>
                <c:pt idx="850">
                  <c:v>9000</c:v>
                </c:pt>
                <c:pt idx="851">
                  <c:v>9000</c:v>
                </c:pt>
                <c:pt idx="852">
                  <c:v>9000</c:v>
                </c:pt>
                <c:pt idx="853">
                  <c:v>9000</c:v>
                </c:pt>
                <c:pt idx="854">
                  <c:v>9000</c:v>
                </c:pt>
                <c:pt idx="855">
                  <c:v>9000</c:v>
                </c:pt>
                <c:pt idx="856">
                  <c:v>9000</c:v>
                </c:pt>
                <c:pt idx="857">
                  <c:v>9000</c:v>
                </c:pt>
                <c:pt idx="858">
                  <c:v>9000</c:v>
                </c:pt>
                <c:pt idx="859">
                  <c:v>9000</c:v>
                </c:pt>
                <c:pt idx="860">
                  <c:v>9000</c:v>
                </c:pt>
                <c:pt idx="861">
                  <c:v>9000</c:v>
                </c:pt>
                <c:pt idx="862">
                  <c:v>9000</c:v>
                </c:pt>
                <c:pt idx="863">
                  <c:v>9000</c:v>
                </c:pt>
                <c:pt idx="864">
                  <c:v>9000</c:v>
                </c:pt>
                <c:pt idx="865">
                  <c:v>9000</c:v>
                </c:pt>
                <c:pt idx="866">
                  <c:v>9000</c:v>
                </c:pt>
                <c:pt idx="867">
                  <c:v>9000</c:v>
                </c:pt>
                <c:pt idx="868">
                  <c:v>9000</c:v>
                </c:pt>
                <c:pt idx="869">
                  <c:v>9000</c:v>
                </c:pt>
                <c:pt idx="870">
                  <c:v>9000</c:v>
                </c:pt>
                <c:pt idx="871">
                  <c:v>9000</c:v>
                </c:pt>
                <c:pt idx="872">
                  <c:v>9000</c:v>
                </c:pt>
                <c:pt idx="873">
                  <c:v>9000</c:v>
                </c:pt>
                <c:pt idx="874">
                  <c:v>9000</c:v>
                </c:pt>
                <c:pt idx="875">
                  <c:v>9000</c:v>
                </c:pt>
                <c:pt idx="876">
                  <c:v>9000</c:v>
                </c:pt>
                <c:pt idx="877">
                  <c:v>9000</c:v>
                </c:pt>
                <c:pt idx="878">
                  <c:v>9000</c:v>
                </c:pt>
                <c:pt idx="879">
                  <c:v>9000</c:v>
                </c:pt>
                <c:pt idx="880">
                  <c:v>9000</c:v>
                </c:pt>
                <c:pt idx="881">
                  <c:v>9000</c:v>
                </c:pt>
                <c:pt idx="882">
                  <c:v>9000</c:v>
                </c:pt>
                <c:pt idx="883">
                  <c:v>9000</c:v>
                </c:pt>
                <c:pt idx="884">
                  <c:v>9000</c:v>
                </c:pt>
                <c:pt idx="885">
                  <c:v>9000</c:v>
                </c:pt>
                <c:pt idx="886">
                  <c:v>9000</c:v>
                </c:pt>
                <c:pt idx="887">
                  <c:v>9000</c:v>
                </c:pt>
                <c:pt idx="888">
                  <c:v>9000</c:v>
                </c:pt>
                <c:pt idx="889">
                  <c:v>9000</c:v>
                </c:pt>
                <c:pt idx="890">
                  <c:v>9000</c:v>
                </c:pt>
                <c:pt idx="891">
                  <c:v>9000</c:v>
                </c:pt>
                <c:pt idx="892">
                  <c:v>9000</c:v>
                </c:pt>
                <c:pt idx="893">
                  <c:v>9000</c:v>
                </c:pt>
                <c:pt idx="894">
                  <c:v>9000</c:v>
                </c:pt>
                <c:pt idx="895">
                  <c:v>9000</c:v>
                </c:pt>
                <c:pt idx="896">
                  <c:v>9000</c:v>
                </c:pt>
                <c:pt idx="897">
                  <c:v>9000</c:v>
                </c:pt>
                <c:pt idx="898">
                  <c:v>9000</c:v>
                </c:pt>
                <c:pt idx="899">
                  <c:v>9000</c:v>
                </c:pt>
                <c:pt idx="900">
                  <c:v>9000</c:v>
                </c:pt>
                <c:pt idx="901">
                  <c:v>9000</c:v>
                </c:pt>
                <c:pt idx="902">
                  <c:v>9000</c:v>
                </c:pt>
                <c:pt idx="903">
                  <c:v>9000</c:v>
                </c:pt>
                <c:pt idx="904">
                  <c:v>9000</c:v>
                </c:pt>
                <c:pt idx="905">
                  <c:v>9000</c:v>
                </c:pt>
                <c:pt idx="906">
                  <c:v>9000</c:v>
                </c:pt>
                <c:pt idx="907">
                  <c:v>9000</c:v>
                </c:pt>
                <c:pt idx="908">
                  <c:v>9000</c:v>
                </c:pt>
                <c:pt idx="909">
                  <c:v>9000</c:v>
                </c:pt>
                <c:pt idx="910">
                  <c:v>9000</c:v>
                </c:pt>
                <c:pt idx="911">
                  <c:v>9000</c:v>
                </c:pt>
                <c:pt idx="912">
                  <c:v>9000</c:v>
                </c:pt>
                <c:pt idx="913">
                  <c:v>9000</c:v>
                </c:pt>
                <c:pt idx="914">
                  <c:v>9000</c:v>
                </c:pt>
                <c:pt idx="915">
                  <c:v>9000</c:v>
                </c:pt>
                <c:pt idx="916">
                  <c:v>9000</c:v>
                </c:pt>
                <c:pt idx="917">
                  <c:v>9000</c:v>
                </c:pt>
                <c:pt idx="918">
                  <c:v>9000</c:v>
                </c:pt>
                <c:pt idx="919">
                  <c:v>9000</c:v>
                </c:pt>
                <c:pt idx="920">
                  <c:v>9000</c:v>
                </c:pt>
                <c:pt idx="921">
                  <c:v>9000</c:v>
                </c:pt>
                <c:pt idx="922">
                  <c:v>9000</c:v>
                </c:pt>
                <c:pt idx="923">
                  <c:v>9000</c:v>
                </c:pt>
                <c:pt idx="924">
                  <c:v>9000</c:v>
                </c:pt>
                <c:pt idx="925">
                  <c:v>9000</c:v>
                </c:pt>
                <c:pt idx="926">
                  <c:v>9000</c:v>
                </c:pt>
                <c:pt idx="927">
                  <c:v>9000</c:v>
                </c:pt>
                <c:pt idx="928">
                  <c:v>9100</c:v>
                </c:pt>
                <c:pt idx="929">
                  <c:v>9100</c:v>
                </c:pt>
                <c:pt idx="930">
                  <c:v>9100</c:v>
                </c:pt>
                <c:pt idx="931">
                  <c:v>9100</c:v>
                </c:pt>
                <c:pt idx="932">
                  <c:v>9100</c:v>
                </c:pt>
                <c:pt idx="933">
                  <c:v>9100</c:v>
                </c:pt>
                <c:pt idx="934">
                  <c:v>9100</c:v>
                </c:pt>
                <c:pt idx="935">
                  <c:v>9100</c:v>
                </c:pt>
                <c:pt idx="936">
                  <c:v>9100</c:v>
                </c:pt>
                <c:pt idx="937">
                  <c:v>9100</c:v>
                </c:pt>
                <c:pt idx="938">
                  <c:v>9100</c:v>
                </c:pt>
                <c:pt idx="939">
                  <c:v>9100</c:v>
                </c:pt>
                <c:pt idx="940">
                  <c:v>9100</c:v>
                </c:pt>
                <c:pt idx="941">
                  <c:v>9100</c:v>
                </c:pt>
                <c:pt idx="942">
                  <c:v>9100</c:v>
                </c:pt>
                <c:pt idx="943">
                  <c:v>9100</c:v>
                </c:pt>
                <c:pt idx="944">
                  <c:v>9100</c:v>
                </c:pt>
                <c:pt idx="945">
                  <c:v>9100</c:v>
                </c:pt>
                <c:pt idx="946">
                  <c:v>9100</c:v>
                </c:pt>
                <c:pt idx="947">
                  <c:v>9100</c:v>
                </c:pt>
                <c:pt idx="948">
                  <c:v>9100</c:v>
                </c:pt>
                <c:pt idx="949">
                  <c:v>9100</c:v>
                </c:pt>
                <c:pt idx="950">
                  <c:v>9100</c:v>
                </c:pt>
                <c:pt idx="951">
                  <c:v>9100</c:v>
                </c:pt>
                <c:pt idx="952">
                  <c:v>9100</c:v>
                </c:pt>
                <c:pt idx="953">
                  <c:v>9100</c:v>
                </c:pt>
                <c:pt idx="954">
                  <c:v>9100</c:v>
                </c:pt>
                <c:pt idx="955">
                  <c:v>9100</c:v>
                </c:pt>
                <c:pt idx="956">
                  <c:v>9100</c:v>
                </c:pt>
                <c:pt idx="957">
                  <c:v>9100</c:v>
                </c:pt>
                <c:pt idx="958">
                  <c:v>9100</c:v>
                </c:pt>
                <c:pt idx="959">
                  <c:v>9100</c:v>
                </c:pt>
                <c:pt idx="960">
                  <c:v>9100</c:v>
                </c:pt>
                <c:pt idx="961">
                  <c:v>9100</c:v>
                </c:pt>
                <c:pt idx="962">
                  <c:v>9100</c:v>
                </c:pt>
                <c:pt idx="963">
                  <c:v>9100</c:v>
                </c:pt>
                <c:pt idx="964">
                  <c:v>9100</c:v>
                </c:pt>
                <c:pt idx="965">
                  <c:v>9100</c:v>
                </c:pt>
                <c:pt idx="966">
                  <c:v>9100</c:v>
                </c:pt>
                <c:pt idx="967">
                  <c:v>9100</c:v>
                </c:pt>
                <c:pt idx="968">
                  <c:v>9100</c:v>
                </c:pt>
                <c:pt idx="969">
                  <c:v>9100</c:v>
                </c:pt>
                <c:pt idx="970">
                  <c:v>9100</c:v>
                </c:pt>
                <c:pt idx="971">
                  <c:v>9100</c:v>
                </c:pt>
                <c:pt idx="972">
                  <c:v>9100</c:v>
                </c:pt>
                <c:pt idx="973">
                  <c:v>9100</c:v>
                </c:pt>
                <c:pt idx="974">
                  <c:v>9100</c:v>
                </c:pt>
                <c:pt idx="975">
                  <c:v>9100</c:v>
                </c:pt>
                <c:pt idx="976">
                  <c:v>9100</c:v>
                </c:pt>
                <c:pt idx="977">
                  <c:v>9100</c:v>
                </c:pt>
                <c:pt idx="978">
                  <c:v>9100</c:v>
                </c:pt>
                <c:pt idx="979">
                  <c:v>9100</c:v>
                </c:pt>
                <c:pt idx="980">
                  <c:v>9100</c:v>
                </c:pt>
                <c:pt idx="981">
                  <c:v>9100</c:v>
                </c:pt>
                <c:pt idx="982">
                  <c:v>9100</c:v>
                </c:pt>
                <c:pt idx="983">
                  <c:v>9100</c:v>
                </c:pt>
                <c:pt idx="984">
                  <c:v>9100</c:v>
                </c:pt>
                <c:pt idx="985">
                  <c:v>9100</c:v>
                </c:pt>
                <c:pt idx="986">
                  <c:v>9100</c:v>
                </c:pt>
                <c:pt idx="987">
                  <c:v>9100</c:v>
                </c:pt>
                <c:pt idx="988">
                  <c:v>9100</c:v>
                </c:pt>
                <c:pt idx="989">
                  <c:v>9100</c:v>
                </c:pt>
                <c:pt idx="990">
                  <c:v>9100</c:v>
                </c:pt>
                <c:pt idx="991">
                  <c:v>9100</c:v>
                </c:pt>
                <c:pt idx="992">
                  <c:v>9100</c:v>
                </c:pt>
                <c:pt idx="993">
                  <c:v>9100</c:v>
                </c:pt>
                <c:pt idx="994">
                  <c:v>9100</c:v>
                </c:pt>
                <c:pt idx="995">
                  <c:v>9100</c:v>
                </c:pt>
                <c:pt idx="996">
                  <c:v>9100</c:v>
                </c:pt>
                <c:pt idx="997">
                  <c:v>9100</c:v>
                </c:pt>
                <c:pt idx="998">
                  <c:v>9100</c:v>
                </c:pt>
                <c:pt idx="999">
                  <c:v>9100</c:v>
                </c:pt>
                <c:pt idx="1000">
                  <c:v>9100</c:v>
                </c:pt>
                <c:pt idx="1001">
                  <c:v>9100</c:v>
                </c:pt>
                <c:pt idx="1002">
                  <c:v>9100</c:v>
                </c:pt>
                <c:pt idx="1003">
                  <c:v>9100</c:v>
                </c:pt>
                <c:pt idx="1004">
                  <c:v>9100</c:v>
                </c:pt>
                <c:pt idx="1005">
                  <c:v>9100</c:v>
                </c:pt>
                <c:pt idx="1006">
                  <c:v>9100</c:v>
                </c:pt>
                <c:pt idx="1007">
                  <c:v>9100</c:v>
                </c:pt>
                <c:pt idx="1008">
                  <c:v>9100</c:v>
                </c:pt>
                <c:pt idx="1009">
                  <c:v>9100</c:v>
                </c:pt>
                <c:pt idx="1010">
                  <c:v>9200</c:v>
                </c:pt>
                <c:pt idx="1011">
                  <c:v>9200</c:v>
                </c:pt>
                <c:pt idx="1012">
                  <c:v>9200</c:v>
                </c:pt>
                <c:pt idx="1013">
                  <c:v>9200</c:v>
                </c:pt>
                <c:pt idx="1014">
                  <c:v>9200</c:v>
                </c:pt>
                <c:pt idx="1015">
                  <c:v>9200</c:v>
                </c:pt>
                <c:pt idx="1016">
                  <c:v>9200</c:v>
                </c:pt>
                <c:pt idx="1017">
                  <c:v>9200</c:v>
                </c:pt>
                <c:pt idx="1018">
                  <c:v>9200</c:v>
                </c:pt>
                <c:pt idx="1019">
                  <c:v>9200</c:v>
                </c:pt>
                <c:pt idx="1020">
                  <c:v>9200</c:v>
                </c:pt>
                <c:pt idx="1021">
                  <c:v>9200</c:v>
                </c:pt>
                <c:pt idx="1022">
                  <c:v>9200</c:v>
                </c:pt>
                <c:pt idx="1023">
                  <c:v>9200</c:v>
                </c:pt>
                <c:pt idx="1024">
                  <c:v>9200</c:v>
                </c:pt>
                <c:pt idx="1025">
                  <c:v>9200</c:v>
                </c:pt>
                <c:pt idx="1026">
                  <c:v>9200</c:v>
                </c:pt>
                <c:pt idx="1027">
                  <c:v>9200</c:v>
                </c:pt>
                <c:pt idx="1028">
                  <c:v>9200</c:v>
                </c:pt>
                <c:pt idx="1029">
                  <c:v>9200</c:v>
                </c:pt>
                <c:pt idx="1030">
                  <c:v>9200</c:v>
                </c:pt>
                <c:pt idx="1031">
                  <c:v>9200</c:v>
                </c:pt>
                <c:pt idx="1032">
                  <c:v>9200</c:v>
                </c:pt>
                <c:pt idx="1033">
                  <c:v>9200</c:v>
                </c:pt>
                <c:pt idx="1034">
                  <c:v>9200</c:v>
                </c:pt>
                <c:pt idx="1035">
                  <c:v>9200</c:v>
                </c:pt>
                <c:pt idx="1036">
                  <c:v>9200</c:v>
                </c:pt>
                <c:pt idx="1037">
                  <c:v>9200</c:v>
                </c:pt>
                <c:pt idx="1038">
                  <c:v>9200</c:v>
                </c:pt>
                <c:pt idx="1039">
                  <c:v>9200</c:v>
                </c:pt>
                <c:pt idx="1040">
                  <c:v>9200</c:v>
                </c:pt>
                <c:pt idx="1041">
                  <c:v>9200</c:v>
                </c:pt>
                <c:pt idx="1042">
                  <c:v>9200</c:v>
                </c:pt>
                <c:pt idx="1043">
                  <c:v>9200</c:v>
                </c:pt>
                <c:pt idx="1044">
                  <c:v>9200</c:v>
                </c:pt>
                <c:pt idx="1045">
                  <c:v>9200</c:v>
                </c:pt>
                <c:pt idx="1046">
                  <c:v>9200</c:v>
                </c:pt>
                <c:pt idx="1047">
                  <c:v>9200</c:v>
                </c:pt>
                <c:pt idx="1048">
                  <c:v>9200</c:v>
                </c:pt>
                <c:pt idx="1049">
                  <c:v>9200</c:v>
                </c:pt>
                <c:pt idx="1050">
                  <c:v>9200</c:v>
                </c:pt>
                <c:pt idx="1051">
                  <c:v>9200</c:v>
                </c:pt>
                <c:pt idx="1052">
                  <c:v>9200</c:v>
                </c:pt>
                <c:pt idx="1053">
                  <c:v>9200</c:v>
                </c:pt>
                <c:pt idx="1054">
                  <c:v>9200</c:v>
                </c:pt>
                <c:pt idx="1055">
                  <c:v>9200</c:v>
                </c:pt>
                <c:pt idx="1056">
                  <c:v>9200</c:v>
                </c:pt>
                <c:pt idx="1057">
                  <c:v>9200</c:v>
                </c:pt>
                <c:pt idx="1058">
                  <c:v>9200</c:v>
                </c:pt>
                <c:pt idx="1059">
                  <c:v>9200</c:v>
                </c:pt>
                <c:pt idx="1060">
                  <c:v>9200</c:v>
                </c:pt>
                <c:pt idx="1061">
                  <c:v>9200</c:v>
                </c:pt>
                <c:pt idx="1062">
                  <c:v>9200</c:v>
                </c:pt>
                <c:pt idx="1063">
                  <c:v>9200</c:v>
                </c:pt>
                <c:pt idx="1064">
                  <c:v>9200</c:v>
                </c:pt>
                <c:pt idx="1065">
                  <c:v>9200</c:v>
                </c:pt>
                <c:pt idx="1066">
                  <c:v>9200</c:v>
                </c:pt>
                <c:pt idx="1067">
                  <c:v>9200</c:v>
                </c:pt>
                <c:pt idx="1068">
                  <c:v>9200</c:v>
                </c:pt>
                <c:pt idx="1069">
                  <c:v>9200</c:v>
                </c:pt>
                <c:pt idx="1070">
                  <c:v>9200</c:v>
                </c:pt>
                <c:pt idx="1071">
                  <c:v>9200</c:v>
                </c:pt>
                <c:pt idx="1072">
                  <c:v>9200</c:v>
                </c:pt>
                <c:pt idx="1073">
                  <c:v>9200</c:v>
                </c:pt>
                <c:pt idx="1074">
                  <c:v>9200</c:v>
                </c:pt>
                <c:pt idx="1075">
                  <c:v>9200</c:v>
                </c:pt>
                <c:pt idx="1076">
                  <c:v>9200</c:v>
                </c:pt>
                <c:pt idx="1077">
                  <c:v>9200</c:v>
                </c:pt>
                <c:pt idx="1078">
                  <c:v>9200</c:v>
                </c:pt>
                <c:pt idx="1079">
                  <c:v>9200</c:v>
                </c:pt>
                <c:pt idx="1080">
                  <c:v>9200</c:v>
                </c:pt>
                <c:pt idx="1081">
                  <c:v>9200</c:v>
                </c:pt>
                <c:pt idx="1082">
                  <c:v>9200</c:v>
                </c:pt>
                <c:pt idx="1083">
                  <c:v>9200</c:v>
                </c:pt>
                <c:pt idx="1084">
                  <c:v>9200</c:v>
                </c:pt>
                <c:pt idx="1085">
                  <c:v>9200</c:v>
                </c:pt>
                <c:pt idx="1086">
                  <c:v>9200</c:v>
                </c:pt>
                <c:pt idx="1087">
                  <c:v>9200</c:v>
                </c:pt>
                <c:pt idx="1088">
                  <c:v>9200</c:v>
                </c:pt>
                <c:pt idx="1089">
                  <c:v>9200</c:v>
                </c:pt>
                <c:pt idx="1090">
                  <c:v>9200</c:v>
                </c:pt>
                <c:pt idx="1091">
                  <c:v>9200</c:v>
                </c:pt>
                <c:pt idx="1092">
                  <c:v>9300</c:v>
                </c:pt>
                <c:pt idx="1093">
                  <c:v>9300</c:v>
                </c:pt>
                <c:pt idx="1094">
                  <c:v>9300</c:v>
                </c:pt>
                <c:pt idx="1095">
                  <c:v>9300</c:v>
                </c:pt>
                <c:pt idx="1096">
                  <c:v>9300</c:v>
                </c:pt>
                <c:pt idx="1097">
                  <c:v>9300</c:v>
                </c:pt>
                <c:pt idx="1098">
                  <c:v>9300</c:v>
                </c:pt>
                <c:pt idx="1099">
                  <c:v>9300</c:v>
                </c:pt>
                <c:pt idx="1100">
                  <c:v>9300</c:v>
                </c:pt>
                <c:pt idx="1101">
                  <c:v>9300</c:v>
                </c:pt>
                <c:pt idx="1102">
                  <c:v>9300</c:v>
                </c:pt>
                <c:pt idx="1103">
                  <c:v>9300</c:v>
                </c:pt>
                <c:pt idx="1104">
                  <c:v>9300</c:v>
                </c:pt>
                <c:pt idx="1105">
                  <c:v>9300</c:v>
                </c:pt>
                <c:pt idx="1106">
                  <c:v>9300</c:v>
                </c:pt>
                <c:pt idx="1107">
                  <c:v>9300</c:v>
                </c:pt>
                <c:pt idx="1108">
                  <c:v>9300</c:v>
                </c:pt>
                <c:pt idx="1109">
                  <c:v>9300</c:v>
                </c:pt>
                <c:pt idx="1110">
                  <c:v>9300</c:v>
                </c:pt>
                <c:pt idx="1111">
                  <c:v>9300</c:v>
                </c:pt>
                <c:pt idx="1112">
                  <c:v>9300</c:v>
                </c:pt>
                <c:pt idx="1113">
                  <c:v>9300</c:v>
                </c:pt>
                <c:pt idx="1114">
                  <c:v>9300</c:v>
                </c:pt>
                <c:pt idx="1115">
                  <c:v>9300</c:v>
                </c:pt>
                <c:pt idx="1116">
                  <c:v>9300</c:v>
                </c:pt>
                <c:pt idx="1117">
                  <c:v>9300</c:v>
                </c:pt>
                <c:pt idx="1118">
                  <c:v>9300</c:v>
                </c:pt>
                <c:pt idx="1119">
                  <c:v>9300</c:v>
                </c:pt>
                <c:pt idx="1120">
                  <c:v>9300</c:v>
                </c:pt>
                <c:pt idx="1121">
                  <c:v>9300</c:v>
                </c:pt>
                <c:pt idx="1122">
                  <c:v>9300</c:v>
                </c:pt>
                <c:pt idx="1123">
                  <c:v>9300</c:v>
                </c:pt>
                <c:pt idx="1124">
                  <c:v>9300</c:v>
                </c:pt>
                <c:pt idx="1125">
                  <c:v>9300</c:v>
                </c:pt>
                <c:pt idx="1126">
                  <c:v>9300</c:v>
                </c:pt>
                <c:pt idx="1127">
                  <c:v>9300</c:v>
                </c:pt>
                <c:pt idx="1128">
                  <c:v>9300</c:v>
                </c:pt>
                <c:pt idx="1129">
                  <c:v>9300</c:v>
                </c:pt>
                <c:pt idx="1130">
                  <c:v>9300</c:v>
                </c:pt>
                <c:pt idx="1131">
                  <c:v>9300</c:v>
                </c:pt>
                <c:pt idx="1132">
                  <c:v>9300</c:v>
                </c:pt>
                <c:pt idx="1133">
                  <c:v>9300</c:v>
                </c:pt>
                <c:pt idx="1134">
                  <c:v>9300</c:v>
                </c:pt>
                <c:pt idx="1135">
                  <c:v>9300</c:v>
                </c:pt>
                <c:pt idx="1136">
                  <c:v>9300</c:v>
                </c:pt>
                <c:pt idx="1137">
                  <c:v>9300</c:v>
                </c:pt>
                <c:pt idx="1138">
                  <c:v>9300</c:v>
                </c:pt>
                <c:pt idx="1139">
                  <c:v>9300</c:v>
                </c:pt>
                <c:pt idx="1140">
                  <c:v>9300</c:v>
                </c:pt>
                <c:pt idx="1141">
                  <c:v>9300</c:v>
                </c:pt>
                <c:pt idx="1142">
                  <c:v>9300</c:v>
                </c:pt>
                <c:pt idx="1143">
                  <c:v>9300</c:v>
                </c:pt>
                <c:pt idx="1144">
                  <c:v>9300</c:v>
                </c:pt>
                <c:pt idx="1145">
                  <c:v>9300</c:v>
                </c:pt>
                <c:pt idx="1146">
                  <c:v>9300</c:v>
                </c:pt>
                <c:pt idx="1147">
                  <c:v>9300</c:v>
                </c:pt>
                <c:pt idx="1148">
                  <c:v>9300</c:v>
                </c:pt>
                <c:pt idx="1149">
                  <c:v>9300</c:v>
                </c:pt>
                <c:pt idx="1150">
                  <c:v>9300</c:v>
                </c:pt>
                <c:pt idx="1151">
                  <c:v>9300</c:v>
                </c:pt>
                <c:pt idx="1152">
                  <c:v>9300</c:v>
                </c:pt>
                <c:pt idx="1153">
                  <c:v>9300</c:v>
                </c:pt>
                <c:pt idx="1154">
                  <c:v>9300</c:v>
                </c:pt>
                <c:pt idx="1155">
                  <c:v>9300</c:v>
                </c:pt>
                <c:pt idx="1156">
                  <c:v>9300</c:v>
                </c:pt>
                <c:pt idx="1157">
                  <c:v>9300</c:v>
                </c:pt>
                <c:pt idx="1158">
                  <c:v>9300</c:v>
                </c:pt>
                <c:pt idx="1159">
                  <c:v>9300</c:v>
                </c:pt>
                <c:pt idx="1160">
                  <c:v>9300</c:v>
                </c:pt>
                <c:pt idx="1161">
                  <c:v>9300</c:v>
                </c:pt>
                <c:pt idx="1162">
                  <c:v>9300</c:v>
                </c:pt>
                <c:pt idx="1163">
                  <c:v>9300</c:v>
                </c:pt>
                <c:pt idx="1164">
                  <c:v>9300</c:v>
                </c:pt>
                <c:pt idx="1165">
                  <c:v>9300</c:v>
                </c:pt>
                <c:pt idx="1166">
                  <c:v>9300</c:v>
                </c:pt>
                <c:pt idx="1167">
                  <c:v>9300</c:v>
                </c:pt>
                <c:pt idx="1168">
                  <c:v>9300</c:v>
                </c:pt>
                <c:pt idx="1169">
                  <c:v>9300</c:v>
                </c:pt>
                <c:pt idx="1170">
                  <c:v>9300</c:v>
                </c:pt>
                <c:pt idx="1171">
                  <c:v>9300</c:v>
                </c:pt>
                <c:pt idx="1172">
                  <c:v>9300</c:v>
                </c:pt>
                <c:pt idx="1173">
                  <c:v>9300</c:v>
                </c:pt>
                <c:pt idx="1174">
                  <c:v>9300</c:v>
                </c:pt>
                <c:pt idx="1175">
                  <c:v>9300</c:v>
                </c:pt>
                <c:pt idx="1176">
                  <c:v>9300</c:v>
                </c:pt>
                <c:pt idx="1177">
                  <c:v>9300</c:v>
                </c:pt>
                <c:pt idx="1178">
                  <c:v>9300</c:v>
                </c:pt>
                <c:pt idx="1179">
                  <c:v>9300</c:v>
                </c:pt>
                <c:pt idx="1180">
                  <c:v>9300</c:v>
                </c:pt>
                <c:pt idx="1181">
                  <c:v>9300</c:v>
                </c:pt>
                <c:pt idx="1182">
                  <c:v>9300</c:v>
                </c:pt>
                <c:pt idx="1183">
                  <c:v>9300</c:v>
                </c:pt>
                <c:pt idx="1184">
                  <c:v>9300</c:v>
                </c:pt>
                <c:pt idx="1185">
                  <c:v>9300</c:v>
                </c:pt>
                <c:pt idx="1186">
                  <c:v>9300</c:v>
                </c:pt>
                <c:pt idx="1187">
                  <c:v>9300</c:v>
                </c:pt>
                <c:pt idx="1188">
                  <c:v>9300</c:v>
                </c:pt>
                <c:pt idx="1189">
                  <c:v>9300</c:v>
                </c:pt>
                <c:pt idx="1190">
                  <c:v>9300</c:v>
                </c:pt>
                <c:pt idx="1191">
                  <c:v>9300</c:v>
                </c:pt>
                <c:pt idx="1192">
                  <c:v>9300</c:v>
                </c:pt>
                <c:pt idx="1193">
                  <c:v>9300</c:v>
                </c:pt>
                <c:pt idx="1194">
                  <c:v>9300</c:v>
                </c:pt>
                <c:pt idx="1195">
                  <c:v>9300</c:v>
                </c:pt>
                <c:pt idx="1196">
                  <c:v>9300</c:v>
                </c:pt>
                <c:pt idx="1197">
                  <c:v>9300</c:v>
                </c:pt>
                <c:pt idx="1198">
                  <c:v>9300</c:v>
                </c:pt>
                <c:pt idx="1199">
                  <c:v>9400</c:v>
                </c:pt>
                <c:pt idx="1200">
                  <c:v>9400</c:v>
                </c:pt>
                <c:pt idx="1201">
                  <c:v>9400</c:v>
                </c:pt>
                <c:pt idx="1202">
                  <c:v>9400</c:v>
                </c:pt>
                <c:pt idx="1203">
                  <c:v>9400</c:v>
                </c:pt>
                <c:pt idx="1204">
                  <c:v>9400</c:v>
                </c:pt>
                <c:pt idx="1205">
                  <c:v>9400</c:v>
                </c:pt>
                <c:pt idx="1206">
                  <c:v>9400</c:v>
                </c:pt>
                <c:pt idx="1207">
                  <c:v>9400</c:v>
                </c:pt>
                <c:pt idx="1208">
                  <c:v>9400</c:v>
                </c:pt>
                <c:pt idx="1209">
                  <c:v>9400</c:v>
                </c:pt>
                <c:pt idx="1210">
                  <c:v>9400</c:v>
                </c:pt>
                <c:pt idx="1211">
                  <c:v>9400</c:v>
                </c:pt>
                <c:pt idx="1212">
                  <c:v>9400</c:v>
                </c:pt>
                <c:pt idx="1213">
                  <c:v>9400</c:v>
                </c:pt>
                <c:pt idx="1214">
                  <c:v>9400</c:v>
                </c:pt>
                <c:pt idx="1215">
                  <c:v>9400</c:v>
                </c:pt>
                <c:pt idx="1216">
                  <c:v>9400</c:v>
                </c:pt>
                <c:pt idx="1217">
                  <c:v>9400</c:v>
                </c:pt>
                <c:pt idx="1218">
                  <c:v>9400</c:v>
                </c:pt>
                <c:pt idx="1219">
                  <c:v>9400</c:v>
                </c:pt>
                <c:pt idx="1220">
                  <c:v>9400</c:v>
                </c:pt>
                <c:pt idx="1221">
                  <c:v>9400</c:v>
                </c:pt>
                <c:pt idx="1222">
                  <c:v>9400</c:v>
                </c:pt>
                <c:pt idx="1223">
                  <c:v>9400</c:v>
                </c:pt>
                <c:pt idx="1224">
                  <c:v>9400</c:v>
                </c:pt>
                <c:pt idx="1225">
                  <c:v>9400</c:v>
                </c:pt>
                <c:pt idx="1226">
                  <c:v>9400</c:v>
                </c:pt>
                <c:pt idx="1227">
                  <c:v>9400</c:v>
                </c:pt>
                <c:pt idx="1228">
                  <c:v>9400</c:v>
                </c:pt>
                <c:pt idx="1229">
                  <c:v>9400</c:v>
                </c:pt>
                <c:pt idx="1230">
                  <c:v>9400</c:v>
                </c:pt>
                <c:pt idx="1231">
                  <c:v>9400</c:v>
                </c:pt>
                <c:pt idx="1232">
                  <c:v>9400</c:v>
                </c:pt>
                <c:pt idx="1233">
                  <c:v>9400</c:v>
                </c:pt>
                <c:pt idx="1234">
                  <c:v>9400</c:v>
                </c:pt>
                <c:pt idx="1235">
                  <c:v>9400</c:v>
                </c:pt>
                <c:pt idx="1236">
                  <c:v>9400</c:v>
                </c:pt>
                <c:pt idx="1237">
                  <c:v>9400</c:v>
                </c:pt>
                <c:pt idx="1238">
                  <c:v>9400</c:v>
                </c:pt>
                <c:pt idx="1239">
                  <c:v>9400</c:v>
                </c:pt>
                <c:pt idx="1240">
                  <c:v>9400</c:v>
                </c:pt>
                <c:pt idx="1241">
                  <c:v>9400</c:v>
                </c:pt>
                <c:pt idx="1242">
                  <c:v>9400</c:v>
                </c:pt>
                <c:pt idx="1243">
                  <c:v>9400</c:v>
                </c:pt>
                <c:pt idx="1244">
                  <c:v>9400</c:v>
                </c:pt>
                <c:pt idx="1245">
                  <c:v>9400</c:v>
                </c:pt>
                <c:pt idx="1246">
                  <c:v>9400</c:v>
                </c:pt>
                <c:pt idx="1247">
                  <c:v>9400</c:v>
                </c:pt>
                <c:pt idx="1248">
                  <c:v>9400</c:v>
                </c:pt>
                <c:pt idx="1249">
                  <c:v>9400</c:v>
                </c:pt>
                <c:pt idx="1250">
                  <c:v>9400</c:v>
                </c:pt>
                <c:pt idx="1251">
                  <c:v>9400</c:v>
                </c:pt>
                <c:pt idx="1252">
                  <c:v>9400</c:v>
                </c:pt>
                <c:pt idx="1253">
                  <c:v>9400</c:v>
                </c:pt>
                <c:pt idx="1254">
                  <c:v>9400</c:v>
                </c:pt>
                <c:pt idx="1255">
                  <c:v>9500</c:v>
                </c:pt>
                <c:pt idx="1256">
                  <c:v>9500</c:v>
                </c:pt>
                <c:pt idx="1257">
                  <c:v>9500</c:v>
                </c:pt>
                <c:pt idx="1258">
                  <c:v>9500</c:v>
                </c:pt>
                <c:pt idx="1259">
                  <c:v>9500</c:v>
                </c:pt>
                <c:pt idx="1260">
                  <c:v>9500</c:v>
                </c:pt>
                <c:pt idx="1261">
                  <c:v>9500</c:v>
                </c:pt>
                <c:pt idx="1262">
                  <c:v>9500</c:v>
                </c:pt>
                <c:pt idx="1263">
                  <c:v>9500</c:v>
                </c:pt>
                <c:pt idx="1264">
                  <c:v>9500</c:v>
                </c:pt>
                <c:pt idx="1265">
                  <c:v>9500</c:v>
                </c:pt>
                <c:pt idx="1266">
                  <c:v>9500</c:v>
                </c:pt>
                <c:pt idx="1267">
                  <c:v>9500</c:v>
                </c:pt>
                <c:pt idx="1268">
                  <c:v>9500</c:v>
                </c:pt>
                <c:pt idx="1269">
                  <c:v>9500</c:v>
                </c:pt>
                <c:pt idx="1270">
                  <c:v>9500</c:v>
                </c:pt>
                <c:pt idx="1271">
                  <c:v>9500</c:v>
                </c:pt>
                <c:pt idx="1272">
                  <c:v>9500</c:v>
                </c:pt>
                <c:pt idx="1273">
                  <c:v>9500</c:v>
                </c:pt>
                <c:pt idx="1274">
                  <c:v>9500</c:v>
                </c:pt>
                <c:pt idx="1275">
                  <c:v>9500</c:v>
                </c:pt>
                <c:pt idx="1276">
                  <c:v>9500</c:v>
                </c:pt>
                <c:pt idx="1277">
                  <c:v>9500</c:v>
                </c:pt>
                <c:pt idx="1278">
                  <c:v>9500</c:v>
                </c:pt>
                <c:pt idx="1279">
                  <c:v>9500</c:v>
                </c:pt>
                <c:pt idx="1280">
                  <c:v>9500</c:v>
                </c:pt>
                <c:pt idx="1281">
                  <c:v>9500</c:v>
                </c:pt>
                <c:pt idx="1282">
                  <c:v>9500</c:v>
                </c:pt>
                <c:pt idx="1283">
                  <c:v>9500</c:v>
                </c:pt>
                <c:pt idx="1284">
                  <c:v>9500</c:v>
                </c:pt>
                <c:pt idx="1285">
                  <c:v>9600</c:v>
                </c:pt>
                <c:pt idx="1286">
                  <c:v>9600</c:v>
                </c:pt>
                <c:pt idx="1287">
                  <c:v>9600</c:v>
                </c:pt>
                <c:pt idx="1288">
                  <c:v>9600</c:v>
                </c:pt>
                <c:pt idx="1289">
                  <c:v>9600</c:v>
                </c:pt>
                <c:pt idx="1290">
                  <c:v>9600</c:v>
                </c:pt>
                <c:pt idx="1291">
                  <c:v>9600</c:v>
                </c:pt>
                <c:pt idx="1292">
                  <c:v>9600</c:v>
                </c:pt>
                <c:pt idx="1293">
                  <c:v>9600</c:v>
                </c:pt>
                <c:pt idx="1294">
                  <c:v>9600</c:v>
                </c:pt>
                <c:pt idx="1295">
                  <c:v>9700</c:v>
                </c:pt>
                <c:pt idx="1296">
                  <c:v>9700</c:v>
                </c:pt>
                <c:pt idx="1297">
                  <c:v>9700</c:v>
                </c:pt>
              </c:numCache>
            </c:numRef>
          </c:yVal>
          <c:smooth val="1"/>
        </c:ser>
        <c:dLbls>
          <c:showLegendKey val="0"/>
          <c:showVal val="0"/>
          <c:showCatName val="0"/>
          <c:showSerName val="0"/>
          <c:showPercent val="0"/>
          <c:showBubbleSize val="0"/>
        </c:dLbls>
        <c:axId val="35416320"/>
        <c:axId val="76743040"/>
      </c:scatterChart>
      <c:valAx>
        <c:axId val="35416320"/>
        <c:scaling>
          <c:orientation val="minMax"/>
          <c:max val="72"/>
          <c:min val="32"/>
        </c:scaling>
        <c:delete val="1"/>
        <c:axPos val="b"/>
        <c:numFmt formatCode="General" sourceLinked="1"/>
        <c:majorTickMark val="out"/>
        <c:minorTickMark val="in"/>
        <c:tickLblPos val="nextTo"/>
        <c:crossAx val="76743040"/>
        <c:crosses val="autoZero"/>
        <c:crossBetween val="midCat"/>
      </c:valAx>
      <c:valAx>
        <c:axId val="76743040"/>
        <c:scaling>
          <c:orientation val="minMax"/>
          <c:max val="14000"/>
          <c:min val="7000"/>
        </c:scaling>
        <c:delete val="1"/>
        <c:axPos val="l"/>
        <c:numFmt formatCode="General" sourceLinked="1"/>
        <c:majorTickMark val="out"/>
        <c:minorTickMark val="none"/>
        <c:tickLblPos val="nextTo"/>
        <c:crossAx val="35416320"/>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937866453592476"/>
          <c:y val="5.4971297484551485E-2"/>
          <c:w val="0.80302966991817992"/>
          <c:h val="0.80848048072198264"/>
        </c:manualLayout>
      </c:layout>
      <c:scatterChart>
        <c:scatterStyle val="smoothMarker"/>
        <c:varyColors val="0"/>
        <c:ser>
          <c:idx val="8"/>
          <c:order val="0"/>
          <c:tx>
            <c:strRef>
              <c:f>'B1 graphs_by_spp_year'!$F$3860</c:f>
              <c:strCache>
                <c:ptCount val="1"/>
                <c:pt idx="0">
                  <c:v>2012</c:v>
                </c:pt>
              </c:strCache>
            </c:strRef>
          </c:tx>
          <c:spPr>
            <a:ln w="66675">
              <a:noFill/>
            </a:ln>
          </c:spPr>
          <c:marker>
            <c:symbol val="circle"/>
            <c:size val="13"/>
            <c:spPr>
              <a:solidFill>
                <a:schemeClr val="accent3"/>
              </a:solidFill>
              <a:ln>
                <a:solidFill>
                  <a:schemeClr val="accent3">
                    <a:lumMod val="50000"/>
                  </a:schemeClr>
                </a:solidFill>
              </a:ln>
            </c:spPr>
          </c:marker>
          <c:xVal>
            <c:numRef>
              <c:f>'B1 graphs_by_spp_year'!$E$3860:$E$5160</c:f>
              <c:numCache>
                <c:formatCode>General</c:formatCode>
                <c:ptCount val="1301"/>
                <c:pt idx="0">
                  <c:v>48.54</c:v>
                </c:pt>
                <c:pt idx="1">
                  <c:v>52.82</c:v>
                </c:pt>
                <c:pt idx="2">
                  <c:v>52.6</c:v>
                </c:pt>
                <c:pt idx="3">
                  <c:v>52.53</c:v>
                </c:pt>
                <c:pt idx="4">
                  <c:v>52.53</c:v>
                </c:pt>
                <c:pt idx="5">
                  <c:v>52.6</c:v>
                </c:pt>
                <c:pt idx="6">
                  <c:v>52.71</c:v>
                </c:pt>
                <c:pt idx="7">
                  <c:v>52.53</c:v>
                </c:pt>
                <c:pt idx="8">
                  <c:v>51.77</c:v>
                </c:pt>
                <c:pt idx="9">
                  <c:v>52.41</c:v>
                </c:pt>
                <c:pt idx="10">
                  <c:v>53.37</c:v>
                </c:pt>
                <c:pt idx="11">
                  <c:v>53.22</c:v>
                </c:pt>
                <c:pt idx="12">
                  <c:v>51.71</c:v>
                </c:pt>
                <c:pt idx="13">
                  <c:v>52.14</c:v>
                </c:pt>
                <c:pt idx="14">
                  <c:v>53.26</c:v>
                </c:pt>
                <c:pt idx="15">
                  <c:v>52.11</c:v>
                </c:pt>
                <c:pt idx="16">
                  <c:v>52.15</c:v>
                </c:pt>
                <c:pt idx="17">
                  <c:v>49.43</c:v>
                </c:pt>
                <c:pt idx="18">
                  <c:v>50.65</c:v>
                </c:pt>
                <c:pt idx="19">
                  <c:v>52.19</c:v>
                </c:pt>
                <c:pt idx="20">
                  <c:v>52.19</c:v>
                </c:pt>
                <c:pt idx="21">
                  <c:v>43.92</c:v>
                </c:pt>
                <c:pt idx="22">
                  <c:v>48.48</c:v>
                </c:pt>
                <c:pt idx="23">
                  <c:v>48.34</c:v>
                </c:pt>
                <c:pt idx="24">
                  <c:v>44.52</c:v>
                </c:pt>
                <c:pt idx="25">
                  <c:v>44.23</c:v>
                </c:pt>
                <c:pt idx="26">
                  <c:v>48.53</c:v>
                </c:pt>
                <c:pt idx="27">
                  <c:v>50.6</c:v>
                </c:pt>
                <c:pt idx="28">
                  <c:v>51.55</c:v>
                </c:pt>
                <c:pt idx="29">
                  <c:v>51.95</c:v>
                </c:pt>
                <c:pt idx="30">
                  <c:v>43.61</c:v>
                </c:pt>
                <c:pt idx="31">
                  <c:v>48.45</c:v>
                </c:pt>
                <c:pt idx="32">
                  <c:v>51.28</c:v>
                </c:pt>
                <c:pt idx="33">
                  <c:v>52.77</c:v>
                </c:pt>
                <c:pt idx="34">
                  <c:v>51.15</c:v>
                </c:pt>
                <c:pt idx="35">
                  <c:v>43.37</c:v>
                </c:pt>
                <c:pt idx="36">
                  <c:v>50.73</c:v>
                </c:pt>
                <c:pt idx="37">
                  <c:v>51.71</c:v>
                </c:pt>
                <c:pt idx="38">
                  <c:v>52.06</c:v>
                </c:pt>
                <c:pt idx="39">
                  <c:v>52.74</c:v>
                </c:pt>
                <c:pt idx="40">
                  <c:v>51.37</c:v>
                </c:pt>
                <c:pt idx="41">
                  <c:v>51.99</c:v>
                </c:pt>
                <c:pt idx="42">
                  <c:v>50.27</c:v>
                </c:pt>
                <c:pt idx="43">
                  <c:v>49.8</c:v>
                </c:pt>
                <c:pt idx="44">
                  <c:v>51.94</c:v>
                </c:pt>
                <c:pt idx="45">
                  <c:v>51.99</c:v>
                </c:pt>
                <c:pt idx="46">
                  <c:v>50.67</c:v>
                </c:pt>
                <c:pt idx="47">
                  <c:v>48.66</c:v>
                </c:pt>
                <c:pt idx="48">
                  <c:v>51.74</c:v>
                </c:pt>
                <c:pt idx="49">
                  <c:v>52.46</c:v>
                </c:pt>
                <c:pt idx="50">
                  <c:v>50.79</c:v>
                </c:pt>
                <c:pt idx="51">
                  <c:v>51.83</c:v>
                </c:pt>
                <c:pt idx="52">
                  <c:v>50.54</c:v>
                </c:pt>
                <c:pt idx="53">
                  <c:v>50.71</c:v>
                </c:pt>
                <c:pt idx="54">
                  <c:v>51.74</c:v>
                </c:pt>
                <c:pt idx="55">
                  <c:v>49.52</c:v>
                </c:pt>
                <c:pt idx="56">
                  <c:v>51.72</c:v>
                </c:pt>
                <c:pt idx="57">
                  <c:v>51.92</c:v>
                </c:pt>
                <c:pt idx="58">
                  <c:v>42.43</c:v>
                </c:pt>
                <c:pt idx="59">
                  <c:v>51.89</c:v>
                </c:pt>
                <c:pt idx="60">
                  <c:v>51.17</c:v>
                </c:pt>
                <c:pt idx="61">
                  <c:v>51.37</c:v>
                </c:pt>
                <c:pt idx="62">
                  <c:v>52.05</c:v>
                </c:pt>
                <c:pt idx="63">
                  <c:v>48.15</c:v>
                </c:pt>
                <c:pt idx="64">
                  <c:v>50.7</c:v>
                </c:pt>
                <c:pt idx="65">
                  <c:v>51.74</c:v>
                </c:pt>
                <c:pt idx="66">
                  <c:v>51.74</c:v>
                </c:pt>
                <c:pt idx="67">
                  <c:v>51.91</c:v>
                </c:pt>
                <c:pt idx="68">
                  <c:v>51.69</c:v>
                </c:pt>
                <c:pt idx="69">
                  <c:v>52.53</c:v>
                </c:pt>
                <c:pt idx="70">
                  <c:v>52.53</c:v>
                </c:pt>
                <c:pt idx="71">
                  <c:v>51.36</c:v>
                </c:pt>
                <c:pt idx="72">
                  <c:v>51.34</c:v>
                </c:pt>
                <c:pt idx="73">
                  <c:v>43.96</c:v>
                </c:pt>
                <c:pt idx="74">
                  <c:v>45.23</c:v>
                </c:pt>
                <c:pt idx="75">
                  <c:v>46.8</c:v>
                </c:pt>
                <c:pt idx="76">
                  <c:v>51.31</c:v>
                </c:pt>
                <c:pt idx="77">
                  <c:v>52.21</c:v>
                </c:pt>
                <c:pt idx="78">
                  <c:v>51.46</c:v>
                </c:pt>
                <c:pt idx="79">
                  <c:v>44.13</c:v>
                </c:pt>
                <c:pt idx="80">
                  <c:v>44</c:v>
                </c:pt>
                <c:pt idx="81">
                  <c:v>43.37</c:v>
                </c:pt>
                <c:pt idx="82">
                  <c:v>51.23</c:v>
                </c:pt>
                <c:pt idx="83">
                  <c:v>44.09</c:v>
                </c:pt>
                <c:pt idx="84">
                  <c:v>51.37</c:v>
                </c:pt>
                <c:pt idx="85">
                  <c:v>49.21</c:v>
                </c:pt>
                <c:pt idx="86">
                  <c:v>44.03</c:v>
                </c:pt>
                <c:pt idx="87">
                  <c:v>51.34</c:v>
                </c:pt>
                <c:pt idx="88">
                  <c:v>51.22</c:v>
                </c:pt>
                <c:pt idx="89">
                  <c:v>44.64</c:v>
                </c:pt>
                <c:pt idx="90">
                  <c:v>49.63</c:v>
                </c:pt>
                <c:pt idx="91">
                  <c:v>51.3</c:v>
                </c:pt>
                <c:pt idx="92">
                  <c:v>51.14</c:v>
                </c:pt>
                <c:pt idx="93">
                  <c:v>51.01</c:v>
                </c:pt>
                <c:pt idx="94">
                  <c:v>51.75</c:v>
                </c:pt>
                <c:pt idx="95">
                  <c:v>46.71</c:v>
                </c:pt>
                <c:pt idx="96">
                  <c:v>48.02</c:v>
                </c:pt>
                <c:pt idx="97">
                  <c:v>51.94</c:v>
                </c:pt>
                <c:pt idx="98">
                  <c:v>51.74</c:v>
                </c:pt>
                <c:pt idx="99">
                  <c:v>48.69</c:v>
                </c:pt>
                <c:pt idx="100">
                  <c:v>44.03</c:v>
                </c:pt>
                <c:pt idx="101">
                  <c:v>44.03</c:v>
                </c:pt>
                <c:pt idx="102">
                  <c:v>51.31</c:v>
                </c:pt>
                <c:pt idx="103">
                  <c:v>51.78</c:v>
                </c:pt>
                <c:pt idx="104">
                  <c:v>48.37</c:v>
                </c:pt>
                <c:pt idx="105">
                  <c:v>50.9</c:v>
                </c:pt>
                <c:pt idx="106">
                  <c:v>51.16</c:v>
                </c:pt>
                <c:pt idx="107">
                  <c:v>51.64</c:v>
                </c:pt>
                <c:pt idx="108">
                  <c:v>46.9</c:v>
                </c:pt>
                <c:pt idx="109">
                  <c:v>44.5</c:v>
                </c:pt>
                <c:pt idx="110">
                  <c:v>46.45</c:v>
                </c:pt>
                <c:pt idx="111">
                  <c:v>52.21</c:v>
                </c:pt>
                <c:pt idx="112">
                  <c:v>51.23</c:v>
                </c:pt>
                <c:pt idx="113">
                  <c:v>46.91</c:v>
                </c:pt>
                <c:pt idx="114">
                  <c:v>44.03</c:v>
                </c:pt>
                <c:pt idx="115">
                  <c:v>52.34</c:v>
                </c:pt>
                <c:pt idx="116">
                  <c:v>43.85</c:v>
                </c:pt>
                <c:pt idx="117">
                  <c:v>44.84</c:v>
                </c:pt>
                <c:pt idx="118">
                  <c:v>52.5</c:v>
                </c:pt>
                <c:pt idx="119">
                  <c:v>46.77</c:v>
                </c:pt>
                <c:pt idx="120">
                  <c:v>44.73</c:v>
                </c:pt>
                <c:pt idx="121">
                  <c:v>43.37</c:v>
                </c:pt>
                <c:pt idx="122">
                  <c:v>48.48</c:v>
                </c:pt>
                <c:pt idx="123">
                  <c:v>51.08</c:v>
                </c:pt>
                <c:pt idx="124">
                  <c:v>46.75</c:v>
                </c:pt>
                <c:pt idx="125">
                  <c:v>44.84</c:v>
                </c:pt>
                <c:pt idx="126">
                  <c:v>51.01</c:v>
                </c:pt>
                <c:pt idx="127">
                  <c:v>52.32</c:v>
                </c:pt>
                <c:pt idx="128">
                  <c:v>44.7</c:v>
                </c:pt>
                <c:pt idx="129">
                  <c:v>43.95</c:v>
                </c:pt>
                <c:pt idx="130">
                  <c:v>51.08</c:v>
                </c:pt>
                <c:pt idx="131">
                  <c:v>51.05</c:v>
                </c:pt>
                <c:pt idx="132">
                  <c:v>48.21</c:v>
                </c:pt>
                <c:pt idx="133">
                  <c:v>52.2</c:v>
                </c:pt>
                <c:pt idx="134">
                  <c:v>51.16</c:v>
                </c:pt>
                <c:pt idx="135">
                  <c:v>52.51</c:v>
                </c:pt>
                <c:pt idx="136">
                  <c:v>51.05</c:v>
                </c:pt>
                <c:pt idx="137">
                  <c:v>50.69</c:v>
                </c:pt>
                <c:pt idx="138">
                  <c:v>50.9</c:v>
                </c:pt>
                <c:pt idx="139">
                  <c:v>46.9</c:v>
                </c:pt>
                <c:pt idx="140">
                  <c:v>52.13</c:v>
                </c:pt>
                <c:pt idx="141">
                  <c:v>46.67</c:v>
                </c:pt>
                <c:pt idx="142">
                  <c:v>46.16</c:v>
                </c:pt>
                <c:pt idx="143">
                  <c:v>48.24</c:v>
                </c:pt>
                <c:pt idx="144">
                  <c:v>43.19</c:v>
                </c:pt>
                <c:pt idx="145">
                  <c:v>51.65</c:v>
                </c:pt>
                <c:pt idx="146">
                  <c:v>52.44</c:v>
                </c:pt>
                <c:pt idx="147">
                  <c:v>43.51</c:v>
                </c:pt>
                <c:pt idx="148">
                  <c:v>51.12</c:v>
                </c:pt>
                <c:pt idx="149">
                  <c:v>52.09</c:v>
                </c:pt>
                <c:pt idx="150">
                  <c:v>52.34</c:v>
                </c:pt>
                <c:pt idx="151">
                  <c:v>51.41</c:v>
                </c:pt>
                <c:pt idx="152">
                  <c:v>47.39</c:v>
                </c:pt>
                <c:pt idx="153">
                  <c:v>47.36</c:v>
                </c:pt>
                <c:pt idx="154">
                  <c:v>50.98</c:v>
                </c:pt>
                <c:pt idx="155">
                  <c:v>48.47</c:v>
                </c:pt>
                <c:pt idx="156">
                  <c:v>50.9</c:v>
                </c:pt>
                <c:pt idx="157">
                  <c:v>43.93</c:v>
                </c:pt>
                <c:pt idx="158">
                  <c:v>46.54</c:v>
                </c:pt>
                <c:pt idx="159">
                  <c:v>51.76</c:v>
                </c:pt>
                <c:pt idx="160">
                  <c:v>51.16</c:v>
                </c:pt>
                <c:pt idx="161">
                  <c:v>42.59</c:v>
                </c:pt>
                <c:pt idx="162">
                  <c:v>47</c:v>
                </c:pt>
                <c:pt idx="163">
                  <c:v>46.82</c:v>
                </c:pt>
                <c:pt idx="164">
                  <c:v>50.38</c:v>
                </c:pt>
                <c:pt idx="165">
                  <c:v>46.31</c:v>
                </c:pt>
                <c:pt idx="166">
                  <c:v>43.63</c:v>
                </c:pt>
                <c:pt idx="167">
                  <c:v>51.41</c:v>
                </c:pt>
                <c:pt idx="168">
                  <c:v>46.65</c:v>
                </c:pt>
                <c:pt idx="169">
                  <c:v>47.3</c:v>
                </c:pt>
                <c:pt idx="170">
                  <c:v>45.24</c:v>
                </c:pt>
                <c:pt idx="171">
                  <c:v>45.23</c:v>
                </c:pt>
                <c:pt idx="172">
                  <c:v>48.33</c:v>
                </c:pt>
                <c:pt idx="173">
                  <c:v>44.51</c:v>
                </c:pt>
                <c:pt idx="174">
                  <c:v>43.99</c:v>
                </c:pt>
                <c:pt idx="175">
                  <c:v>43.63</c:v>
                </c:pt>
                <c:pt idx="176">
                  <c:v>44.22</c:v>
                </c:pt>
                <c:pt idx="177">
                  <c:v>52.08</c:v>
                </c:pt>
                <c:pt idx="178">
                  <c:v>51.36</c:v>
                </c:pt>
                <c:pt idx="179">
                  <c:v>46.65</c:v>
                </c:pt>
                <c:pt idx="180">
                  <c:v>44.13</c:v>
                </c:pt>
                <c:pt idx="181">
                  <c:v>44.03</c:v>
                </c:pt>
                <c:pt idx="182">
                  <c:v>51.26</c:v>
                </c:pt>
                <c:pt idx="183">
                  <c:v>44.03</c:v>
                </c:pt>
                <c:pt idx="184">
                  <c:v>44.18</c:v>
                </c:pt>
                <c:pt idx="185">
                  <c:v>46.8</c:v>
                </c:pt>
                <c:pt idx="186">
                  <c:v>43.98</c:v>
                </c:pt>
                <c:pt idx="187">
                  <c:v>43.15</c:v>
                </c:pt>
                <c:pt idx="188">
                  <c:v>46.44</c:v>
                </c:pt>
                <c:pt idx="189">
                  <c:v>44.6</c:v>
                </c:pt>
                <c:pt idx="190">
                  <c:v>44.78</c:v>
                </c:pt>
                <c:pt idx="191">
                  <c:v>47</c:v>
                </c:pt>
                <c:pt idx="192">
                  <c:v>48.43</c:v>
                </c:pt>
                <c:pt idx="193">
                  <c:v>51.17</c:v>
                </c:pt>
                <c:pt idx="194">
                  <c:v>44.27</c:v>
                </c:pt>
                <c:pt idx="195">
                  <c:v>47.89</c:v>
                </c:pt>
                <c:pt idx="196">
                  <c:v>43.07</c:v>
                </c:pt>
                <c:pt idx="197">
                  <c:v>46.78</c:v>
                </c:pt>
                <c:pt idx="198">
                  <c:v>47.09</c:v>
                </c:pt>
                <c:pt idx="199">
                  <c:v>52.39</c:v>
                </c:pt>
                <c:pt idx="200">
                  <c:v>44.42</c:v>
                </c:pt>
                <c:pt idx="201">
                  <c:v>48.65</c:v>
                </c:pt>
                <c:pt idx="202">
                  <c:v>50.92</c:v>
                </c:pt>
                <c:pt idx="203">
                  <c:v>43.98</c:v>
                </c:pt>
                <c:pt idx="204">
                  <c:v>44.27</c:v>
                </c:pt>
                <c:pt idx="205">
                  <c:v>43.55</c:v>
                </c:pt>
                <c:pt idx="206">
                  <c:v>49.1</c:v>
                </c:pt>
                <c:pt idx="207">
                  <c:v>50.98</c:v>
                </c:pt>
                <c:pt idx="208">
                  <c:v>52.23</c:v>
                </c:pt>
                <c:pt idx="209">
                  <c:v>52.32</c:v>
                </c:pt>
                <c:pt idx="210">
                  <c:v>48.15</c:v>
                </c:pt>
                <c:pt idx="211">
                  <c:v>46.39</c:v>
                </c:pt>
                <c:pt idx="212">
                  <c:v>46.78</c:v>
                </c:pt>
                <c:pt idx="213">
                  <c:v>44.24</c:v>
                </c:pt>
                <c:pt idx="214">
                  <c:v>47.26</c:v>
                </c:pt>
                <c:pt idx="215">
                  <c:v>47.27</c:v>
                </c:pt>
                <c:pt idx="216">
                  <c:v>48.12</c:v>
                </c:pt>
                <c:pt idx="217">
                  <c:v>47.33</c:v>
                </c:pt>
                <c:pt idx="218">
                  <c:v>45.38</c:v>
                </c:pt>
                <c:pt idx="219">
                  <c:v>51.17</c:v>
                </c:pt>
                <c:pt idx="220">
                  <c:v>52.06</c:v>
                </c:pt>
                <c:pt idx="221">
                  <c:v>44.89</c:v>
                </c:pt>
                <c:pt idx="222">
                  <c:v>46.52</c:v>
                </c:pt>
                <c:pt idx="223">
                  <c:v>43.9</c:v>
                </c:pt>
                <c:pt idx="224">
                  <c:v>51.98</c:v>
                </c:pt>
                <c:pt idx="225">
                  <c:v>47.8</c:v>
                </c:pt>
                <c:pt idx="226">
                  <c:v>43.95</c:v>
                </c:pt>
                <c:pt idx="227">
                  <c:v>46.59</c:v>
                </c:pt>
                <c:pt idx="228">
                  <c:v>47.72</c:v>
                </c:pt>
                <c:pt idx="229">
                  <c:v>46.37</c:v>
                </c:pt>
                <c:pt idx="230">
                  <c:v>52.36</c:v>
                </c:pt>
                <c:pt idx="231">
                  <c:v>48.23</c:v>
                </c:pt>
                <c:pt idx="232">
                  <c:v>46.9</c:v>
                </c:pt>
                <c:pt idx="233">
                  <c:v>48.68</c:v>
                </c:pt>
                <c:pt idx="234">
                  <c:v>44.93</c:v>
                </c:pt>
                <c:pt idx="235">
                  <c:v>51.38</c:v>
                </c:pt>
                <c:pt idx="236">
                  <c:v>51.06</c:v>
                </c:pt>
                <c:pt idx="237">
                  <c:v>49.37</c:v>
                </c:pt>
                <c:pt idx="238">
                  <c:v>46.18</c:v>
                </c:pt>
                <c:pt idx="239">
                  <c:v>43.09</c:v>
                </c:pt>
                <c:pt idx="240">
                  <c:v>51.53</c:v>
                </c:pt>
                <c:pt idx="241">
                  <c:v>46.61</c:v>
                </c:pt>
                <c:pt idx="242">
                  <c:v>44.96</c:v>
                </c:pt>
                <c:pt idx="243">
                  <c:v>43.68</c:v>
                </c:pt>
                <c:pt idx="244">
                  <c:v>43.61</c:v>
                </c:pt>
                <c:pt idx="245">
                  <c:v>47.3</c:v>
                </c:pt>
                <c:pt idx="246">
                  <c:v>51.16</c:v>
                </c:pt>
                <c:pt idx="247">
                  <c:v>50.65</c:v>
                </c:pt>
                <c:pt idx="248">
                  <c:v>45.97</c:v>
                </c:pt>
                <c:pt idx="249">
                  <c:v>47.08</c:v>
                </c:pt>
                <c:pt idx="250">
                  <c:v>45.72</c:v>
                </c:pt>
                <c:pt idx="251">
                  <c:v>51.82</c:v>
                </c:pt>
                <c:pt idx="252">
                  <c:v>51.72</c:v>
                </c:pt>
                <c:pt idx="253">
                  <c:v>46.57</c:v>
                </c:pt>
                <c:pt idx="254">
                  <c:v>51.17</c:v>
                </c:pt>
                <c:pt idx="255">
                  <c:v>46.78</c:v>
                </c:pt>
                <c:pt idx="256">
                  <c:v>47.08</c:v>
                </c:pt>
                <c:pt idx="257">
                  <c:v>46.42</c:v>
                </c:pt>
                <c:pt idx="258">
                  <c:v>50.86</c:v>
                </c:pt>
                <c:pt idx="259">
                  <c:v>46.78</c:v>
                </c:pt>
                <c:pt idx="260">
                  <c:v>44.19</c:v>
                </c:pt>
                <c:pt idx="261">
                  <c:v>47.63</c:v>
                </c:pt>
                <c:pt idx="262">
                  <c:v>47.05</c:v>
                </c:pt>
                <c:pt idx="263">
                  <c:v>51.46</c:v>
                </c:pt>
                <c:pt idx="264">
                  <c:v>47.88</c:v>
                </c:pt>
                <c:pt idx="265">
                  <c:v>46.74</c:v>
                </c:pt>
                <c:pt idx="266">
                  <c:v>52.26</c:v>
                </c:pt>
                <c:pt idx="267">
                  <c:v>45.07</c:v>
                </c:pt>
                <c:pt idx="268">
                  <c:v>46.58</c:v>
                </c:pt>
                <c:pt idx="269">
                  <c:v>43.63</c:v>
                </c:pt>
                <c:pt idx="270">
                  <c:v>48.01</c:v>
                </c:pt>
                <c:pt idx="271">
                  <c:v>51.89</c:v>
                </c:pt>
                <c:pt idx="272">
                  <c:v>46.89</c:v>
                </c:pt>
                <c:pt idx="273">
                  <c:v>46.9</c:v>
                </c:pt>
                <c:pt idx="274">
                  <c:v>48.65</c:v>
                </c:pt>
                <c:pt idx="275">
                  <c:v>46.82</c:v>
                </c:pt>
                <c:pt idx="276">
                  <c:v>47.72</c:v>
                </c:pt>
                <c:pt idx="277">
                  <c:v>47.89</c:v>
                </c:pt>
                <c:pt idx="278">
                  <c:v>49.28</c:v>
                </c:pt>
                <c:pt idx="279">
                  <c:v>47.63</c:v>
                </c:pt>
                <c:pt idx="280">
                  <c:v>46.53</c:v>
                </c:pt>
                <c:pt idx="281">
                  <c:v>46.47</c:v>
                </c:pt>
                <c:pt idx="282">
                  <c:v>46.74</c:v>
                </c:pt>
                <c:pt idx="283">
                  <c:v>45.08</c:v>
                </c:pt>
                <c:pt idx="284">
                  <c:v>47.42</c:v>
                </c:pt>
                <c:pt idx="285">
                  <c:v>48.26</c:v>
                </c:pt>
                <c:pt idx="286">
                  <c:v>48.33</c:v>
                </c:pt>
                <c:pt idx="287">
                  <c:v>44.83</c:v>
                </c:pt>
                <c:pt idx="288">
                  <c:v>46.82</c:v>
                </c:pt>
                <c:pt idx="289">
                  <c:v>48.73</c:v>
                </c:pt>
                <c:pt idx="290">
                  <c:v>48.57</c:v>
                </c:pt>
                <c:pt idx="291">
                  <c:v>47.75</c:v>
                </c:pt>
                <c:pt idx="292">
                  <c:v>50.24</c:v>
                </c:pt>
                <c:pt idx="293">
                  <c:v>50.99</c:v>
                </c:pt>
                <c:pt idx="294">
                  <c:v>43.71</c:v>
                </c:pt>
                <c:pt idx="295">
                  <c:v>47.12</c:v>
                </c:pt>
                <c:pt idx="296">
                  <c:v>46.38</c:v>
                </c:pt>
                <c:pt idx="297">
                  <c:v>45.47</c:v>
                </c:pt>
                <c:pt idx="298">
                  <c:v>46.74</c:v>
                </c:pt>
                <c:pt idx="299">
                  <c:v>51.9</c:v>
                </c:pt>
                <c:pt idx="300">
                  <c:v>50.81</c:v>
                </c:pt>
                <c:pt idx="301">
                  <c:v>46.63</c:v>
                </c:pt>
                <c:pt idx="302">
                  <c:v>47.79</c:v>
                </c:pt>
                <c:pt idx="303">
                  <c:v>46.26</c:v>
                </c:pt>
                <c:pt idx="304">
                  <c:v>46.74</c:v>
                </c:pt>
                <c:pt idx="305">
                  <c:v>44.74</c:v>
                </c:pt>
                <c:pt idx="306">
                  <c:v>46.44</c:v>
                </c:pt>
                <c:pt idx="307">
                  <c:v>46.81</c:v>
                </c:pt>
                <c:pt idx="308">
                  <c:v>44.71</c:v>
                </c:pt>
                <c:pt idx="309">
                  <c:v>47.58</c:v>
                </c:pt>
                <c:pt idx="310">
                  <c:v>47.22</c:v>
                </c:pt>
                <c:pt idx="311">
                  <c:v>49.4</c:v>
                </c:pt>
                <c:pt idx="312">
                  <c:v>45.91</c:v>
                </c:pt>
                <c:pt idx="313">
                  <c:v>45.97</c:v>
                </c:pt>
                <c:pt idx="314">
                  <c:v>46</c:v>
                </c:pt>
                <c:pt idx="315">
                  <c:v>47.7</c:v>
                </c:pt>
                <c:pt idx="316">
                  <c:v>48.49</c:v>
                </c:pt>
                <c:pt idx="317">
                  <c:v>45.82</c:v>
                </c:pt>
                <c:pt idx="318">
                  <c:v>48.55</c:v>
                </c:pt>
                <c:pt idx="319">
                  <c:v>43.84</c:v>
                </c:pt>
                <c:pt idx="320">
                  <c:v>44.77</c:v>
                </c:pt>
                <c:pt idx="321">
                  <c:v>44.72</c:v>
                </c:pt>
                <c:pt idx="322">
                  <c:v>50.45</c:v>
                </c:pt>
                <c:pt idx="323">
                  <c:v>46.74</c:v>
                </c:pt>
                <c:pt idx="324">
                  <c:v>48.11</c:v>
                </c:pt>
                <c:pt idx="325">
                  <c:v>48.15</c:v>
                </c:pt>
                <c:pt idx="326">
                  <c:v>48.24</c:v>
                </c:pt>
                <c:pt idx="327">
                  <c:v>44.82</c:v>
                </c:pt>
                <c:pt idx="328">
                  <c:v>49.43</c:v>
                </c:pt>
                <c:pt idx="329">
                  <c:v>46.99</c:v>
                </c:pt>
                <c:pt idx="330">
                  <c:v>48.96</c:v>
                </c:pt>
                <c:pt idx="331">
                  <c:v>48.17</c:v>
                </c:pt>
                <c:pt idx="332">
                  <c:v>47.26</c:v>
                </c:pt>
                <c:pt idx="333">
                  <c:v>45.9</c:v>
                </c:pt>
                <c:pt idx="334">
                  <c:v>48.49</c:v>
                </c:pt>
                <c:pt idx="335">
                  <c:v>47.12</c:v>
                </c:pt>
                <c:pt idx="336">
                  <c:v>44.74</c:v>
                </c:pt>
                <c:pt idx="337">
                  <c:v>49.77</c:v>
                </c:pt>
                <c:pt idx="338">
                  <c:v>51.33</c:v>
                </c:pt>
                <c:pt idx="339">
                  <c:v>48.21</c:v>
                </c:pt>
                <c:pt idx="340">
                  <c:v>49.21</c:v>
                </c:pt>
                <c:pt idx="341">
                  <c:v>48.4</c:v>
                </c:pt>
                <c:pt idx="342">
                  <c:v>44</c:v>
                </c:pt>
                <c:pt idx="343">
                  <c:v>48.65</c:v>
                </c:pt>
                <c:pt idx="344">
                  <c:v>46.97</c:v>
                </c:pt>
                <c:pt idx="345">
                  <c:v>48.97</c:v>
                </c:pt>
                <c:pt idx="346">
                  <c:v>51.17</c:v>
                </c:pt>
                <c:pt idx="347">
                  <c:v>46.2</c:v>
                </c:pt>
                <c:pt idx="348">
                  <c:v>48.55</c:v>
                </c:pt>
                <c:pt idx="349">
                  <c:v>47.08</c:v>
                </c:pt>
                <c:pt idx="350">
                  <c:v>48.5</c:v>
                </c:pt>
                <c:pt idx="351">
                  <c:v>52.24</c:v>
                </c:pt>
                <c:pt idx="352">
                  <c:v>52.51</c:v>
                </c:pt>
                <c:pt idx="353">
                  <c:v>51.64</c:v>
                </c:pt>
                <c:pt idx="354">
                  <c:v>44.23</c:v>
                </c:pt>
                <c:pt idx="355">
                  <c:v>46.58</c:v>
                </c:pt>
                <c:pt idx="356">
                  <c:v>48.87</c:v>
                </c:pt>
                <c:pt idx="357">
                  <c:v>47.66</c:v>
                </c:pt>
                <c:pt idx="358">
                  <c:v>51.95</c:v>
                </c:pt>
                <c:pt idx="359">
                  <c:v>47.01</c:v>
                </c:pt>
                <c:pt idx="360">
                  <c:v>49.35</c:v>
                </c:pt>
                <c:pt idx="361">
                  <c:v>44.56</c:v>
                </c:pt>
                <c:pt idx="362">
                  <c:v>47.37</c:v>
                </c:pt>
                <c:pt idx="363">
                  <c:v>44.3</c:v>
                </c:pt>
                <c:pt idx="364">
                  <c:v>50.87</c:v>
                </c:pt>
                <c:pt idx="365">
                  <c:v>50.75</c:v>
                </c:pt>
                <c:pt idx="366">
                  <c:v>47.62</c:v>
                </c:pt>
                <c:pt idx="367">
                  <c:v>48.41</c:v>
                </c:pt>
                <c:pt idx="368">
                  <c:v>49.55</c:v>
                </c:pt>
                <c:pt idx="369">
                  <c:v>46.7</c:v>
                </c:pt>
                <c:pt idx="370">
                  <c:v>46.44</c:v>
                </c:pt>
                <c:pt idx="371">
                  <c:v>46.36</c:v>
                </c:pt>
                <c:pt idx="372">
                  <c:v>50.95</c:v>
                </c:pt>
                <c:pt idx="373">
                  <c:v>47.29</c:v>
                </c:pt>
                <c:pt idx="374">
                  <c:v>47.17</c:v>
                </c:pt>
                <c:pt idx="375">
                  <c:v>46.9</c:v>
                </c:pt>
                <c:pt idx="376">
                  <c:v>50.96</c:v>
                </c:pt>
                <c:pt idx="377">
                  <c:v>44.24</c:v>
                </c:pt>
                <c:pt idx="378">
                  <c:v>49.52</c:v>
                </c:pt>
                <c:pt idx="379">
                  <c:v>44</c:v>
                </c:pt>
                <c:pt idx="380">
                  <c:v>43.64</c:v>
                </c:pt>
                <c:pt idx="381">
                  <c:v>48.75</c:v>
                </c:pt>
                <c:pt idx="382">
                  <c:v>46.77</c:v>
                </c:pt>
                <c:pt idx="383">
                  <c:v>49.4</c:v>
                </c:pt>
                <c:pt idx="384">
                  <c:v>46.02</c:v>
                </c:pt>
                <c:pt idx="385">
                  <c:v>45.93</c:v>
                </c:pt>
                <c:pt idx="386">
                  <c:v>44.94</c:v>
                </c:pt>
                <c:pt idx="387">
                  <c:v>48.65</c:v>
                </c:pt>
                <c:pt idx="388">
                  <c:v>51.32</c:v>
                </c:pt>
                <c:pt idx="389">
                  <c:v>49.34</c:v>
                </c:pt>
                <c:pt idx="390">
                  <c:v>48.13</c:v>
                </c:pt>
                <c:pt idx="391">
                  <c:v>48.48</c:v>
                </c:pt>
                <c:pt idx="392">
                  <c:v>46.2</c:v>
                </c:pt>
                <c:pt idx="393">
                  <c:v>50.95</c:v>
                </c:pt>
                <c:pt idx="394">
                  <c:v>47.01</c:v>
                </c:pt>
                <c:pt idx="395">
                  <c:v>46.44</c:v>
                </c:pt>
                <c:pt idx="396">
                  <c:v>45.98</c:v>
                </c:pt>
                <c:pt idx="397">
                  <c:v>49.31</c:v>
                </c:pt>
                <c:pt idx="398">
                  <c:v>47.9</c:v>
                </c:pt>
                <c:pt idx="399">
                  <c:v>46.7</c:v>
                </c:pt>
                <c:pt idx="400">
                  <c:v>44.25</c:v>
                </c:pt>
                <c:pt idx="401">
                  <c:v>49.11</c:v>
                </c:pt>
                <c:pt idx="402">
                  <c:v>46.68</c:v>
                </c:pt>
                <c:pt idx="403">
                  <c:v>47.39</c:v>
                </c:pt>
                <c:pt idx="404">
                  <c:v>48.53</c:v>
                </c:pt>
                <c:pt idx="405">
                  <c:v>50.85</c:v>
                </c:pt>
                <c:pt idx="406">
                  <c:v>47.2</c:v>
                </c:pt>
                <c:pt idx="407">
                  <c:v>48.55</c:v>
                </c:pt>
                <c:pt idx="408">
                  <c:v>45.72</c:v>
                </c:pt>
                <c:pt idx="409">
                  <c:v>47.48</c:v>
                </c:pt>
                <c:pt idx="410">
                  <c:v>47.87</c:v>
                </c:pt>
                <c:pt idx="411">
                  <c:v>44.19</c:v>
                </c:pt>
                <c:pt idx="412">
                  <c:v>46.39</c:v>
                </c:pt>
                <c:pt idx="413">
                  <c:v>48.09</c:v>
                </c:pt>
                <c:pt idx="414">
                  <c:v>46.69</c:v>
                </c:pt>
                <c:pt idx="415">
                  <c:v>50.5</c:v>
                </c:pt>
                <c:pt idx="416">
                  <c:v>48.71</c:v>
                </c:pt>
                <c:pt idx="417">
                  <c:v>47.18</c:v>
                </c:pt>
                <c:pt idx="418">
                  <c:v>47.19</c:v>
                </c:pt>
                <c:pt idx="419">
                  <c:v>45.72</c:v>
                </c:pt>
                <c:pt idx="420">
                  <c:v>46.14</c:v>
                </c:pt>
                <c:pt idx="421">
                  <c:v>48.66</c:v>
                </c:pt>
                <c:pt idx="422">
                  <c:v>49.12</c:v>
                </c:pt>
                <c:pt idx="423">
                  <c:v>48.73</c:v>
                </c:pt>
                <c:pt idx="424">
                  <c:v>50.85</c:v>
                </c:pt>
                <c:pt idx="425">
                  <c:v>48.99</c:v>
                </c:pt>
                <c:pt idx="426">
                  <c:v>49.01</c:v>
                </c:pt>
                <c:pt idx="427">
                  <c:v>46.38</c:v>
                </c:pt>
                <c:pt idx="428">
                  <c:v>47.23</c:v>
                </c:pt>
                <c:pt idx="429">
                  <c:v>45.96</c:v>
                </c:pt>
                <c:pt idx="430">
                  <c:v>48.97</c:v>
                </c:pt>
                <c:pt idx="431">
                  <c:v>43.76</c:v>
                </c:pt>
                <c:pt idx="432">
                  <c:v>45.83</c:v>
                </c:pt>
                <c:pt idx="433">
                  <c:v>48.73</c:v>
                </c:pt>
                <c:pt idx="434">
                  <c:v>44.25</c:v>
                </c:pt>
                <c:pt idx="435">
                  <c:v>51.2</c:v>
                </c:pt>
                <c:pt idx="436">
                  <c:v>48.43</c:v>
                </c:pt>
                <c:pt idx="437">
                  <c:v>49.37</c:v>
                </c:pt>
                <c:pt idx="438">
                  <c:v>48.55</c:v>
                </c:pt>
                <c:pt idx="439">
                  <c:v>48.95</c:v>
                </c:pt>
                <c:pt idx="440">
                  <c:v>46.41</c:v>
                </c:pt>
                <c:pt idx="441">
                  <c:v>48.81</c:v>
                </c:pt>
                <c:pt idx="442">
                  <c:v>47.33</c:v>
                </c:pt>
                <c:pt idx="443">
                  <c:v>50.85</c:v>
                </c:pt>
                <c:pt idx="444">
                  <c:v>48.42</c:v>
                </c:pt>
                <c:pt idx="445">
                  <c:v>46.34</c:v>
                </c:pt>
                <c:pt idx="446">
                  <c:v>46.86</c:v>
                </c:pt>
                <c:pt idx="447">
                  <c:v>48.99</c:v>
                </c:pt>
                <c:pt idx="448">
                  <c:v>46.74</c:v>
                </c:pt>
                <c:pt idx="449">
                  <c:v>48.77</c:v>
                </c:pt>
                <c:pt idx="450">
                  <c:v>45.97</c:v>
                </c:pt>
                <c:pt idx="451">
                  <c:v>44.81</c:v>
                </c:pt>
                <c:pt idx="452">
                  <c:v>49.4</c:v>
                </c:pt>
                <c:pt idx="453">
                  <c:v>49.29</c:v>
                </c:pt>
                <c:pt idx="454">
                  <c:v>45.76</c:v>
                </c:pt>
                <c:pt idx="455">
                  <c:v>46.26</c:v>
                </c:pt>
                <c:pt idx="456">
                  <c:v>46.26</c:v>
                </c:pt>
                <c:pt idx="457">
                  <c:v>43.88</c:v>
                </c:pt>
                <c:pt idx="458">
                  <c:v>48.44</c:v>
                </c:pt>
                <c:pt idx="459">
                  <c:v>48.44</c:v>
                </c:pt>
                <c:pt idx="460">
                  <c:v>48.55</c:v>
                </c:pt>
                <c:pt idx="461">
                  <c:v>49.6</c:v>
                </c:pt>
                <c:pt idx="462">
                  <c:v>47.14</c:v>
                </c:pt>
                <c:pt idx="463">
                  <c:v>44.25</c:v>
                </c:pt>
                <c:pt idx="464">
                  <c:v>44.43</c:v>
                </c:pt>
                <c:pt idx="465">
                  <c:v>47.35</c:v>
                </c:pt>
                <c:pt idx="466">
                  <c:v>47.97</c:v>
                </c:pt>
                <c:pt idx="467">
                  <c:v>47.27</c:v>
                </c:pt>
                <c:pt idx="468">
                  <c:v>51.28</c:v>
                </c:pt>
                <c:pt idx="469">
                  <c:v>50.85</c:v>
                </c:pt>
                <c:pt idx="470">
                  <c:v>46.38</c:v>
                </c:pt>
                <c:pt idx="471">
                  <c:v>50.86</c:v>
                </c:pt>
                <c:pt idx="472">
                  <c:v>48.83</c:v>
                </c:pt>
                <c:pt idx="473">
                  <c:v>46.64</c:v>
                </c:pt>
                <c:pt idx="474">
                  <c:v>46.28</c:v>
                </c:pt>
                <c:pt idx="475">
                  <c:v>46.73</c:v>
                </c:pt>
                <c:pt idx="476">
                  <c:v>46.74</c:v>
                </c:pt>
                <c:pt idx="477">
                  <c:v>44.65</c:v>
                </c:pt>
                <c:pt idx="478">
                  <c:v>46.72</c:v>
                </c:pt>
                <c:pt idx="479">
                  <c:v>46.35</c:v>
                </c:pt>
                <c:pt idx="480">
                  <c:v>50.74</c:v>
                </c:pt>
                <c:pt idx="481">
                  <c:v>45.96</c:v>
                </c:pt>
                <c:pt idx="482">
                  <c:v>48.63</c:v>
                </c:pt>
                <c:pt idx="483">
                  <c:v>50</c:v>
                </c:pt>
                <c:pt idx="484">
                  <c:v>44.42</c:v>
                </c:pt>
                <c:pt idx="485">
                  <c:v>46.84</c:v>
                </c:pt>
                <c:pt idx="486">
                  <c:v>44.48</c:v>
                </c:pt>
                <c:pt idx="487">
                  <c:v>47.35</c:v>
                </c:pt>
                <c:pt idx="488">
                  <c:v>46.44</c:v>
                </c:pt>
                <c:pt idx="489">
                  <c:v>48.41</c:v>
                </c:pt>
                <c:pt idx="490">
                  <c:v>47.11</c:v>
                </c:pt>
                <c:pt idx="491">
                  <c:v>45.9</c:v>
                </c:pt>
                <c:pt idx="492">
                  <c:v>44.7</c:v>
                </c:pt>
                <c:pt idx="493">
                  <c:v>49.27</c:v>
                </c:pt>
                <c:pt idx="494">
                  <c:v>48.42</c:v>
                </c:pt>
                <c:pt idx="495">
                  <c:v>47.49</c:v>
                </c:pt>
                <c:pt idx="496">
                  <c:v>48.46</c:v>
                </c:pt>
                <c:pt idx="497">
                  <c:v>48.98</c:v>
                </c:pt>
                <c:pt idx="498">
                  <c:v>46.19</c:v>
                </c:pt>
                <c:pt idx="499">
                  <c:v>48.41</c:v>
                </c:pt>
                <c:pt idx="500">
                  <c:v>46.05</c:v>
                </c:pt>
                <c:pt idx="501">
                  <c:v>48.69</c:v>
                </c:pt>
                <c:pt idx="502">
                  <c:v>45.59</c:v>
                </c:pt>
                <c:pt idx="503">
                  <c:v>46.61</c:v>
                </c:pt>
                <c:pt idx="504">
                  <c:v>48.99</c:v>
                </c:pt>
                <c:pt idx="505">
                  <c:v>49.93</c:v>
                </c:pt>
                <c:pt idx="506">
                  <c:v>48.55</c:v>
                </c:pt>
                <c:pt idx="507">
                  <c:v>48.28</c:v>
                </c:pt>
                <c:pt idx="508">
                  <c:v>48.91</c:v>
                </c:pt>
                <c:pt idx="509">
                  <c:v>46.57</c:v>
                </c:pt>
                <c:pt idx="510">
                  <c:v>46.48</c:v>
                </c:pt>
                <c:pt idx="511">
                  <c:v>50.48</c:v>
                </c:pt>
                <c:pt idx="512">
                  <c:v>44.27</c:v>
                </c:pt>
                <c:pt idx="513">
                  <c:v>46.32</c:v>
                </c:pt>
                <c:pt idx="514">
                  <c:v>46.29</c:v>
                </c:pt>
                <c:pt idx="515">
                  <c:v>46.17</c:v>
                </c:pt>
                <c:pt idx="516">
                  <c:v>46.2</c:v>
                </c:pt>
                <c:pt idx="517">
                  <c:v>47.84</c:v>
                </c:pt>
                <c:pt idx="518">
                  <c:v>46.25</c:v>
                </c:pt>
                <c:pt idx="519">
                  <c:v>46.83</c:v>
                </c:pt>
                <c:pt idx="520">
                  <c:v>48.85</c:v>
                </c:pt>
                <c:pt idx="521">
                  <c:v>46.72</c:v>
                </c:pt>
                <c:pt idx="522">
                  <c:v>47.26</c:v>
                </c:pt>
                <c:pt idx="523">
                  <c:v>47.45</c:v>
                </c:pt>
                <c:pt idx="524">
                  <c:v>46.48</c:v>
                </c:pt>
                <c:pt idx="525">
                  <c:v>44.28</c:v>
                </c:pt>
                <c:pt idx="526">
                  <c:v>46.35</c:v>
                </c:pt>
                <c:pt idx="527">
                  <c:v>46.64</c:v>
                </c:pt>
                <c:pt idx="528">
                  <c:v>44.21</c:v>
                </c:pt>
                <c:pt idx="529">
                  <c:v>49.11</c:v>
                </c:pt>
                <c:pt idx="530">
                  <c:v>45.88</c:v>
                </c:pt>
                <c:pt idx="531">
                  <c:v>48.16</c:v>
                </c:pt>
                <c:pt idx="532">
                  <c:v>44.41</c:v>
                </c:pt>
                <c:pt idx="533">
                  <c:v>48.32</c:v>
                </c:pt>
                <c:pt idx="534">
                  <c:v>46.67</c:v>
                </c:pt>
                <c:pt idx="535">
                  <c:v>47.12</c:v>
                </c:pt>
                <c:pt idx="536">
                  <c:v>48.49</c:v>
                </c:pt>
                <c:pt idx="537">
                  <c:v>48.42</c:v>
                </c:pt>
                <c:pt idx="538">
                  <c:v>46.34</c:v>
                </c:pt>
                <c:pt idx="539">
                  <c:v>46.75</c:v>
                </c:pt>
                <c:pt idx="540">
                  <c:v>48.36</c:v>
                </c:pt>
                <c:pt idx="541">
                  <c:v>48.81</c:v>
                </c:pt>
                <c:pt idx="542">
                  <c:v>48.29</c:v>
                </c:pt>
                <c:pt idx="543">
                  <c:v>49.27</c:v>
                </c:pt>
                <c:pt idx="544">
                  <c:v>48.64</c:v>
                </c:pt>
                <c:pt idx="545">
                  <c:v>50.51</c:v>
                </c:pt>
                <c:pt idx="546">
                  <c:v>47.68</c:v>
                </c:pt>
                <c:pt idx="547">
                  <c:v>43.82</c:v>
                </c:pt>
                <c:pt idx="548">
                  <c:v>46.08</c:v>
                </c:pt>
                <c:pt idx="549">
                  <c:v>46.86</c:v>
                </c:pt>
                <c:pt idx="550">
                  <c:v>49</c:v>
                </c:pt>
                <c:pt idx="551">
                  <c:v>45.94</c:v>
                </c:pt>
                <c:pt idx="552">
                  <c:v>43.9</c:v>
                </c:pt>
                <c:pt idx="553">
                  <c:v>46.47</c:v>
                </c:pt>
                <c:pt idx="554">
                  <c:v>46</c:v>
                </c:pt>
                <c:pt idx="555">
                  <c:v>48.31</c:v>
                </c:pt>
                <c:pt idx="556">
                  <c:v>44.16</c:v>
                </c:pt>
                <c:pt idx="557">
                  <c:v>46.3</c:v>
                </c:pt>
                <c:pt idx="558">
                  <c:v>49.35</c:v>
                </c:pt>
                <c:pt idx="559">
                  <c:v>48.13</c:v>
                </c:pt>
                <c:pt idx="560">
                  <c:v>45.97</c:v>
                </c:pt>
                <c:pt idx="561">
                  <c:v>48.55</c:v>
                </c:pt>
                <c:pt idx="562">
                  <c:v>43.71</c:v>
                </c:pt>
                <c:pt idx="563">
                  <c:v>48.93</c:v>
                </c:pt>
                <c:pt idx="564">
                  <c:v>48.42</c:v>
                </c:pt>
                <c:pt idx="565">
                  <c:v>46.21</c:v>
                </c:pt>
                <c:pt idx="566">
                  <c:v>46.22</c:v>
                </c:pt>
                <c:pt idx="567">
                  <c:v>49.7</c:v>
                </c:pt>
                <c:pt idx="568">
                  <c:v>49.29</c:v>
                </c:pt>
                <c:pt idx="569">
                  <c:v>44.27</c:v>
                </c:pt>
                <c:pt idx="570">
                  <c:v>44.19</c:v>
                </c:pt>
                <c:pt idx="571">
                  <c:v>49.8</c:v>
                </c:pt>
                <c:pt idx="572">
                  <c:v>51.13</c:v>
                </c:pt>
                <c:pt idx="573">
                  <c:v>48.43</c:v>
                </c:pt>
                <c:pt idx="574">
                  <c:v>48.34</c:v>
                </c:pt>
                <c:pt idx="575">
                  <c:v>47.8</c:v>
                </c:pt>
                <c:pt idx="576">
                  <c:v>47.62</c:v>
                </c:pt>
                <c:pt idx="577">
                  <c:v>45.95</c:v>
                </c:pt>
                <c:pt idx="578">
                  <c:v>51.49</c:v>
                </c:pt>
                <c:pt idx="579">
                  <c:v>48.89</c:v>
                </c:pt>
                <c:pt idx="580">
                  <c:v>47.08</c:v>
                </c:pt>
                <c:pt idx="581">
                  <c:v>48.28</c:v>
                </c:pt>
                <c:pt idx="582">
                  <c:v>45.88</c:v>
                </c:pt>
                <c:pt idx="583">
                  <c:v>46</c:v>
                </c:pt>
                <c:pt idx="584">
                  <c:v>47.4</c:v>
                </c:pt>
                <c:pt idx="585">
                  <c:v>49.34</c:v>
                </c:pt>
                <c:pt idx="586">
                  <c:v>49.34</c:v>
                </c:pt>
                <c:pt idx="587">
                  <c:v>50.63</c:v>
                </c:pt>
                <c:pt idx="588">
                  <c:v>45.82</c:v>
                </c:pt>
                <c:pt idx="589">
                  <c:v>45.34</c:v>
                </c:pt>
                <c:pt idx="590">
                  <c:v>47.13</c:v>
                </c:pt>
                <c:pt idx="591">
                  <c:v>50.69</c:v>
                </c:pt>
                <c:pt idx="592">
                  <c:v>44.79</c:v>
                </c:pt>
                <c:pt idx="593">
                  <c:v>48.36</c:v>
                </c:pt>
                <c:pt idx="594">
                  <c:v>46.64</c:v>
                </c:pt>
                <c:pt idx="595">
                  <c:v>49.92</c:v>
                </c:pt>
                <c:pt idx="596">
                  <c:v>44.19</c:v>
                </c:pt>
                <c:pt idx="597">
                  <c:v>48.38</c:v>
                </c:pt>
                <c:pt idx="598">
                  <c:v>45.91</c:v>
                </c:pt>
                <c:pt idx="599">
                  <c:v>46.66</c:v>
                </c:pt>
                <c:pt idx="600">
                  <c:v>48.86</c:v>
                </c:pt>
                <c:pt idx="601">
                  <c:v>47.3</c:v>
                </c:pt>
                <c:pt idx="602">
                  <c:v>50.26</c:v>
                </c:pt>
                <c:pt idx="603">
                  <c:v>49.83</c:v>
                </c:pt>
                <c:pt idx="604">
                  <c:v>46.25</c:v>
                </c:pt>
                <c:pt idx="605">
                  <c:v>46.75</c:v>
                </c:pt>
                <c:pt idx="606">
                  <c:v>46.75</c:v>
                </c:pt>
                <c:pt idx="607">
                  <c:v>45.83</c:v>
                </c:pt>
                <c:pt idx="608">
                  <c:v>47.83</c:v>
                </c:pt>
                <c:pt idx="609">
                  <c:v>48.39</c:v>
                </c:pt>
                <c:pt idx="610">
                  <c:v>47.97</c:v>
                </c:pt>
                <c:pt idx="611">
                  <c:v>49.18</c:v>
                </c:pt>
                <c:pt idx="612">
                  <c:v>48.14</c:v>
                </c:pt>
                <c:pt idx="613">
                  <c:v>49.11</c:v>
                </c:pt>
                <c:pt idx="614">
                  <c:v>47.14</c:v>
                </c:pt>
                <c:pt idx="615">
                  <c:v>45.99</c:v>
                </c:pt>
                <c:pt idx="616">
                  <c:v>47.61</c:v>
                </c:pt>
                <c:pt idx="617">
                  <c:v>45.94</c:v>
                </c:pt>
                <c:pt idx="618">
                  <c:v>48.27</c:v>
                </c:pt>
                <c:pt idx="619">
                  <c:v>47.83</c:v>
                </c:pt>
                <c:pt idx="620">
                  <c:v>49.18</c:v>
                </c:pt>
                <c:pt idx="621">
                  <c:v>49.76</c:v>
                </c:pt>
                <c:pt idx="622">
                  <c:v>48.28</c:v>
                </c:pt>
                <c:pt idx="623">
                  <c:v>51.8</c:v>
                </c:pt>
                <c:pt idx="624">
                  <c:v>46.15</c:v>
                </c:pt>
                <c:pt idx="625">
                  <c:v>48.47</c:v>
                </c:pt>
                <c:pt idx="626">
                  <c:v>50.63</c:v>
                </c:pt>
                <c:pt idx="627">
                  <c:v>50.52</c:v>
                </c:pt>
                <c:pt idx="628">
                  <c:v>48.89</c:v>
                </c:pt>
                <c:pt idx="629">
                  <c:v>47.96</c:v>
                </c:pt>
                <c:pt idx="630">
                  <c:v>48.2</c:v>
                </c:pt>
                <c:pt idx="631">
                  <c:v>46.05</c:v>
                </c:pt>
                <c:pt idx="632">
                  <c:v>46.78</c:v>
                </c:pt>
                <c:pt idx="633">
                  <c:v>46.82</c:v>
                </c:pt>
                <c:pt idx="634">
                  <c:v>46.09</c:v>
                </c:pt>
                <c:pt idx="635">
                  <c:v>48.84</c:v>
                </c:pt>
                <c:pt idx="636">
                  <c:v>47.13</c:v>
                </c:pt>
                <c:pt idx="637">
                  <c:v>50.37</c:v>
                </c:pt>
                <c:pt idx="638">
                  <c:v>47.14</c:v>
                </c:pt>
                <c:pt idx="639">
                  <c:v>48.44</c:v>
                </c:pt>
                <c:pt idx="640">
                  <c:v>47.55</c:v>
                </c:pt>
                <c:pt idx="641">
                  <c:v>48.86</c:v>
                </c:pt>
                <c:pt idx="642">
                  <c:v>49.48</c:v>
                </c:pt>
                <c:pt idx="643">
                  <c:v>49.12</c:v>
                </c:pt>
                <c:pt idx="644">
                  <c:v>46.79</c:v>
                </c:pt>
                <c:pt idx="645">
                  <c:v>49.6</c:v>
                </c:pt>
                <c:pt idx="646">
                  <c:v>51.33</c:v>
                </c:pt>
                <c:pt idx="647">
                  <c:v>46.77</c:v>
                </c:pt>
                <c:pt idx="648">
                  <c:v>51.78</c:v>
                </c:pt>
                <c:pt idx="649">
                  <c:v>46.28</c:v>
                </c:pt>
                <c:pt idx="650">
                  <c:v>49.16</c:v>
                </c:pt>
                <c:pt idx="651">
                  <c:v>45.1</c:v>
                </c:pt>
                <c:pt idx="652">
                  <c:v>44.13</c:v>
                </c:pt>
                <c:pt idx="653">
                  <c:v>49.37</c:v>
                </c:pt>
                <c:pt idx="654">
                  <c:v>45.95</c:v>
                </c:pt>
                <c:pt idx="655">
                  <c:v>47.17</c:v>
                </c:pt>
                <c:pt idx="656">
                  <c:v>47.18</c:v>
                </c:pt>
                <c:pt idx="657">
                  <c:v>50.61</c:v>
                </c:pt>
                <c:pt idx="658">
                  <c:v>48.55</c:v>
                </c:pt>
                <c:pt idx="659">
                  <c:v>48.83</c:v>
                </c:pt>
                <c:pt idx="660">
                  <c:v>46</c:v>
                </c:pt>
                <c:pt idx="661">
                  <c:v>48.86</c:v>
                </c:pt>
                <c:pt idx="662">
                  <c:v>48.26</c:v>
                </c:pt>
                <c:pt idx="663">
                  <c:v>45.8</c:v>
                </c:pt>
                <c:pt idx="664">
                  <c:v>48.42</c:v>
                </c:pt>
                <c:pt idx="665">
                  <c:v>48.85</c:v>
                </c:pt>
                <c:pt idx="666">
                  <c:v>46.23</c:v>
                </c:pt>
                <c:pt idx="667">
                  <c:v>48.41</c:v>
                </c:pt>
                <c:pt idx="668">
                  <c:v>48.27</c:v>
                </c:pt>
                <c:pt idx="669">
                  <c:v>48.7</c:v>
                </c:pt>
                <c:pt idx="670">
                  <c:v>52.06</c:v>
                </c:pt>
                <c:pt idx="671">
                  <c:v>48.92</c:v>
                </c:pt>
                <c:pt idx="672">
                  <c:v>46.74</c:v>
                </c:pt>
                <c:pt idx="673">
                  <c:v>49.12</c:v>
                </c:pt>
                <c:pt idx="674">
                  <c:v>49.75</c:v>
                </c:pt>
                <c:pt idx="675">
                  <c:v>48.2</c:v>
                </c:pt>
                <c:pt idx="676">
                  <c:v>46.55</c:v>
                </c:pt>
                <c:pt idx="677">
                  <c:v>48.93</c:v>
                </c:pt>
                <c:pt idx="678">
                  <c:v>46.71</c:v>
                </c:pt>
                <c:pt idx="679">
                  <c:v>48.67</c:v>
                </c:pt>
                <c:pt idx="680">
                  <c:v>46.1</c:v>
                </c:pt>
                <c:pt idx="681">
                  <c:v>45.47</c:v>
                </c:pt>
                <c:pt idx="682">
                  <c:v>48.26</c:v>
                </c:pt>
                <c:pt idx="683">
                  <c:v>48.08</c:v>
                </c:pt>
                <c:pt idx="684">
                  <c:v>48.21</c:v>
                </c:pt>
                <c:pt idx="685">
                  <c:v>48.2</c:v>
                </c:pt>
                <c:pt idx="686">
                  <c:v>50.22</c:v>
                </c:pt>
                <c:pt idx="687">
                  <c:v>46.49</c:v>
                </c:pt>
                <c:pt idx="688">
                  <c:v>47.81</c:v>
                </c:pt>
                <c:pt idx="689">
                  <c:v>46.69</c:v>
                </c:pt>
                <c:pt idx="690">
                  <c:v>49.85</c:v>
                </c:pt>
                <c:pt idx="691">
                  <c:v>48.69</c:v>
                </c:pt>
                <c:pt idx="692">
                  <c:v>49.89</c:v>
                </c:pt>
                <c:pt idx="693">
                  <c:v>46.29</c:v>
                </c:pt>
                <c:pt idx="694">
                  <c:v>47.74</c:v>
                </c:pt>
                <c:pt idx="695">
                  <c:v>48.62</c:v>
                </c:pt>
                <c:pt idx="696">
                  <c:v>49.23</c:v>
                </c:pt>
                <c:pt idx="697">
                  <c:v>50.11</c:v>
                </c:pt>
                <c:pt idx="698">
                  <c:v>46.58</c:v>
                </c:pt>
                <c:pt idx="699">
                  <c:v>49.34</c:v>
                </c:pt>
                <c:pt idx="700">
                  <c:v>50.27</c:v>
                </c:pt>
                <c:pt idx="701">
                  <c:v>49.18</c:v>
                </c:pt>
                <c:pt idx="702">
                  <c:v>50.44</c:v>
                </c:pt>
                <c:pt idx="703">
                  <c:v>47.06</c:v>
                </c:pt>
                <c:pt idx="704">
                  <c:v>46.24</c:v>
                </c:pt>
                <c:pt idx="705">
                  <c:v>50.6</c:v>
                </c:pt>
                <c:pt idx="706">
                  <c:v>48.62</c:v>
                </c:pt>
                <c:pt idx="707">
                  <c:v>48.77</c:v>
                </c:pt>
                <c:pt idx="708">
                  <c:v>49.22</c:v>
                </c:pt>
                <c:pt idx="709">
                  <c:v>49.18</c:v>
                </c:pt>
                <c:pt idx="710">
                  <c:v>49.18</c:v>
                </c:pt>
                <c:pt idx="711">
                  <c:v>50.5</c:v>
                </c:pt>
                <c:pt idx="712">
                  <c:v>45.47</c:v>
                </c:pt>
                <c:pt idx="713">
                  <c:v>48.94</c:v>
                </c:pt>
                <c:pt idx="714">
                  <c:v>48.2</c:v>
                </c:pt>
                <c:pt idx="715">
                  <c:v>47.07</c:v>
                </c:pt>
                <c:pt idx="716">
                  <c:v>48.84</c:v>
                </c:pt>
                <c:pt idx="717">
                  <c:v>49.63</c:v>
                </c:pt>
                <c:pt idx="718">
                  <c:v>45.64</c:v>
                </c:pt>
                <c:pt idx="719">
                  <c:v>49.18</c:v>
                </c:pt>
                <c:pt idx="720">
                  <c:v>47.33</c:v>
                </c:pt>
                <c:pt idx="721">
                  <c:v>45.43</c:v>
                </c:pt>
                <c:pt idx="722">
                  <c:v>48.46</c:v>
                </c:pt>
                <c:pt idx="723">
                  <c:v>49.23</c:v>
                </c:pt>
                <c:pt idx="724">
                  <c:v>48.51</c:v>
                </c:pt>
                <c:pt idx="725">
                  <c:v>48.42</c:v>
                </c:pt>
                <c:pt idx="726">
                  <c:v>48.46</c:v>
                </c:pt>
                <c:pt idx="727">
                  <c:v>50.11</c:v>
                </c:pt>
                <c:pt idx="728">
                  <c:v>50.47</c:v>
                </c:pt>
                <c:pt idx="729">
                  <c:v>48.38</c:v>
                </c:pt>
                <c:pt idx="730">
                  <c:v>48.9</c:v>
                </c:pt>
                <c:pt idx="731">
                  <c:v>49.68</c:v>
                </c:pt>
                <c:pt idx="732">
                  <c:v>49.3</c:v>
                </c:pt>
                <c:pt idx="733">
                  <c:v>45.89</c:v>
                </c:pt>
                <c:pt idx="734">
                  <c:v>45.78</c:v>
                </c:pt>
                <c:pt idx="735">
                  <c:v>49.18</c:v>
                </c:pt>
                <c:pt idx="736">
                  <c:v>49.47</c:v>
                </c:pt>
                <c:pt idx="737">
                  <c:v>47.98</c:v>
                </c:pt>
                <c:pt idx="738">
                  <c:v>46.23</c:v>
                </c:pt>
                <c:pt idx="739">
                  <c:v>48.25</c:v>
                </c:pt>
                <c:pt idx="740">
                  <c:v>46.29</c:v>
                </c:pt>
                <c:pt idx="741">
                  <c:v>48.25</c:v>
                </c:pt>
                <c:pt idx="742">
                  <c:v>50.42</c:v>
                </c:pt>
                <c:pt idx="743">
                  <c:v>48.59</c:v>
                </c:pt>
                <c:pt idx="744">
                  <c:v>49.49</c:v>
                </c:pt>
                <c:pt idx="745">
                  <c:v>48.99</c:v>
                </c:pt>
                <c:pt idx="746">
                  <c:v>49.13</c:v>
                </c:pt>
                <c:pt idx="747">
                  <c:v>48.61</c:v>
                </c:pt>
                <c:pt idx="748">
                  <c:v>49.96</c:v>
                </c:pt>
                <c:pt idx="749">
                  <c:v>48.12</c:v>
                </c:pt>
                <c:pt idx="750">
                  <c:v>50.22</c:v>
                </c:pt>
                <c:pt idx="751">
                  <c:v>48.55</c:v>
                </c:pt>
                <c:pt idx="752">
                  <c:v>46.81</c:v>
                </c:pt>
                <c:pt idx="753">
                  <c:v>47.73</c:v>
                </c:pt>
                <c:pt idx="754">
                  <c:v>48.8</c:v>
                </c:pt>
                <c:pt idx="755">
                  <c:v>49.18</c:v>
                </c:pt>
                <c:pt idx="756">
                  <c:v>45.74</c:v>
                </c:pt>
                <c:pt idx="757">
                  <c:v>50.22</c:v>
                </c:pt>
                <c:pt idx="758">
                  <c:v>47.89</c:v>
                </c:pt>
                <c:pt idx="759">
                  <c:v>50.25</c:v>
                </c:pt>
                <c:pt idx="760">
                  <c:v>46.59</c:v>
                </c:pt>
                <c:pt idx="761">
                  <c:v>47.44</c:v>
                </c:pt>
                <c:pt idx="762">
                  <c:v>50.59</c:v>
                </c:pt>
                <c:pt idx="763">
                  <c:v>48.9</c:v>
                </c:pt>
                <c:pt idx="764">
                  <c:v>49.73</c:v>
                </c:pt>
                <c:pt idx="765">
                  <c:v>46.38</c:v>
                </c:pt>
                <c:pt idx="766">
                  <c:v>47.19</c:v>
                </c:pt>
                <c:pt idx="767">
                  <c:v>48.67</c:v>
                </c:pt>
                <c:pt idx="768">
                  <c:v>48.28</c:v>
                </c:pt>
                <c:pt idx="769">
                  <c:v>50.84</c:v>
                </c:pt>
                <c:pt idx="770">
                  <c:v>49.68</c:v>
                </c:pt>
                <c:pt idx="771">
                  <c:v>49.67</c:v>
                </c:pt>
                <c:pt idx="772">
                  <c:v>45.74</c:v>
                </c:pt>
                <c:pt idx="773">
                  <c:v>46.64</c:v>
                </c:pt>
                <c:pt idx="774">
                  <c:v>48.9</c:v>
                </c:pt>
                <c:pt idx="775">
                  <c:v>47.59</c:v>
                </c:pt>
                <c:pt idx="776">
                  <c:v>49.67</c:v>
                </c:pt>
                <c:pt idx="777">
                  <c:v>48.86</c:v>
                </c:pt>
                <c:pt idx="778">
                  <c:v>49.25</c:v>
                </c:pt>
                <c:pt idx="779">
                  <c:v>49.18</c:v>
                </c:pt>
                <c:pt idx="780">
                  <c:v>49.19</c:v>
                </c:pt>
                <c:pt idx="781">
                  <c:v>48.1</c:v>
                </c:pt>
                <c:pt idx="782">
                  <c:v>48.35</c:v>
                </c:pt>
                <c:pt idx="783">
                  <c:v>51.11</c:v>
                </c:pt>
                <c:pt idx="784">
                  <c:v>50.29</c:v>
                </c:pt>
                <c:pt idx="785">
                  <c:v>48.78</c:v>
                </c:pt>
                <c:pt idx="786">
                  <c:v>48.02</c:v>
                </c:pt>
                <c:pt idx="787">
                  <c:v>48.47</c:v>
                </c:pt>
                <c:pt idx="788">
                  <c:v>49.79</c:v>
                </c:pt>
                <c:pt idx="789">
                  <c:v>48.32</c:v>
                </c:pt>
                <c:pt idx="790">
                  <c:v>51.01</c:v>
                </c:pt>
                <c:pt idx="791">
                  <c:v>51.67</c:v>
                </c:pt>
                <c:pt idx="792">
                  <c:v>48.99</c:v>
                </c:pt>
                <c:pt idx="793">
                  <c:v>49.05</c:v>
                </c:pt>
                <c:pt idx="794">
                  <c:v>48.92</c:v>
                </c:pt>
                <c:pt idx="795">
                  <c:v>46.02</c:v>
                </c:pt>
                <c:pt idx="796">
                  <c:v>51.56</c:v>
                </c:pt>
                <c:pt idx="797">
                  <c:v>49.87</c:v>
                </c:pt>
                <c:pt idx="798">
                  <c:v>49.74</c:v>
                </c:pt>
                <c:pt idx="799">
                  <c:v>49.64</c:v>
                </c:pt>
                <c:pt idx="800">
                  <c:v>49.89</c:v>
                </c:pt>
                <c:pt idx="801">
                  <c:v>49.78</c:v>
                </c:pt>
                <c:pt idx="802">
                  <c:v>48.59</c:v>
                </c:pt>
                <c:pt idx="803">
                  <c:v>48.53</c:v>
                </c:pt>
                <c:pt idx="804">
                  <c:v>49.58</c:v>
                </c:pt>
                <c:pt idx="805">
                  <c:v>47.7</c:v>
                </c:pt>
                <c:pt idx="806">
                  <c:v>47.45</c:v>
                </c:pt>
                <c:pt idx="807">
                  <c:v>50.77</c:v>
                </c:pt>
                <c:pt idx="808">
                  <c:v>48.78</c:v>
                </c:pt>
                <c:pt idx="809">
                  <c:v>51.18</c:v>
                </c:pt>
                <c:pt idx="810">
                  <c:v>48.4</c:v>
                </c:pt>
                <c:pt idx="811">
                  <c:v>48.65</c:v>
                </c:pt>
                <c:pt idx="812">
                  <c:v>48.62</c:v>
                </c:pt>
                <c:pt idx="813">
                  <c:v>48.24</c:v>
                </c:pt>
                <c:pt idx="814">
                  <c:v>50.58</c:v>
                </c:pt>
                <c:pt idx="815">
                  <c:v>48.42</c:v>
                </c:pt>
                <c:pt idx="816">
                  <c:v>48.15</c:v>
                </c:pt>
                <c:pt idx="817">
                  <c:v>48.7</c:v>
                </c:pt>
                <c:pt idx="818">
                  <c:v>50.56</c:v>
                </c:pt>
                <c:pt idx="819">
                  <c:v>50.83</c:v>
                </c:pt>
                <c:pt idx="820">
                  <c:v>48.59</c:v>
                </c:pt>
                <c:pt idx="821">
                  <c:v>51.17</c:v>
                </c:pt>
                <c:pt idx="822">
                  <c:v>48.71</c:v>
                </c:pt>
                <c:pt idx="823">
                  <c:v>50.73</c:v>
                </c:pt>
                <c:pt idx="824">
                  <c:v>50.48</c:v>
                </c:pt>
                <c:pt idx="825">
                  <c:v>46.66</c:v>
                </c:pt>
                <c:pt idx="826">
                  <c:v>50.63</c:v>
                </c:pt>
                <c:pt idx="827">
                  <c:v>50.9</c:v>
                </c:pt>
                <c:pt idx="828">
                  <c:v>50.23</c:v>
                </c:pt>
                <c:pt idx="829">
                  <c:v>50.4</c:v>
                </c:pt>
                <c:pt idx="830">
                  <c:v>49.74</c:v>
                </c:pt>
                <c:pt idx="831">
                  <c:v>49.56</c:v>
                </c:pt>
                <c:pt idx="832">
                  <c:v>49.88</c:v>
                </c:pt>
                <c:pt idx="833">
                  <c:v>47.48</c:v>
                </c:pt>
                <c:pt idx="834">
                  <c:v>49.83</c:v>
                </c:pt>
                <c:pt idx="835">
                  <c:v>50.16</c:v>
                </c:pt>
                <c:pt idx="836">
                  <c:v>48.03</c:v>
                </c:pt>
                <c:pt idx="837">
                  <c:v>50.27</c:v>
                </c:pt>
                <c:pt idx="838">
                  <c:v>51.84</c:v>
                </c:pt>
                <c:pt idx="839">
                  <c:v>50.56</c:v>
                </c:pt>
                <c:pt idx="840">
                  <c:v>48.42</c:v>
                </c:pt>
                <c:pt idx="841">
                  <c:v>49.76</c:v>
                </c:pt>
                <c:pt idx="842">
                  <c:v>47.6</c:v>
                </c:pt>
                <c:pt idx="843">
                  <c:v>49.76</c:v>
                </c:pt>
                <c:pt idx="844">
                  <c:v>50.24</c:v>
                </c:pt>
                <c:pt idx="845">
                  <c:v>49.7</c:v>
                </c:pt>
                <c:pt idx="846">
                  <c:v>49.79</c:v>
                </c:pt>
                <c:pt idx="847">
                  <c:v>49.75</c:v>
                </c:pt>
                <c:pt idx="848">
                  <c:v>49.47</c:v>
                </c:pt>
                <c:pt idx="849">
                  <c:v>50.25</c:v>
                </c:pt>
                <c:pt idx="850">
                  <c:v>49.87</c:v>
                </c:pt>
                <c:pt idx="851">
                  <c:v>49.74</c:v>
                </c:pt>
                <c:pt idx="852">
                  <c:v>49.64</c:v>
                </c:pt>
                <c:pt idx="853">
                  <c:v>50.1</c:v>
                </c:pt>
                <c:pt idx="854">
                  <c:v>49.74</c:v>
                </c:pt>
                <c:pt idx="855">
                  <c:v>50.01</c:v>
                </c:pt>
                <c:pt idx="856">
                  <c:v>49.51</c:v>
                </c:pt>
                <c:pt idx="857">
                  <c:v>48.71</c:v>
                </c:pt>
                <c:pt idx="858">
                  <c:v>49.74</c:v>
                </c:pt>
                <c:pt idx="859">
                  <c:v>48.52</c:v>
                </c:pt>
                <c:pt idx="860">
                  <c:v>49.44</c:v>
                </c:pt>
                <c:pt idx="861">
                  <c:v>49.84</c:v>
                </c:pt>
                <c:pt idx="862">
                  <c:v>48.49</c:v>
                </c:pt>
                <c:pt idx="863">
                  <c:v>50.1</c:v>
                </c:pt>
                <c:pt idx="864">
                  <c:v>50</c:v>
                </c:pt>
                <c:pt idx="865">
                  <c:v>50.64</c:v>
                </c:pt>
                <c:pt idx="866">
                  <c:v>48.55</c:v>
                </c:pt>
                <c:pt idx="867">
                  <c:v>49.58</c:v>
                </c:pt>
                <c:pt idx="868">
                  <c:v>49.61</c:v>
                </c:pt>
                <c:pt idx="869">
                  <c:v>50.13</c:v>
                </c:pt>
                <c:pt idx="870">
                  <c:v>48.82</c:v>
                </c:pt>
                <c:pt idx="871">
                  <c:v>46.46</c:v>
                </c:pt>
                <c:pt idx="872">
                  <c:v>50.84</c:v>
                </c:pt>
                <c:pt idx="873">
                  <c:v>49.61</c:v>
                </c:pt>
                <c:pt idx="874">
                  <c:v>50</c:v>
                </c:pt>
                <c:pt idx="875">
                  <c:v>46.75</c:v>
                </c:pt>
                <c:pt idx="876">
                  <c:v>49.58</c:v>
                </c:pt>
                <c:pt idx="877">
                  <c:v>49.58</c:v>
                </c:pt>
                <c:pt idx="878">
                  <c:v>48.98</c:v>
                </c:pt>
                <c:pt idx="879">
                  <c:v>49.42</c:v>
                </c:pt>
                <c:pt idx="880">
                  <c:v>48.36</c:v>
                </c:pt>
                <c:pt idx="881">
                  <c:v>49.58</c:v>
                </c:pt>
                <c:pt idx="882">
                  <c:v>49.61</c:v>
                </c:pt>
                <c:pt idx="883">
                  <c:v>48.31</c:v>
                </c:pt>
                <c:pt idx="884">
                  <c:v>50.39</c:v>
                </c:pt>
                <c:pt idx="885">
                  <c:v>49.48</c:v>
                </c:pt>
                <c:pt idx="886">
                  <c:v>49.69</c:v>
                </c:pt>
                <c:pt idx="887">
                  <c:v>49.55</c:v>
                </c:pt>
                <c:pt idx="888">
                  <c:v>49.56</c:v>
                </c:pt>
                <c:pt idx="889">
                  <c:v>49.61</c:v>
                </c:pt>
                <c:pt idx="890">
                  <c:v>49.58</c:v>
                </c:pt>
                <c:pt idx="891">
                  <c:v>48.58</c:v>
                </c:pt>
                <c:pt idx="892">
                  <c:v>48.48</c:v>
                </c:pt>
                <c:pt idx="893">
                  <c:v>50.1</c:v>
                </c:pt>
                <c:pt idx="894">
                  <c:v>49.87</c:v>
                </c:pt>
                <c:pt idx="895">
                  <c:v>48.35</c:v>
                </c:pt>
                <c:pt idx="896">
                  <c:v>49.32</c:v>
                </c:pt>
                <c:pt idx="897">
                  <c:v>46.52</c:v>
                </c:pt>
                <c:pt idx="898">
                  <c:v>49.92</c:v>
                </c:pt>
                <c:pt idx="899">
                  <c:v>48.34</c:v>
                </c:pt>
                <c:pt idx="900">
                  <c:v>48.51</c:v>
                </c:pt>
                <c:pt idx="901">
                  <c:v>49.58</c:v>
                </c:pt>
                <c:pt idx="902">
                  <c:v>48.73</c:v>
                </c:pt>
                <c:pt idx="903">
                  <c:v>49.39</c:v>
                </c:pt>
                <c:pt idx="904">
                  <c:v>50</c:v>
                </c:pt>
                <c:pt idx="905">
                  <c:v>48.63</c:v>
                </c:pt>
                <c:pt idx="906">
                  <c:v>49.65</c:v>
                </c:pt>
                <c:pt idx="907">
                  <c:v>49.69</c:v>
                </c:pt>
                <c:pt idx="908">
                  <c:v>47.58</c:v>
                </c:pt>
                <c:pt idx="909">
                  <c:v>49.87</c:v>
                </c:pt>
                <c:pt idx="910">
                  <c:v>48.71</c:v>
                </c:pt>
                <c:pt idx="911">
                  <c:v>46.8</c:v>
                </c:pt>
                <c:pt idx="912">
                  <c:v>48.33</c:v>
                </c:pt>
                <c:pt idx="913">
                  <c:v>47.14</c:v>
                </c:pt>
                <c:pt idx="914">
                  <c:v>48.5</c:v>
                </c:pt>
                <c:pt idx="915">
                  <c:v>49.22</c:v>
                </c:pt>
                <c:pt idx="916">
                  <c:v>49.06</c:v>
                </c:pt>
                <c:pt idx="917">
                  <c:v>47.5</c:v>
                </c:pt>
                <c:pt idx="918">
                  <c:v>47.23</c:v>
                </c:pt>
                <c:pt idx="919">
                  <c:v>50.24</c:v>
                </c:pt>
                <c:pt idx="920">
                  <c:v>50.5</c:v>
                </c:pt>
                <c:pt idx="921">
                  <c:v>48.38</c:v>
                </c:pt>
                <c:pt idx="922">
                  <c:v>48.52</c:v>
                </c:pt>
                <c:pt idx="923">
                  <c:v>46.44</c:v>
                </c:pt>
                <c:pt idx="924">
                  <c:v>44.74</c:v>
                </c:pt>
                <c:pt idx="925">
                  <c:v>49.61</c:v>
                </c:pt>
                <c:pt idx="926">
                  <c:v>48.61</c:v>
                </c:pt>
                <c:pt idx="927">
                  <c:v>48.58</c:v>
                </c:pt>
                <c:pt idx="928">
                  <c:v>48.83</c:v>
                </c:pt>
                <c:pt idx="929">
                  <c:v>48.19</c:v>
                </c:pt>
                <c:pt idx="930">
                  <c:v>47.14</c:v>
                </c:pt>
                <c:pt idx="931">
                  <c:v>46.79</c:v>
                </c:pt>
                <c:pt idx="932">
                  <c:v>48.37</c:v>
                </c:pt>
                <c:pt idx="933">
                  <c:v>49.04</c:v>
                </c:pt>
                <c:pt idx="934">
                  <c:v>48.83</c:v>
                </c:pt>
                <c:pt idx="935">
                  <c:v>49.42</c:v>
                </c:pt>
                <c:pt idx="936">
                  <c:v>48.2</c:v>
                </c:pt>
                <c:pt idx="937">
                  <c:v>48.42</c:v>
                </c:pt>
                <c:pt idx="938">
                  <c:v>49.68</c:v>
                </c:pt>
                <c:pt idx="939">
                  <c:v>48.53</c:v>
                </c:pt>
                <c:pt idx="940">
                  <c:v>49.88</c:v>
                </c:pt>
                <c:pt idx="941">
                  <c:v>48.61</c:v>
                </c:pt>
                <c:pt idx="942">
                  <c:v>49.3</c:v>
                </c:pt>
                <c:pt idx="943">
                  <c:v>48.49</c:v>
                </c:pt>
                <c:pt idx="944">
                  <c:v>48.37</c:v>
                </c:pt>
                <c:pt idx="945">
                  <c:v>48.47</c:v>
                </c:pt>
                <c:pt idx="946">
                  <c:v>49.7</c:v>
                </c:pt>
                <c:pt idx="947">
                  <c:v>48.37</c:v>
                </c:pt>
                <c:pt idx="948">
                  <c:v>46.02</c:v>
                </c:pt>
                <c:pt idx="949">
                  <c:v>48.37</c:v>
                </c:pt>
                <c:pt idx="950">
                  <c:v>48.4</c:v>
                </c:pt>
                <c:pt idx="951">
                  <c:v>49.15</c:v>
                </c:pt>
                <c:pt idx="952">
                  <c:v>49.39</c:v>
                </c:pt>
                <c:pt idx="953">
                  <c:v>49.68</c:v>
                </c:pt>
                <c:pt idx="954">
                  <c:v>49.19</c:v>
                </c:pt>
                <c:pt idx="955">
                  <c:v>48.4</c:v>
                </c:pt>
                <c:pt idx="956">
                  <c:v>49.01</c:v>
                </c:pt>
                <c:pt idx="957">
                  <c:v>48.85</c:v>
                </c:pt>
                <c:pt idx="958">
                  <c:v>48.35</c:v>
                </c:pt>
                <c:pt idx="959">
                  <c:v>48.79</c:v>
                </c:pt>
                <c:pt idx="960">
                  <c:v>48.72</c:v>
                </c:pt>
                <c:pt idx="961">
                  <c:v>49.43</c:v>
                </c:pt>
                <c:pt idx="962">
                  <c:v>48.72</c:v>
                </c:pt>
                <c:pt idx="963">
                  <c:v>48.51</c:v>
                </c:pt>
                <c:pt idx="964">
                  <c:v>43.95</c:v>
                </c:pt>
                <c:pt idx="965">
                  <c:v>49.64</c:v>
                </c:pt>
                <c:pt idx="966">
                  <c:v>48.25</c:v>
                </c:pt>
                <c:pt idx="967">
                  <c:v>48.65</c:v>
                </c:pt>
                <c:pt idx="968">
                  <c:v>48.71</c:v>
                </c:pt>
                <c:pt idx="969">
                  <c:v>46.07</c:v>
                </c:pt>
                <c:pt idx="970">
                  <c:v>43.81</c:v>
                </c:pt>
                <c:pt idx="971">
                  <c:v>48.5</c:v>
                </c:pt>
                <c:pt idx="972">
                  <c:v>46.28</c:v>
                </c:pt>
                <c:pt idx="973">
                  <c:v>48.92</c:v>
                </c:pt>
                <c:pt idx="974">
                  <c:v>47.33</c:v>
                </c:pt>
                <c:pt idx="975">
                  <c:v>49.8</c:v>
                </c:pt>
                <c:pt idx="976">
                  <c:v>48.64</c:v>
                </c:pt>
                <c:pt idx="977">
                  <c:v>48.52</c:v>
                </c:pt>
                <c:pt idx="978">
                  <c:v>49.39</c:v>
                </c:pt>
                <c:pt idx="979">
                  <c:v>48.75</c:v>
                </c:pt>
                <c:pt idx="980">
                  <c:v>48.34</c:v>
                </c:pt>
                <c:pt idx="981">
                  <c:v>47.86</c:v>
                </c:pt>
                <c:pt idx="982">
                  <c:v>48.86</c:v>
                </c:pt>
                <c:pt idx="983">
                  <c:v>48.77</c:v>
                </c:pt>
                <c:pt idx="984">
                  <c:v>48.15</c:v>
                </c:pt>
                <c:pt idx="985">
                  <c:v>48.06</c:v>
                </c:pt>
                <c:pt idx="986">
                  <c:v>48.49</c:v>
                </c:pt>
                <c:pt idx="987">
                  <c:v>48.71</c:v>
                </c:pt>
                <c:pt idx="988">
                  <c:v>48.37</c:v>
                </c:pt>
                <c:pt idx="989">
                  <c:v>48.85</c:v>
                </c:pt>
                <c:pt idx="990">
                  <c:v>48.47</c:v>
                </c:pt>
                <c:pt idx="991">
                  <c:v>49.07</c:v>
                </c:pt>
                <c:pt idx="992">
                  <c:v>48.12</c:v>
                </c:pt>
                <c:pt idx="993">
                  <c:v>47.67</c:v>
                </c:pt>
                <c:pt idx="994">
                  <c:v>49.78</c:v>
                </c:pt>
                <c:pt idx="995">
                  <c:v>49.8</c:v>
                </c:pt>
                <c:pt idx="996">
                  <c:v>48.17</c:v>
                </c:pt>
                <c:pt idx="997">
                  <c:v>43.59</c:v>
                </c:pt>
                <c:pt idx="998">
                  <c:v>48.3</c:v>
                </c:pt>
                <c:pt idx="999">
                  <c:v>48.28</c:v>
                </c:pt>
                <c:pt idx="1000">
                  <c:v>48.78</c:v>
                </c:pt>
                <c:pt idx="1001">
                  <c:v>48.54</c:v>
                </c:pt>
                <c:pt idx="1002">
                  <c:v>48.62</c:v>
                </c:pt>
                <c:pt idx="1003">
                  <c:v>48.24</c:v>
                </c:pt>
                <c:pt idx="1004">
                  <c:v>48.49</c:v>
                </c:pt>
                <c:pt idx="1005">
                  <c:v>48.66</c:v>
                </c:pt>
                <c:pt idx="1006">
                  <c:v>48.66</c:v>
                </c:pt>
                <c:pt idx="1007">
                  <c:v>49.36</c:v>
                </c:pt>
                <c:pt idx="1008">
                  <c:v>47.42</c:v>
                </c:pt>
                <c:pt idx="1009">
                  <c:v>49.49</c:v>
                </c:pt>
                <c:pt idx="1010">
                  <c:v>49.14</c:v>
                </c:pt>
                <c:pt idx="1011">
                  <c:v>48.54</c:v>
                </c:pt>
                <c:pt idx="1012">
                  <c:v>48.69</c:v>
                </c:pt>
                <c:pt idx="1013">
                  <c:v>48.92</c:v>
                </c:pt>
                <c:pt idx="1014">
                  <c:v>48.7</c:v>
                </c:pt>
                <c:pt idx="1015">
                  <c:v>48.85</c:v>
                </c:pt>
                <c:pt idx="1016">
                  <c:v>48.02</c:v>
                </c:pt>
                <c:pt idx="1017">
                  <c:v>46.68</c:v>
                </c:pt>
                <c:pt idx="1018">
                  <c:v>48.69</c:v>
                </c:pt>
                <c:pt idx="1019">
                  <c:v>49.36</c:v>
                </c:pt>
                <c:pt idx="1020">
                  <c:v>49.38</c:v>
                </c:pt>
                <c:pt idx="1021">
                  <c:v>48.34</c:v>
                </c:pt>
                <c:pt idx="1022">
                  <c:v>48.73</c:v>
                </c:pt>
                <c:pt idx="1023">
                  <c:v>43.86</c:v>
                </c:pt>
                <c:pt idx="1024">
                  <c:v>48.01</c:v>
                </c:pt>
                <c:pt idx="1025">
                  <c:v>43.75</c:v>
                </c:pt>
                <c:pt idx="1026">
                  <c:v>48.39</c:v>
                </c:pt>
                <c:pt idx="1027">
                  <c:v>48.24</c:v>
                </c:pt>
                <c:pt idx="1028">
                  <c:v>49.61</c:v>
                </c:pt>
                <c:pt idx="1029">
                  <c:v>48.57</c:v>
                </c:pt>
                <c:pt idx="1030">
                  <c:v>48.73</c:v>
                </c:pt>
                <c:pt idx="1031">
                  <c:v>49.38</c:v>
                </c:pt>
                <c:pt idx="1032">
                  <c:v>49.14</c:v>
                </c:pt>
                <c:pt idx="1033">
                  <c:v>48.59</c:v>
                </c:pt>
                <c:pt idx="1034">
                  <c:v>47.22</c:v>
                </c:pt>
                <c:pt idx="1035">
                  <c:v>48.59</c:v>
                </c:pt>
                <c:pt idx="1036">
                  <c:v>43.61</c:v>
                </c:pt>
                <c:pt idx="1037">
                  <c:v>48.04</c:v>
                </c:pt>
                <c:pt idx="1038">
                  <c:v>46.1</c:v>
                </c:pt>
                <c:pt idx="1039">
                  <c:v>48.34</c:v>
                </c:pt>
                <c:pt idx="1040">
                  <c:v>48.69</c:v>
                </c:pt>
                <c:pt idx="1041">
                  <c:v>48.5</c:v>
                </c:pt>
                <c:pt idx="1042">
                  <c:v>48.07</c:v>
                </c:pt>
                <c:pt idx="1043">
                  <c:v>48.35</c:v>
                </c:pt>
                <c:pt idx="1044">
                  <c:v>48.35</c:v>
                </c:pt>
                <c:pt idx="1045">
                  <c:v>48.11</c:v>
                </c:pt>
                <c:pt idx="1046">
                  <c:v>48.25</c:v>
                </c:pt>
                <c:pt idx="1047">
                  <c:v>48.41</c:v>
                </c:pt>
                <c:pt idx="1048">
                  <c:v>49.4</c:v>
                </c:pt>
                <c:pt idx="1049">
                  <c:v>48.37</c:v>
                </c:pt>
                <c:pt idx="1050">
                  <c:v>48.4</c:v>
                </c:pt>
                <c:pt idx="1051">
                  <c:v>47.55</c:v>
                </c:pt>
                <c:pt idx="1052">
                  <c:v>46.35</c:v>
                </c:pt>
                <c:pt idx="1053">
                  <c:v>48.25</c:v>
                </c:pt>
                <c:pt idx="1054">
                  <c:v>48.9</c:v>
                </c:pt>
                <c:pt idx="1055">
                  <c:v>48.56</c:v>
                </c:pt>
                <c:pt idx="1056">
                  <c:v>43.54</c:v>
                </c:pt>
                <c:pt idx="1057">
                  <c:v>48.44</c:v>
                </c:pt>
                <c:pt idx="1058">
                  <c:v>47.96</c:v>
                </c:pt>
                <c:pt idx="1059">
                  <c:v>43.72</c:v>
                </c:pt>
                <c:pt idx="1060">
                  <c:v>48.31</c:v>
                </c:pt>
                <c:pt idx="1061">
                  <c:v>48.25</c:v>
                </c:pt>
                <c:pt idx="1062">
                  <c:v>48.25</c:v>
                </c:pt>
                <c:pt idx="1063">
                  <c:v>48.12</c:v>
                </c:pt>
                <c:pt idx="1064">
                  <c:v>46.46</c:v>
                </c:pt>
                <c:pt idx="1065">
                  <c:v>47.79</c:v>
                </c:pt>
                <c:pt idx="1066">
                  <c:v>43.73</c:v>
                </c:pt>
                <c:pt idx="1067">
                  <c:v>48.73</c:v>
                </c:pt>
                <c:pt idx="1068">
                  <c:v>43.44</c:v>
                </c:pt>
                <c:pt idx="1069">
                  <c:v>48.2</c:v>
                </c:pt>
                <c:pt idx="1070">
                  <c:v>48.08</c:v>
                </c:pt>
                <c:pt idx="1071">
                  <c:v>48.27</c:v>
                </c:pt>
                <c:pt idx="1072">
                  <c:v>47.33</c:v>
                </c:pt>
                <c:pt idx="1073">
                  <c:v>49.17</c:v>
                </c:pt>
                <c:pt idx="1074">
                  <c:v>48.3</c:v>
                </c:pt>
                <c:pt idx="1075">
                  <c:v>49.67</c:v>
                </c:pt>
                <c:pt idx="1076">
                  <c:v>48.34</c:v>
                </c:pt>
                <c:pt idx="1077">
                  <c:v>46.57</c:v>
                </c:pt>
                <c:pt idx="1078">
                  <c:v>47.37</c:v>
                </c:pt>
                <c:pt idx="1079">
                  <c:v>49.01</c:v>
                </c:pt>
                <c:pt idx="1080">
                  <c:v>47.3</c:v>
                </c:pt>
                <c:pt idx="1081">
                  <c:v>48.12</c:v>
                </c:pt>
                <c:pt idx="1082">
                  <c:v>47.16</c:v>
                </c:pt>
                <c:pt idx="1083">
                  <c:v>47.99</c:v>
                </c:pt>
                <c:pt idx="1084">
                  <c:v>47.38</c:v>
                </c:pt>
                <c:pt idx="1085">
                  <c:v>47.27</c:v>
                </c:pt>
                <c:pt idx="1086">
                  <c:v>47.29</c:v>
                </c:pt>
                <c:pt idx="1087">
                  <c:v>47.9</c:v>
                </c:pt>
                <c:pt idx="1088">
                  <c:v>46.87</c:v>
                </c:pt>
                <c:pt idx="1089">
                  <c:v>47.41</c:v>
                </c:pt>
                <c:pt idx="1090">
                  <c:v>49.36</c:v>
                </c:pt>
                <c:pt idx="1091">
                  <c:v>48.31</c:v>
                </c:pt>
                <c:pt idx="1092">
                  <c:v>46.46</c:v>
                </c:pt>
                <c:pt idx="1093">
                  <c:v>46.71</c:v>
                </c:pt>
                <c:pt idx="1094">
                  <c:v>47.74</c:v>
                </c:pt>
                <c:pt idx="1095">
                  <c:v>48.54</c:v>
                </c:pt>
                <c:pt idx="1096">
                  <c:v>48.5</c:v>
                </c:pt>
                <c:pt idx="1097">
                  <c:v>47.1</c:v>
                </c:pt>
                <c:pt idx="1098">
                  <c:v>48.53</c:v>
                </c:pt>
                <c:pt idx="1099">
                  <c:v>49.35</c:v>
                </c:pt>
                <c:pt idx="1100">
                  <c:v>47.76</c:v>
                </c:pt>
                <c:pt idx="1101">
                  <c:v>48.32</c:v>
                </c:pt>
                <c:pt idx="1102">
                  <c:v>47.43</c:v>
                </c:pt>
                <c:pt idx="1103">
                  <c:v>47.53</c:v>
                </c:pt>
                <c:pt idx="1104">
                  <c:v>42.06</c:v>
                </c:pt>
                <c:pt idx="1105">
                  <c:v>47.51</c:v>
                </c:pt>
                <c:pt idx="1106">
                  <c:v>48.05</c:v>
                </c:pt>
                <c:pt idx="1107">
                  <c:v>47.17</c:v>
                </c:pt>
                <c:pt idx="1108">
                  <c:v>46.73</c:v>
                </c:pt>
                <c:pt idx="1109">
                  <c:v>45.9</c:v>
                </c:pt>
                <c:pt idx="1110">
                  <c:v>43.61</c:v>
                </c:pt>
                <c:pt idx="1111">
                  <c:v>46.91</c:v>
                </c:pt>
                <c:pt idx="1112">
                  <c:v>42.26</c:v>
                </c:pt>
                <c:pt idx="1113">
                  <c:v>46.52</c:v>
                </c:pt>
                <c:pt idx="1114">
                  <c:v>48.08</c:v>
                </c:pt>
                <c:pt idx="1115">
                  <c:v>48.02</c:v>
                </c:pt>
                <c:pt idx="1116">
                  <c:v>47.33</c:v>
                </c:pt>
                <c:pt idx="1117">
                  <c:v>47.54</c:v>
                </c:pt>
                <c:pt idx="1118">
                  <c:v>48.03</c:v>
                </c:pt>
                <c:pt idx="1119">
                  <c:v>48.23</c:v>
                </c:pt>
                <c:pt idx="1120">
                  <c:v>47.6</c:v>
                </c:pt>
                <c:pt idx="1121">
                  <c:v>48.27</c:v>
                </c:pt>
                <c:pt idx="1122">
                  <c:v>47.26</c:v>
                </c:pt>
                <c:pt idx="1123">
                  <c:v>46.89</c:v>
                </c:pt>
                <c:pt idx="1124">
                  <c:v>43.27</c:v>
                </c:pt>
                <c:pt idx="1125">
                  <c:v>48.12</c:v>
                </c:pt>
                <c:pt idx="1126">
                  <c:v>47.19</c:v>
                </c:pt>
                <c:pt idx="1127">
                  <c:v>47.65</c:v>
                </c:pt>
                <c:pt idx="1128">
                  <c:v>47.17</c:v>
                </c:pt>
                <c:pt idx="1129">
                  <c:v>46.29</c:v>
                </c:pt>
                <c:pt idx="1130">
                  <c:v>47.31</c:v>
                </c:pt>
                <c:pt idx="1131">
                  <c:v>46.87</c:v>
                </c:pt>
                <c:pt idx="1132">
                  <c:v>47.53</c:v>
                </c:pt>
                <c:pt idx="1133">
                  <c:v>47.69</c:v>
                </c:pt>
                <c:pt idx="1134">
                  <c:v>42.26</c:v>
                </c:pt>
                <c:pt idx="1135">
                  <c:v>46.91</c:v>
                </c:pt>
                <c:pt idx="1136">
                  <c:v>43.7</c:v>
                </c:pt>
                <c:pt idx="1137">
                  <c:v>47.58</c:v>
                </c:pt>
                <c:pt idx="1138">
                  <c:v>47.61</c:v>
                </c:pt>
                <c:pt idx="1139">
                  <c:v>47.96</c:v>
                </c:pt>
                <c:pt idx="1140">
                  <c:v>46.73</c:v>
                </c:pt>
                <c:pt idx="1141">
                  <c:v>49.12</c:v>
                </c:pt>
                <c:pt idx="1142">
                  <c:v>46.78</c:v>
                </c:pt>
                <c:pt idx="1143">
                  <c:v>47.37</c:v>
                </c:pt>
                <c:pt idx="1144">
                  <c:v>42.9</c:v>
                </c:pt>
                <c:pt idx="1145">
                  <c:v>42.38</c:v>
                </c:pt>
                <c:pt idx="1146">
                  <c:v>46.69</c:v>
                </c:pt>
                <c:pt idx="1147">
                  <c:v>46.27</c:v>
                </c:pt>
                <c:pt idx="1148">
                  <c:v>48.44</c:v>
                </c:pt>
                <c:pt idx="1149">
                  <c:v>48.21</c:v>
                </c:pt>
                <c:pt idx="1150">
                  <c:v>47.03</c:v>
                </c:pt>
                <c:pt idx="1151">
                  <c:v>48.17</c:v>
                </c:pt>
                <c:pt idx="1152">
                  <c:v>46.25</c:v>
                </c:pt>
                <c:pt idx="1153">
                  <c:v>47.27</c:v>
                </c:pt>
                <c:pt idx="1154">
                  <c:v>47.1</c:v>
                </c:pt>
                <c:pt idx="1155">
                  <c:v>46.89</c:v>
                </c:pt>
                <c:pt idx="1156">
                  <c:v>47.18</c:v>
                </c:pt>
                <c:pt idx="1157">
                  <c:v>47.21</c:v>
                </c:pt>
                <c:pt idx="1158">
                  <c:v>46.83</c:v>
                </c:pt>
                <c:pt idx="1159">
                  <c:v>46.99</c:v>
                </c:pt>
                <c:pt idx="1160">
                  <c:v>47.69</c:v>
                </c:pt>
                <c:pt idx="1161">
                  <c:v>47.61</c:v>
                </c:pt>
                <c:pt idx="1162">
                  <c:v>46.72</c:v>
                </c:pt>
                <c:pt idx="1163">
                  <c:v>46.33</c:v>
                </c:pt>
                <c:pt idx="1164">
                  <c:v>47.8</c:v>
                </c:pt>
                <c:pt idx="1165">
                  <c:v>46.71</c:v>
                </c:pt>
                <c:pt idx="1166">
                  <c:v>47.84</c:v>
                </c:pt>
                <c:pt idx="1167">
                  <c:v>48.12</c:v>
                </c:pt>
                <c:pt idx="1168">
                  <c:v>46.52</c:v>
                </c:pt>
                <c:pt idx="1169">
                  <c:v>42.16</c:v>
                </c:pt>
                <c:pt idx="1170">
                  <c:v>47.13</c:v>
                </c:pt>
                <c:pt idx="1171">
                  <c:v>47.52</c:v>
                </c:pt>
                <c:pt idx="1172">
                  <c:v>46.67</c:v>
                </c:pt>
                <c:pt idx="1173">
                  <c:v>47.38</c:v>
                </c:pt>
                <c:pt idx="1174">
                  <c:v>46.36</c:v>
                </c:pt>
                <c:pt idx="1175">
                  <c:v>47.32</c:v>
                </c:pt>
                <c:pt idx="1176">
                  <c:v>47.2</c:v>
                </c:pt>
                <c:pt idx="1177">
                  <c:v>48.21</c:v>
                </c:pt>
                <c:pt idx="1178">
                  <c:v>47.41</c:v>
                </c:pt>
                <c:pt idx="1179">
                  <c:v>46.35</c:v>
                </c:pt>
                <c:pt idx="1180">
                  <c:v>47.19</c:v>
                </c:pt>
                <c:pt idx="1181">
                  <c:v>48.98</c:v>
                </c:pt>
                <c:pt idx="1182">
                  <c:v>49.11</c:v>
                </c:pt>
                <c:pt idx="1183">
                  <c:v>42.59</c:v>
                </c:pt>
                <c:pt idx="1184">
                  <c:v>47.92</c:v>
                </c:pt>
                <c:pt idx="1185">
                  <c:v>47.06</c:v>
                </c:pt>
                <c:pt idx="1186">
                  <c:v>46.57</c:v>
                </c:pt>
                <c:pt idx="1187">
                  <c:v>42.08</c:v>
                </c:pt>
                <c:pt idx="1188">
                  <c:v>47.46</c:v>
                </c:pt>
                <c:pt idx="1189">
                  <c:v>47.14</c:v>
                </c:pt>
                <c:pt idx="1190">
                  <c:v>47.07</c:v>
                </c:pt>
                <c:pt idx="1191">
                  <c:v>47.48</c:v>
                </c:pt>
                <c:pt idx="1192">
                  <c:v>46.25</c:v>
                </c:pt>
                <c:pt idx="1193">
                  <c:v>48.68</c:v>
                </c:pt>
                <c:pt idx="1194">
                  <c:v>46.67</c:v>
                </c:pt>
                <c:pt idx="1195">
                  <c:v>46.89</c:v>
                </c:pt>
                <c:pt idx="1196">
                  <c:v>45.96</c:v>
                </c:pt>
                <c:pt idx="1197">
                  <c:v>48.57</c:v>
                </c:pt>
                <c:pt idx="1198">
                  <c:v>45.98</c:v>
                </c:pt>
                <c:pt idx="1199">
                  <c:v>42.07</c:v>
                </c:pt>
                <c:pt idx="1200">
                  <c:v>47</c:v>
                </c:pt>
                <c:pt idx="1201">
                  <c:v>42.44</c:v>
                </c:pt>
                <c:pt idx="1202">
                  <c:v>46.77</c:v>
                </c:pt>
                <c:pt idx="1203">
                  <c:v>47.86</c:v>
                </c:pt>
                <c:pt idx="1204">
                  <c:v>47.09</c:v>
                </c:pt>
                <c:pt idx="1205">
                  <c:v>46.99</c:v>
                </c:pt>
                <c:pt idx="1206">
                  <c:v>47.15</c:v>
                </c:pt>
                <c:pt idx="1207">
                  <c:v>47.03</c:v>
                </c:pt>
                <c:pt idx="1208">
                  <c:v>46.76</c:v>
                </c:pt>
                <c:pt idx="1209">
                  <c:v>47.19</c:v>
                </c:pt>
                <c:pt idx="1210">
                  <c:v>47.25</c:v>
                </c:pt>
                <c:pt idx="1211">
                  <c:v>46.06</c:v>
                </c:pt>
                <c:pt idx="1212">
                  <c:v>47.4</c:v>
                </c:pt>
                <c:pt idx="1213">
                  <c:v>46.02</c:v>
                </c:pt>
                <c:pt idx="1214">
                  <c:v>46.89</c:v>
                </c:pt>
                <c:pt idx="1215">
                  <c:v>46.37</c:v>
                </c:pt>
                <c:pt idx="1216">
                  <c:v>47.13</c:v>
                </c:pt>
                <c:pt idx="1217">
                  <c:v>47.24</c:v>
                </c:pt>
                <c:pt idx="1218">
                  <c:v>46.55</c:v>
                </c:pt>
                <c:pt idx="1219">
                  <c:v>46.68</c:v>
                </c:pt>
                <c:pt idx="1220">
                  <c:v>47.11</c:v>
                </c:pt>
                <c:pt idx="1221">
                  <c:v>46.36</c:v>
                </c:pt>
                <c:pt idx="1222">
                  <c:v>47.38</c:v>
                </c:pt>
                <c:pt idx="1223">
                  <c:v>46.9</c:v>
                </c:pt>
                <c:pt idx="1224">
                  <c:v>47.36</c:v>
                </c:pt>
                <c:pt idx="1225">
                  <c:v>46.91</c:v>
                </c:pt>
                <c:pt idx="1226">
                  <c:v>47.42</c:v>
                </c:pt>
                <c:pt idx="1227">
                  <c:v>47.38</c:v>
                </c:pt>
                <c:pt idx="1228">
                  <c:v>47.12</c:v>
                </c:pt>
                <c:pt idx="1229">
                  <c:v>48.22</c:v>
                </c:pt>
                <c:pt idx="1230">
                  <c:v>46.79</c:v>
                </c:pt>
                <c:pt idx="1231">
                  <c:v>46.17</c:v>
                </c:pt>
                <c:pt idx="1232">
                  <c:v>47.33</c:v>
                </c:pt>
                <c:pt idx="1233">
                  <c:v>47.13</c:v>
                </c:pt>
                <c:pt idx="1234">
                  <c:v>46.63</c:v>
                </c:pt>
                <c:pt idx="1235">
                  <c:v>46.67</c:v>
                </c:pt>
                <c:pt idx="1236">
                  <c:v>46.37</c:v>
                </c:pt>
                <c:pt idx="1237">
                  <c:v>46.83</c:v>
                </c:pt>
                <c:pt idx="1238">
                  <c:v>46.02</c:v>
                </c:pt>
                <c:pt idx="1239">
                  <c:v>47.28</c:v>
                </c:pt>
                <c:pt idx="1240">
                  <c:v>47.17</c:v>
                </c:pt>
                <c:pt idx="1241">
                  <c:v>46.92</c:v>
                </c:pt>
                <c:pt idx="1242">
                  <c:v>46.91</c:v>
                </c:pt>
                <c:pt idx="1243">
                  <c:v>46.91</c:v>
                </c:pt>
                <c:pt idx="1244">
                  <c:v>46.88</c:v>
                </c:pt>
                <c:pt idx="1245">
                  <c:v>46.07</c:v>
                </c:pt>
                <c:pt idx="1246">
                  <c:v>47.16</c:v>
                </c:pt>
                <c:pt idx="1247">
                  <c:v>47.15</c:v>
                </c:pt>
                <c:pt idx="1248">
                  <c:v>48.94</c:v>
                </c:pt>
                <c:pt idx="1249">
                  <c:v>46.91</c:v>
                </c:pt>
                <c:pt idx="1250">
                  <c:v>47.34</c:v>
                </c:pt>
                <c:pt idx="1251">
                  <c:v>45.9</c:v>
                </c:pt>
                <c:pt idx="1252">
                  <c:v>47.09</c:v>
                </c:pt>
                <c:pt idx="1253">
                  <c:v>45.92</c:v>
                </c:pt>
                <c:pt idx="1254">
                  <c:v>46.92</c:v>
                </c:pt>
                <c:pt idx="1255">
                  <c:v>46.77</c:v>
                </c:pt>
                <c:pt idx="1256">
                  <c:v>46.2</c:v>
                </c:pt>
                <c:pt idx="1257">
                  <c:v>47.16</c:v>
                </c:pt>
                <c:pt idx="1258">
                  <c:v>47.05</c:v>
                </c:pt>
                <c:pt idx="1259">
                  <c:v>46.63</c:v>
                </c:pt>
                <c:pt idx="1260">
                  <c:v>46.11</c:v>
                </c:pt>
                <c:pt idx="1261">
                  <c:v>47</c:v>
                </c:pt>
                <c:pt idx="1262">
                  <c:v>46.84</c:v>
                </c:pt>
                <c:pt idx="1263">
                  <c:v>46.03</c:v>
                </c:pt>
                <c:pt idx="1264">
                  <c:v>47.92</c:v>
                </c:pt>
                <c:pt idx="1265">
                  <c:v>45.92</c:v>
                </c:pt>
                <c:pt idx="1266">
                  <c:v>45.91</c:v>
                </c:pt>
                <c:pt idx="1267">
                  <c:v>46.19</c:v>
                </c:pt>
                <c:pt idx="1268">
                  <c:v>46.07</c:v>
                </c:pt>
                <c:pt idx="1269">
                  <c:v>45.88</c:v>
                </c:pt>
                <c:pt idx="1270">
                  <c:v>47.18</c:v>
                </c:pt>
                <c:pt idx="1271">
                  <c:v>47.18</c:v>
                </c:pt>
                <c:pt idx="1272">
                  <c:v>46.07</c:v>
                </c:pt>
                <c:pt idx="1273">
                  <c:v>46.9</c:v>
                </c:pt>
                <c:pt idx="1274">
                  <c:v>46.97</c:v>
                </c:pt>
                <c:pt idx="1275">
                  <c:v>46.87</c:v>
                </c:pt>
                <c:pt idx="1276">
                  <c:v>47.18</c:v>
                </c:pt>
                <c:pt idx="1277">
                  <c:v>47.11</c:v>
                </c:pt>
                <c:pt idx="1278">
                  <c:v>47.23</c:v>
                </c:pt>
                <c:pt idx="1279">
                  <c:v>46.78</c:v>
                </c:pt>
                <c:pt idx="1280">
                  <c:v>47.12</c:v>
                </c:pt>
                <c:pt idx="1281">
                  <c:v>46.67</c:v>
                </c:pt>
                <c:pt idx="1282">
                  <c:v>46.43</c:v>
                </c:pt>
                <c:pt idx="1283">
                  <c:v>47.25</c:v>
                </c:pt>
                <c:pt idx="1284">
                  <c:v>46.93</c:v>
                </c:pt>
                <c:pt idx="1285">
                  <c:v>47.1</c:v>
                </c:pt>
                <c:pt idx="1286">
                  <c:v>46.72</c:v>
                </c:pt>
                <c:pt idx="1287">
                  <c:v>47.14</c:v>
                </c:pt>
                <c:pt idx="1288">
                  <c:v>46.07</c:v>
                </c:pt>
                <c:pt idx="1289">
                  <c:v>46.99</c:v>
                </c:pt>
                <c:pt idx="1290">
                  <c:v>47.07</c:v>
                </c:pt>
                <c:pt idx="1291">
                  <c:v>46.69</c:v>
                </c:pt>
                <c:pt idx="1292">
                  <c:v>47.01</c:v>
                </c:pt>
                <c:pt idx="1293">
                  <c:v>46.98</c:v>
                </c:pt>
                <c:pt idx="1294">
                  <c:v>46.83</c:v>
                </c:pt>
                <c:pt idx="1295">
                  <c:v>46.98</c:v>
                </c:pt>
                <c:pt idx="1296">
                  <c:v>46.69</c:v>
                </c:pt>
                <c:pt idx="1297">
                  <c:v>46.6</c:v>
                </c:pt>
                <c:pt idx="1298">
                  <c:v>46.37</c:v>
                </c:pt>
                <c:pt idx="1299">
                  <c:v>46.98</c:v>
                </c:pt>
                <c:pt idx="1300">
                  <c:v>46.63</c:v>
                </c:pt>
              </c:numCache>
            </c:numRef>
          </c:xVal>
          <c:yVal>
            <c:numRef>
              <c:f>'B1 graphs_by_spp_year'!$I$3860:$I$5160</c:f>
              <c:numCache>
                <c:formatCode>General</c:formatCode>
                <c:ptCount val="1301"/>
                <c:pt idx="0">
                  <c:v>0</c:v>
                </c:pt>
                <c:pt idx="1">
                  <c:v>7100</c:v>
                </c:pt>
                <c:pt idx="2">
                  <c:v>7200</c:v>
                </c:pt>
                <c:pt idx="3">
                  <c:v>7200</c:v>
                </c:pt>
                <c:pt idx="4">
                  <c:v>7300</c:v>
                </c:pt>
                <c:pt idx="5">
                  <c:v>7300</c:v>
                </c:pt>
                <c:pt idx="6">
                  <c:v>7300</c:v>
                </c:pt>
                <c:pt idx="7">
                  <c:v>7300</c:v>
                </c:pt>
                <c:pt idx="8">
                  <c:v>7400</c:v>
                </c:pt>
                <c:pt idx="9">
                  <c:v>7400</c:v>
                </c:pt>
                <c:pt idx="10">
                  <c:v>7400</c:v>
                </c:pt>
                <c:pt idx="11">
                  <c:v>7400</c:v>
                </c:pt>
                <c:pt idx="12">
                  <c:v>7500</c:v>
                </c:pt>
                <c:pt idx="13">
                  <c:v>7500</c:v>
                </c:pt>
                <c:pt idx="14">
                  <c:v>7500</c:v>
                </c:pt>
                <c:pt idx="15">
                  <c:v>7600</c:v>
                </c:pt>
                <c:pt idx="16">
                  <c:v>7600</c:v>
                </c:pt>
                <c:pt idx="17">
                  <c:v>8200</c:v>
                </c:pt>
                <c:pt idx="18">
                  <c:v>8300</c:v>
                </c:pt>
                <c:pt idx="19">
                  <c:v>8300</c:v>
                </c:pt>
                <c:pt idx="20">
                  <c:v>8300</c:v>
                </c:pt>
                <c:pt idx="21">
                  <c:v>8400</c:v>
                </c:pt>
                <c:pt idx="22">
                  <c:v>8400</c:v>
                </c:pt>
                <c:pt idx="23">
                  <c:v>8400</c:v>
                </c:pt>
                <c:pt idx="24">
                  <c:v>8500</c:v>
                </c:pt>
                <c:pt idx="25">
                  <c:v>8500</c:v>
                </c:pt>
                <c:pt idx="26">
                  <c:v>8600</c:v>
                </c:pt>
                <c:pt idx="27">
                  <c:v>8600</c:v>
                </c:pt>
                <c:pt idx="28">
                  <c:v>8600</c:v>
                </c:pt>
                <c:pt idx="29">
                  <c:v>8600</c:v>
                </c:pt>
                <c:pt idx="30">
                  <c:v>8600</c:v>
                </c:pt>
                <c:pt idx="31">
                  <c:v>8600</c:v>
                </c:pt>
                <c:pt idx="32">
                  <c:v>8700</c:v>
                </c:pt>
                <c:pt idx="33">
                  <c:v>8700</c:v>
                </c:pt>
                <c:pt idx="34">
                  <c:v>8700</c:v>
                </c:pt>
                <c:pt idx="35">
                  <c:v>8700</c:v>
                </c:pt>
                <c:pt idx="36">
                  <c:v>8700</c:v>
                </c:pt>
                <c:pt idx="37">
                  <c:v>8700</c:v>
                </c:pt>
                <c:pt idx="38">
                  <c:v>8700</c:v>
                </c:pt>
                <c:pt idx="39">
                  <c:v>8800</c:v>
                </c:pt>
                <c:pt idx="40">
                  <c:v>8800</c:v>
                </c:pt>
                <c:pt idx="41">
                  <c:v>8800</c:v>
                </c:pt>
                <c:pt idx="42">
                  <c:v>8800</c:v>
                </c:pt>
                <c:pt idx="43">
                  <c:v>8800</c:v>
                </c:pt>
                <c:pt idx="44">
                  <c:v>8800</c:v>
                </c:pt>
                <c:pt idx="45">
                  <c:v>8800</c:v>
                </c:pt>
                <c:pt idx="46">
                  <c:v>8800</c:v>
                </c:pt>
                <c:pt idx="47">
                  <c:v>8800</c:v>
                </c:pt>
                <c:pt idx="48">
                  <c:v>8800</c:v>
                </c:pt>
                <c:pt idx="49">
                  <c:v>8800</c:v>
                </c:pt>
                <c:pt idx="50">
                  <c:v>8900</c:v>
                </c:pt>
                <c:pt idx="51">
                  <c:v>8900</c:v>
                </c:pt>
                <c:pt idx="52">
                  <c:v>8900</c:v>
                </c:pt>
                <c:pt idx="53">
                  <c:v>8900</c:v>
                </c:pt>
                <c:pt idx="54">
                  <c:v>8900</c:v>
                </c:pt>
                <c:pt idx="55">
                  <c:v>8900</c:v>
                </c:pt>
                <c:pt idx="56">
                  <c:v>8900</c:v>
                </c:pt>
                <c:pt idx="57">
                  <c:v>8900</c:v>
                </c:pt>
                <c:pt idx="58">
                  <c:v>8900</c:v>
                </c:pt>
                <c:pt idx="59">
                  <c:v>8900</c:v>
                </c:pt>
                <c:pt idx="60">
                  <c:v>8900</c:v>
                </c:pt>
                <c:pt idx="61">
                  <c:v>8900</c:v>
                </c:pt>
                <c:pt idx="62">
                  <c:v>8900</c:v>
                </c:pt>
                <c:pt idx="63">
                  <c:v>8900</c:v>
                </c:pt>
                <c:pt idx="64">
                  <c:v>8900</c:v>
                </c:pt>
                <c:pt idx="65">
                  <c:v>8900</c:v>
                </c:pt>
                <c:pt idx="66">
                  <c:v>8900</c:v>
                </c:pt>
                <c:pt idx="67">
                  <c:v>8900</c:v>
                </c:pt>
                <c:pt idx="68">
                  <c:v>8900</c:v>
                </c:pt>
                <c:pt idx="69">
                  <c:v>8900</c:v>
                </c:pt>
                <c:pt idx="70">
                  <c:v>8900</c:v>
                </c:pt>
                <c:pt idx="71">
                  <c:v>9000</c:v>
                </c:pt>
                <c:pt idx="72">
                  <c:v>9000</c:v>
                </c:pt>
                <c:pt idx="73">
                  <c:v>9000</c:v>
                </c:pt>
                <c:pt idx="74">
                  <c:v>9000</c:v>
                </c:pt>
                <c:pt idx="75">
                  <c:v>9000</c:v>
                </c:pt>
                <c:pt idx="76">
                  <c:v>9000</c:v>
                </c:pt>
                <c:pt idx="77">
                  <c:v>9000</c:v>
                </c:pt>
                <c:pt idx="78">
                  <c:v>9000</c:v>
                </c:pt>
                <c:pt idx="79">
                  <c:v>9000</c:v>
                </c:pt>
                <c:pt idx="80">
                  <c:v>9000</c:v>
                </c:pt>
                <c:pt idx="81">
                  <c:v>9000</c:v>
                </c:pt>
                <c:pt idx="82">
                  <c:v>9000</c:v>
                </c:pt>
                <c:pt idx="83">
                  <c:v>9000</c:v>
                </c:pt>
                <c:pt idx="84">
                  <c:v>9000</c:v>
                </c:pt>
                <c:pt idx="85">
                  <c:v>9000</c:v>
                </c:pt>
                <c:pt idx="86">
                  <c:v>9000</c:v>
                </c:pt>
                <c:pt idx="87">
                  <c:v>9000</c:v>
                </c:pt>
                <c:pt idx="88">
                  <c:v>9000</c:v>
                </c:pt>
                <c:pt idx="89">
                  <c:v>9000</c:v>
                </c:pt>
                <c:pt idx="90">
                  <c:v>9000</c:v>
                </c:pt>
                <c:pt idx="91">
                  <c:v>9000</c:v>
                </c:pt>
                <c:pt idx="92">
                  <c:v>9000</c:v>
                </c:pt>
                <c:pt idx="93">
                  <c:v>9000</c:v>
                </c:pt>
                <c:pt idx="94">
                  <c:v>9000</c:v>
                </c:pt>
                <c:pt idx="95">
                  <c:v>9000</c:v>
                </c:pt>
                <c:pt idx="96">
                  <c:v>9000</c:v>
                </c:pt>
                <c:pt idx="97">
                  <c:v>9000</c:v>
                </c:pt>
                <c:pt idx="98">
                  <c:v>9000</c:v>
                </c:pt>
                <c:pt idx="99">
                  <c:v>9000</c:v>
                </c:pt>
                <c:pt idx="100">
                  <c:v>9000</c:v>
                </c:pt>
                <c:pt idx="101">
                  <c:v>9000</c:v>
                </c:pt>
                <c:pt idx="102">
                  <c:v>9000</c:v>
                </c:pt>
                <c:pt idx="103">
                  <c:v>9000</c:v>
                </c:pt>
                <c:pt idx="104">
                  <c:v>9000</c:v>
                </c:pt>
                <c:pt idx="105">
                  <c:v>9000</c:v>
                </c:pt>
                <c:pt idx="106">
                  <c:v>9000</c:v>
                </c:pt>
                <c:pt idx="107">
                  <c:v>9000</c:v>
                </c:pt>
                <c:pt idx="108">
                  <c:v>9100</c:v>
                </c:pt>
                <c:pt idx="109">
                  <c:v>9100</c:v>
                </c:pt>
                <c:pt idx="110">
                  <c:v>9100</c:v>
                </c:pt>
                <c:pt idx="111">
                  <c:v>9100</c:v>
                </c:pt>
                <c:pt idx="112">
                  <c:v>9100</c:v>
                </c:pt>
                <c:pt idx="113">
                  <c:v>9100</c:v>
                </c:pt>
                <c:pt idx="114">
                  <c:v>9100</c:v>
                </c:pt>
                <c:pt idx="115">
                  <c:v>9100</c:v>
                </c:pt>
                <c:pt idx="116">
                  <c:v>9100</c:v>
                </c:pt>
                <c:pt idx="117">
                  <c:v>9100</c:v>
                </c:pt>
                <c:pt idx="118">
                  <c:v>9100</c:v>
                </c:pt>
                <c:pt idx="119">
                  <c:v>9100</c:v>
                </c:pt>
                <c:pt idx="120">
                  <c:v>9100</c:v>
                </c:pt>
                <c:pt idx="121">
                  <c:v>9100</c:v>
                </c:pt>
                <c:pt idx="122">
                  <c:v>9100</c:v>
                </c:pt>
                <c:pt idx="123">
                  <c:v>9100</c:v>
                </c:pt>
                <c:pt idx="124">
                  <c:v>9100</c:v>
                </c:pt>
                <c:pt idx="125">
                  <c:v>9100</c:v>
                </c:pt>
                <c:pt idx="126">
                  <c:v>9100</c:v>
                </c:pt>
                <c:pt idx="127">
                  <c:v>9100</c:v>
                </c:pt>
                <c:pt idx="128">
                  <c:v>9100</c:v>
                </c:pt>
                <c:pt idx="129">
                  <c:v>9100</c:v>
                </c:pt>
                <c:pt idx="130">
                  <c:v>9100</c:v>
                </c:pt>
                <c:pt idx="131">
                  <c:v>9100</c:v>
                </c:pt>
                <c:pt idx="132">
                  <c:v>9100</c:v>
                </c:pt>
                <c:pt idx="133">
                  <c:v>9100</c:v>
                </c:pt>
                <c:pt idx="134">
                  <c:v>9100</c:v>
                </c:pt>
                <c:pt idx="135">
                  <c:v>9100</c:v>
                </c:pt>
                <c:pt idx="136">
                  <c:v>9100</c:v>
                </c:pt>
                <c:pt idx="137">
                  <c:v>9100</c:v>
                </c:pt>
                <c:pt idx="138">
                  <c:v>9100</c:v>
                </c:pt>
                <c:pt idx="139">
                  <c:v>9100</c:v>
                </c:pt>
                <c:pt idx="140">
                  <c:v>9100</c:v>
                </c:pt>
                <c:pt idx="141">
                  <c:v>9100</c:v>
                </c:pt>
                <c:pt idx="142">
                  <c:v>9100</c:v>
                </c:pt>
                <c:pt idx="143">
                  <c:v>9100</c:v>
                </c:pt>
                <c:pt idx="144">
                  <c:v>9100</c:v>
                </c:pt>
                <c:pt idx="145">
                  <c:v>9100</c:v>
                </c:pt>
                <c:pt idx="146">
                  <c:v>9100</c:v>
                </c:pt>
                <c:pt idx="147">
                  <c:v>9100</c:v>
                </c:pt>
                <c:pt idx="148">
                  <c:v>9100</c:v>
                </c:pt>
                <c:pt idx="149">
                  <c:v>9100</c:v>
                </c:pt>
                <c:pt idx="150">
                  <c:v>9100</c:v>
                </c:pt>
                <c:pt idx="151">
                  <c:v>9100</c:v>
                </c:pt>
                <c:pt idx="152">
                  <c:v>9100</c:v>
                </c:pt>
                <c:pt idx="153">
                  <c:v>9100</c:v>
                </c:pt>
                <c:pt idx="154">
                  <c:v>9100</c:v>
                </c:pt>
                <c:pt idx="155">
                  <c:v>9100</c:v>
                </c:pt>
                <c:pt idx="156">
                  <c:v>9100</c:v>
                </c:pt>
                <c:pt idx="157">
                  <c:v>9100</c:v>
                </c:pt>
                <c:pt idx="158">
                  <c:v>9100</c:v>
                </c:pt>
                <c:pt idx="159">
                  <c:v>9100</c:v>
                </c:pt>
                <c:pt idx="160">
                  <c:v>9100</c:v>
                </c:pt>
                <c:pt idx="161">
                  <c:v>9100</c:v>
                </c:pt>
                <c:pt idx="162">
                  <c:v>9100</c:v>
                </c:pt>
                <c:pt idx="163">
                  <c:v>9100</c:v>
                </c:pt>
                <c:pt idx="164">
                  <c:v>9100</c:v>
                </c:pt>
                <c:pt idx="165">
                  <c:v>9100</c:v>
                </c:pt>
                <c:pt idx="166">
                  <c:v>9100</c:v>
                </c:pt>
                <c:pt idx="167">
                  <c:v>9100</c:v>
                </c:pt>
                <c:pt idx="168">
                  <c:v>9100</c:v>
                </c:pt>
                <c:pt idx="169">
                  <c:v>9100</c:v>
                </c:pt>
                <c:pt idx="170">
                  <c:v>9100</c:v>
                </c:pt>
                <c:pt idx="171">
                  <c:v>9100</c:v>
                </c:pt>
                <c:pt idx="172">
                  <c:v>9100</c:v>
                </c:pt>
                <c:pt idx="173">
                  <c:v>9100</c:v>
                </c:pt>
                <c:pt idx="174">
                  <c:v>9100</c:v>
                </c:pt>
                <c:pt idx="175">
                  <c:v>9100</c:v>
                </c:pt>
                <c:pt idx="176">
                  <c:v>9100</c:v>
                </c:pt>
                <c:pt idx="177">
                  <c:v>9100</c:v>
                </c:pt>
                <c:pt idx="178">
                  <c:v>9100</c:v>
                </c:pt>
                <c:pt idx="179">
                  <c:v>9100</c:v>
                </c:pt>
                <c:pt idx="180">
                  <c:v>9100</c:v>
                </c:pt>
                <c:pt idx="181">
                  <c:v>9100</c:v>
                </c:pt>
                <c:pt idx="182">
                  <c:v>9100</c:v>
                </c:pt>
                <c:pt idx="183">
                  <c:v>9100</c:v>
                </c:pt>
                <c:pt idx="184">
                  <c:v>9100</c:v>
                </c:pt>
                <c:pt idx="185">
                  <c:v>9100</c:v>
                </c:pt>
                <c:pt idx="186">
                  <c:v>9100</c:v>
                </c:pt>
                <c:pt idx="187">
                  <c:v>9200</c:v>
                </c:pt>
                <c:pt idx="188">
                  <c:v>9200</c:v>
                </c:pt>
                <c:pt idx="189">
                  <c:v>9200</c:v>
                </c:pt>
                <c:pt idx="190">
                  <c:v>9200</c:v>
                </c:pt>
                <c:pt idx="191">
                  <c:v>9200</c:v>
                </c:pt>
                <c:pt idx="192">
                  <c:v>9200</c:v>
                </c:pt>
                <c:pt idx="193">
                  <c:v>9200</c:v>
                </c:pt>
                <c:pt idx="194">
                  <c:v>9200</c:v>
                </c:pt>
                <c:pt idx="195">
                  <c:v>9200</c:v>
                </c:pt>
                <c:pt idx="196">
                  <c:v>9200</c:v>
                </c:pt>
                <c:pt idx="197">
                  <c:v>9200</c:v>
                </c:pt>
                <c:pt idx="198">
                  <c:v>9200</c:v>
                </c:pt>
                <c:pt idx="199">
                  <c:v>9200</c:v>
                </c:pt>
                <c:pt idx="200">
                  <c:v>9200</c:v>
                </c:pt>
                <c:pt idx="201">
                  <c:v>9200</c:v>
                </c:pt>
                <c:pt idx="202">
                  <c:v>9200</c:v>
                </c:pt>
                <c:pt idx="203">
                  <c:v>9200</c:v>
                </c:pt>
                <c:pt idx="204">
                  <c:v>9200</c:v>
                </c:pt>
                <c:pt idx="205">
                  <c:v>9200</c:v>
                </c:pt>
                <c:pt idx="206">
                  <c:v>9200</c:v>
                </c:pt>
                <c:pt idx="207">
                  <c:v>9200</c:v>
                </c:pt>
                <c:pt idx="208">
                  <c:v>9200</c:v>
                </c:pt>
                <c:pt idx="209">
                  <c:v>9200</c:v>
                </c:pt>
                <c:pt idx="210">
                  <c:v>9200</c:v>
                </c:pt>
                <c:pt idx="211">
                  <c:v>9200</c:v>
                </c:pt>
                <c:pt idx="212">
                  <c:v>9200</c:v>
                </c:pt>
                <c:pt idx="213">
                  <c:v>9200</c:v>
                </c:pt>
                <c:pt idx="214">
                  <c:v>9200</c:v>
                </c:pt>
                <c:pt idx="215">
                  <c:v>9200</c:v>
                </c:pt>
                <c:pt idx="216">
                  <c:v>9200</c:v>
                </c:pt>
                <c:pt idx="217">
                  <c:v>9200</c:v>
                </c:pt>
                <c:pt idx="218">
                  <c:v>9200</c:v>
                </c:pt>
                <c:pt idx="219">
                  <c:v>9200</c:v>
                </c:pt>
                <c:pt idx="220">
                  <c:v>9200</c:v>
                </c:pt>
                <c:pt idx="221">
                  <c:v>9200</c:v>
                </c:pt>
                <c:pt idx="222">
                  <c:v>9200</c:v>
                </c:pt>
                <c:pt idx="223">
                  <c:v>9200</c:v>
                </c:pt>
                <c:pt idx="224">
                  <c:v>9200</c:v>
                </c:pt>
                <c:pt idx="225">
                  <c:v>9200</c:v>
                </c:pt>
                <c:pt idx="226">
                  <c:v>9200</c:v>
                </c:pt>
                <c:pt idx="227">
                  <c:v>9200</c:v>
                </c:pt>
                <c:pt idx="228">
                  <c:v>9200</c:v>
                </c:pt>
                <c:pt idx="229">
                  <c:v>9200</c:v>
                </c:pt>
                <c:pt idx="230">
                  <c:v>9200</c:v>
                </c:pt>
                <c:pt idx="231">
                  <c:v>9200</c:v>
                </c:pt>
                <c:pt idx="232">
                  <c:v>9200</c:v>
                </c:pt>
                <c:pt idx="233">
                  <c:v>9200</c:v>
                </c:pt>
                <c:pt idx="234">
                  <c:v>9200</c:v>
                </c:pt>
                <c:pt idx="235">
                  <c:v>9200</c:v>
                </c:pt>
                <c:pt idx="236">
                  <c:v>9200</c:v>
                </c:pt>
                <c:pt idx="237">
                  <c:v>9200</c:v>
                </c:pt>
                <c:pt idx="238">
                  <c:v>9200</c:v>
                </c:pt>
                <c:pt idx="239">
                  <c:v>9200</c:v>
                </c:pt>
                <c:pt idx="240">
                  <c:v>9200</c:v>
                </c:pt>
                <c:pt idx="241">
                  <c:v>9200</c:v>
                </c:pt>
                <c:pt idx="242">
                  <c:v>9200</c:v>
                </c:pt>
                <c:pt idx="243">
                  <c:v>9200</c:v>
                </c:pt>
                <c:pt idx="244">
                  <c:v>9200</c:v>
                </c:pt>
                <c:pt idx="245">
                  <c:v>9200</c:v>
                </c:pt>
                <c:pt idx="246">
                  <c:v>9200</c:v>
                </c:pt>
                <c:pt idx="247">
                  <c:v>9200</c:v>
                </c:pt>
                <c:pt idx="248">
                  <c:v>9200</c:v>
                </c:pt>
                <c:pt idx="249">
                  <c:v>9200</c:v>
                </c:pt>
                <c:pt idx="250">
                  <c:v>9200</c:v>
                </c:pt>
                <c:pt idx="251">
                  <c:v>9200</c:v>
                </c:pt>
                <c:pt idx="252">
                  <c:v>9200</c:v>
                </c:pt>
                <c:pt idx="253">
                  <c:v>9200</c:v>
                </c:pt>
                <c:pt idx="254">
                  <c:v>9200</c:v>
                </c:pt>
                <c:pt idx="255">
                  <c:v>9200</c:v>
                </c:pt>
                <c:pt idx="256">
                  <c:v>9200</c:v>
                </c:pt>
                <c:pt idx="257">
                  <c:v>9200</c:v>
                </c:pt>
                <c:pt idx="258">
                  <c:v>9200</c:v>
                </c:pt>
                <c:pt idx="259">
                  <c:v>9200</c:v>
                </c:pt>
                <c:pt idx="260">
                  <c:v>9200</c:v>
                </c:pt>
                <c:pt idx="261">
                  <c:v>9200</c:v>
                </c:pt>
                <c:pt idx="262">
                  <c:v>9200</c:v>
                </c:pt>
                <c:pt idx="263">
                  <c:v>9200</c:v>
                </c:pt>
                <c:pt idx="264">
                  <c:v>9200</c:v>
                </c:pt>
                <c:pt idx="265">
                  <c:v>9200</c:v>
                </c:pt>
                <c:pt idx="266">
                  <c:v>9200</c:v>
                </c:pt>
                <c:pt idx="267">
                  <c:v>9200</c:v>
                </c:pt>
                <c:pt idx="268">
                  <c:v>9200</c:v>
                </c:pt>
                <c:pt idx="269">
                  <c:v>9200</c:v>
                </c:pt>
                <c:pt idx="270">
                  <c:v>9200</c:v>
                </c:pt>
                <c:pt idx="271">
                  <c:v>9200</c:v>
                </c:pt>
                <c:pt idx="272">
                  <c:v>9200</c:v>
                </c:pt>
                <c:pt idx="273">
                  <c:v>9200</c:v>
                </c:pt>
                <c:pt idx="274">
                  <c:v>9200</c:v>
                </c:pt>
                <c:pt idx="275">
                  <c:v>9200</c:v>
                </c:pt>
                <c:pt idx="276">
                  <c:v>9200</c:v>
                </c:pt>
                <c:pt idx="277">
                  <c:v>9200</c:v>
                </c:pt>
                <c:pt idx="278">
                  <c:v>9200</c:v>
                </c:pt>
                <c:pt idx="279">
                  <c:v>9300</c:v>
                </c:pt>
                <c:pt idx="280">
                  <c:v>9300</c:v>
                </c:pt>
                <c:pt idx="281">
                  <c:v>9300</c:v>
                </c:pt>
                <c:pt idx="282">
                  <c:v>9300</c:v>
                </c:pt>
                <c:pt idx="283">
                  <c:v>9300</c:v>
                </c:pt>
                <c:pt idx="284">
                  <c:v>9300</c:v>
                </c:pt>
                <c:pt idx="285">
                  <c:v>9300</c:v>
                </c:pt>
                <c:pt idx="286">
                  <c:v>9300</c:v>
                </c:pt>
                <c:pt idx="287">
                  <c:v>9300</c:v>
                </c:pt>
                <c:pt idx="288">
                  <c:v>9300</c:v>
                </c:pt>
                <c:pt idx="289">
                  <c:v>9300</c:v>
                </c:pt>
                <c:pt idx="290">
                  <c:v>9300</c:v>
                </c:pt>
                <c:pt idx="291">
                  <c:v>9300</c:v>
                </c:pt>
                <c:pt idx="292">
                  <c:v>9300</c:v>
                </c:pt>
                <c:pt idx="293">
                  <c:v>9300</c:v>
                </c:pt>
                <c:pt idx="294">
                  <c:v>9300</c:v>
                </c:pt>
                <c:pt idx="295">
                  <c:v>9300</c:v>
                </c:pt>
                <c:pt idx="296">
                  <c:v>9300</c:v>
                </c:pt>
                <c:pt idx="297">
                  <c:v>9300</c:v>
                </c:pt>
                <c:pt idx="298">
                  <c:v>9300</c:v>
                </c:pt>
                <c:pt idx="299">
                  <c:v>9300</c:v>
                </c:pt>
                <c:pt idx="300">
                  <c:v>9300</c:v>
                </c:pt>
                <c:pt idx="301">
                  <c:v>9300</c:v>
                </c:pt>
                <c:pt idx="302">
                  <c:v>9300</c:v>
                </c:pt>
                <c:pt idx="303">
                  <c:v>9300</c:v>
                </c:pt>
                <c:pt idx="304">
                  <c:v>9300</c:v>
                </c:pt>
                <c:pt idx="305">
                  <c:v>9300</c:v>
                </c:pt>
                <c:pt idx="306">
                  <c:v>9300</c:v>
                </c:pt>
                <c:pt idx="307">
                  <c:v>9300</c:v>
                </c:pt>
                <c:pt idx="308">
                  <c:v>9300</c:v>
                </c:pt>
                <c:pt idx="309">
                  <c:v>9300</c:v>
                </c:pt>
                <c:pt idx="310">
                  <c:v>9300</c:v>
                </c:pt>
                <c:pt idx="311">
                  <c:v>9300</c:v>
                </c:pt>
                <c:pt idx="312">
                  <c:v>9300</c:v>
                </c:pt>
                <c:pt idx="313">
                  <c:v>9300</c:v>
                </c:pt>
                <c:pt idx="314">
                  <c:v>9300</c:v>
                </c:pt>
                <c:pt idx="315">
                  <c:v>9300</c:v>
                </c:pt>
                <c:pt idx="316">
                  <c:v>9300</c:v>
                </c:pt>
                <c:pt idx="317">
                  <c:v>9300</c:v>
                </c:pt>
                <c:pt idx="318">
                  <c:v>9300</c:v>
                </c:pt>
                <c:pt idx="319">
                  <c:v>9300</c:v>
                </c:pt>
                <c:pt idx="320">
                  <c:v>9300</c:v>
                </c:pt>
                <c:pt idx="321">
                  <c:v>9300</c:v>
                </c:pt>
                <c:pt idx="322">
                  <c:v>9300</c:v>
                </c:pt>
                <c:pt idx="323">
                  <c:v>9300</c:v>
                </c:pt>
                <c:pt idx="324">
                  <c:v>9300</c:v>
                </c:pt>
                <c:pt idx="325">
                  <c:v>9300</c:v>
                </c:pt>
                <c:pt idx="326">
                  <c:v>9300</c:v>
                </c:pt>
                <c:pt idx="327">
                  <c:v>9300</c:v>
                </c:pt>
                <c:pt idx="328">
                  <c:v>9300</c:v>
                </c:pt>
                <c:pt idx="329">
                  <c:v>9300</c:v>
                </c:pt>
                <c:pt idx="330">
                  <c:v>9300</c:v>
                </c:pt>
                <c:pt idx="331">
                  <c:v>9300</c:v>
                </c:pt>
                <c:pt idx="332">
                  <c:v>9300</c:v>
                </c:pt>
                <c:pt idx="333">
                  <c:v>9300</c:v>
                </c:pt>
                <c:pt idx="334">
                  <c:v>9300</c:v>
                </c:pt>
                <c:pt idx="335">
                  <c:v>9300</c:v>
                </c:pt>
                <c:pt idx="336">
                  <c:v>9300</c:v>
                </c:pt>
                <c:pt idx="337">
                  <c:v>9300</c:v>
                </c:pt>
                <c:pt idx="338">
                  <c:v>9300</c:v>
                </c:pt>
                <c:pt idx="339">
                  <c:v>9300</c:v>
                </c:pt>
                <c:pt idx="340">
                  <c:v>9300</c:v>
                </c:pt>
                <c:pt idx="341">
                  <c:v>9300</c:v>
                </c:pt>
                <c:pt idx="342">
                  <c:v>9300</c:v>
                </c:pt>
                <c:pt idx="343">
                  <c:v>9300</c:v>
                </c:pt>
                <c:pt idx="344">
                  <c:v>9300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9300</c:v>
                </c:pt>
                <c:pt idx="375">
                  <c:v>9300</c:v>
                </c:pt>
                <c:pt idx="376">
                  <c:v>9300</c:v>
                </c:pt>
                <c:pt idx="377">
                  <c:v>9300</c:v>
                </c:pt>
                <c:pt idx="378">
                  <c:v>9300</c:v>
                </c:pt>
                <c:pt idx="379">
                  <c:v>9300</c:v>
                </c:pt>
                <c:pt idx="380">
                  <c:v>9300</c:v>
                </c:pt>
                <c:pt idx="381">
                  <c:v>9300</c:v>
                </c:pt>
                <c:pt idx="382">
                  <c:v>9300</c:v>
                </c:pt>
                <c:pt idx="383">
                  <c:v>9300</c:v>
                </c:pt>
                <c:pt idx="384">
                  <c:v>9300</c:v>
                </c:pt>
                <c:pt idx="385">
                  <c:v>9300</c:v>
                </c:pt>
                <c:pt idx="386">
                  <c:v>9300</c:v>
                </c:pt>
                <c:pt idx="387">
                  <c:v>9300</c:v>
                </c:pt>
                <c:pt idx="388">
                  <c:v>9300</c:v>
                </c:pt>
                <c:pt idx="389">
                  <c:v>9300</c:v>
                </c:pt>
                <c:pt idx="390">
                  <c:v>9300</c:v>
                </c:pt>
                <c:pt idx="391">
                  <c:v>9300</c:v>
                </c:pt>
                <c:pt idx="392">
                  <c:v>9300</c:v>
                </c:pt>
                <c:pt idx="393">
                  <c:v>9300</c:v>
                </c:pt>
                <c:pt idx="394">
                  <c:v>9300</c:v>
                </c:pt>
                <c:pt idx="395">
                  <c:v>9300</c:v>
                </c:pt>
                <c:pt idx="396">
                  <c:v>9300</c:v>
                </c:pt>
                <c:pt idx="397">
                  <c:v>9400</c:v>
                </c:pt>
                <c:pt idx="398">
                  <c:v>9400</c:v>
                </c:pt>
                <c:pt idx="399">
                  <c:v>9400</c:v>
                </c:pt>
                <c:pt idx="400">
                  <c:v>9400</c:v>
                </c:pt>
                <c:pt idx="401">
                  <c:v>9400</c:v>
                </c:pt>
                <c:pt idx="402">
                  <c:v>9400</c:v>
                </c:pt>
                <c:pt idx="403">
                  <c:v>9400</c:v>
                </c:pt>
                <c:pt idx="404">
                  <c:v>9400</c:v>
                </c:pt>
                <c:pt idx="405">
                  <c:v>9400</c:v>
                </c:pt>
                <c:pt idx="406">
                  <c:v>9400</c:v>
                </c:pt>
                <c:pt idx="407">
                  <c:v>9400</c:v>
                </c:pt>
                <c:pt idx="408">
                  <c:v>9400</c:v>
                </c:pt>
                <c:pt idx="409">
                  <c:v>9400</c:v>
                </c:pt>
                <c:pt idx="410">
                  <c:v>9400</c:v>
                </c:pt>
                <c:pt idx="411">
                  <c:v>9400</c:v>
                </c:pt>
                <c:pt idx="412">
                  <c:v>9400</c:v>
                </c:pt>
                <c:pt idx="413">
                  <c:v>9400</c:v>
                </c:pt>
                <c:pt idx="414">
                  <c:v>9400</c:v>
                </c:pt>
                <c:pt idx="415">
                  <c:v>9400</c:v>
                </c:pt>
                <c:pt idx="416">
                  <c:v>9400</c:v>
                </c:pt>
                <c:pt idx="417">
                  <c:v>9400</c:v>
                </c:pt>
                <c:pt idx="418">
                  <c:v>9400</c:v>
                </c:pt>
                <c:pt idx="419">
                  <c:v>9400</c:v>
                </c:pt>
                <c:pt idx="420">
                  <c:v>9400</c:v>
                </c:pt>
                <c:pt idx="421">
                  <c:v>9400</c:v>
                </c:pt>
                <c:pt idx="422">
                  <c:v>9400</c:v>
                </c:pt>
                <c:pt idx="423">
                  <c:v>9400</c:v>
                </c:pt>
                <c:pt idx="424">
                  <c:v>9400</c:v>
                </c:pt>
                <c:pt idx="425">
                  <c:v>9400</c:v>
                </c:pt>
                <c:pt idx="426">
                  <c:v>9400</c:v>
                </c:pt>
                <c:pt idx="427">
                  <c:v>9400</c:v>
                </c:pt>
                <c:pt idx="428">
                  <c:v>9400</c:v>
                </c:pt>
                <c:pt idx="429">
                  <c:v>9400</c:v>
                </c:pt>
                <c:pt idx="430">
                  <c:v>9400</c:v>
                </c:pt>
                <c:pt idx="431">
                  <c:v>9400</c:v>
                </c:pt>
                <c:pt idx="432">
                  <c:v>9400</c:v>
                </c:pt>
                <c:pt idx="433">
                  <c:v>9400</c:v>
                </c:pt>
                <c:pt idx="434">
                  <c:v>9400</c:v>
                </c:pt>
                <c:pt idx="435">
                  <c:v>9400</c:v>
                </c:pt>
                <c:pt idx="436">
                  <c:v>9400</c:v>
                </c:pt>
                <c:pt idx="437">
                  <c:v>9400</c:v>
                </c:pt>
                <c:pt idx="438">
                  <c:v>9400</c:v>
                </c:pt>
                <c:pt idx="439">
                  <c:v>9400</c:v>
                </c:pt>
                <c:pt idx="440">
                  <c:v>9400</c:v>
                </c:pt>
                <c:pt idx="441">
                  <c:v>9400</c:v>
                </c:pt>
                <c:pt idx="442">
                  <c:v>9400</c:v>
                </c:pt>
                <c:pt idx="443">
                  <c:v>9400</c:v>
                </c:pt>
                <c:pt idx="444">
                  <c:v>9400</c:v>
                </c:pt>
                <c:pt idx="445">
                  <c:v>9400</c:v>
                </c:pt>
                <c:pt idx="446">
                  <c:v>9400</c:v>
                </c:pt>
                <c:pt idx="447">
                  <c:v>9400</c:v>
                </c:pt>
                <c:pt idx="448">
                  <c:v>9400</c:v>
                </c:pt>
                <c:pt idx="449">
                  <c:v>9400</c:v>
                </c:pt>
                <c:pt idx="450">
                  <c:v>9400</c:v>
                </c:pt>
                <c:pt idx="451">
                  <c:v>9400</c:v>
                </c:pt>
                <c:pt idx="452">
                  <c:v>9400</c:v>
                </c:pt>
                <c:pt idx="453">
                  <c:v>9400</c:v>
                </c:pt>
                <c:pt idx="454">
                  <c:v>9400</c:v>
                </c:pt>
                <c:pt idx="455">
                  <c:v>9400</c:v>
                </c:pt>
                <c:pt idx="456">
                  <c:v>9400</c:v>
                </c:pt>
                <c:pt idx="457">
                  <c:v>9400</c:v>
                </c:pt>
                <c:pt idx="458">
                  <c:v>9400</c:v>
                </c:pt>
                <c:pt idx="459">
                  <c:v>9400</c:v>
                </c:pt>
                <c:pt idx="460">
                  <c:v>9400</c:v>
                </c:pt>
                <c:pt idx="461">
                  <c:v>9400</c:v>
                </c:pt>
                <c:pt idx="462">
                  <c:v>9400</c:v>
                </c:pt>
                <c:pt idx="463">
                  <c:v>9400</c:v>
                </c:pt>
                <c:pt idx="464">
                  <c:v>9400</c:v>
                </c:pt>
                <c:pt idx="465">
                  <c:v>9400</c:v>
                </c:pt>
                <c:pt idx="466">
                  <c:v>9400</c:v>
                </c:pt>
                <c:pt idx="467">
                  <c:v>9400</c:v>
                </c:pt>
                <c:pt idx="468">
                  <c:v>9400</c:v>
                </c:pt>
                <c:pt idx="469">
                  <c:v>9400</c:v>
                </c:pt>
                <c:pt idx="470">
                  <c:v>9400</c:v>
                </c:pt>
                <c:pt idx="471">
                  <c:v>9400</c:v>
                </c:pt>
                <c:pt idx="472">
                  <c:v>9400</c:v>
                </c:pt>
                <c:pt idx="473">
                  <c:v>9400</c:v>
                </c:pt>
                <c:pt idx="474">
                  <c:v>9400</c:v>
                </c:pt>
                <c:pt idx="475">
                  <c:v>9400</c:v>
                </c:pt>
                <c:pt idx="476">
                  <c:v>9400</c:v>
                </c:pt>
                <c:pt idx="477">
                  <c:v>9400</c:v>
                </c:pt>
                <c:pt idx="478">
                  <c:v>9400</c:v>
                </c:pt>
                <c:pt idx="479">
                  <c:v>9400</c:v>
                </c:pt>
                <c:pt idx="480">
                  <c:v>9400</c:v>
                </c:pt>
                <c:pt idx="481">
                  <c:v>9400</c:v>
                </c:pt>
                <c:pt idx="482">
                  <c:v>9400</c:v>
                </c:pt>
                <c:pt idx="483">
                  <c:v>9400</c:v>
                </c:pt>
                <c:pt idx="484">
                  <c:v>9400</c:v>
                </c:pt>
                <c:pt idx="485">
                  <c:v>9400</c:v>
                </c:pt>
                <c:pt idx="486">
                  <c:v>9400</c:v>
                </c:pt>
                <c:pt idx="487">
                  <c:v>9400</c:v>
                </c:pt>
                <c:pt idx="488">
                  <c:v>9400</c:v>
                </c:pt>
                <c:pt idx="489">
                  <c:v>9400</c:v>
                </c:pt>
                <c:pt idx="490">
                  <c:v>9400</c:v>
                </c:pt>
                <c:pt idx="491">
                  <c:v>9400</c:v>
                </c:pt>
                <c:pt idx="492">
                  <c:v>9400</c:v>
                </c:pt>
                <c:pt idx="493">
                  <c:v>9400</c:v>
                </c:pt>
                <c:pt idx="494">
                  <c:v>9400</c:v>
                </c:pt>
                <c:pt idx="495">
                  <c:v>9400</c:v>
                </c:pt>
                <c:pt idx="496">
                  <c:v>9400</c:v>
                </c:pt>
                <c:pt idx="497">
                  <c:v>9400</c:v>
                </c:pt>
                <c:pt idx="498">
                  <c:v>9400</c:v>
                </c:pt>
                <c:pt idx="499">
                  <c:v>9400</c:v>
                </c:pt>
                <c:pt idx="500">
                  <c:v>9400</c:v>
                </c:pt>
                <c:pt idx="501">
                  <c:v>9400</c:v>
                </c:pt>
                <c:pt idx="502">
                  <c:v>9400</c:v>
                </c:pt>
                <c:pt idx="503">
                  <c:v>9400</c:v>
                </c:pt>
                <c:pt idx="504">
                  <c:v>9400</c:v>
                </c:pt>
                <c:pt idx="505">
                  <c:v>9400</c:v>
                </c:pt>
                <c:pt idx="506">
                  <c:v>9400</c:v>
                </c:pt>
                <c:pt idx="507">
                  <c:v>9400</c:v>
                </c:pt>
                <c:pt idx="508">
                  <c:v>9400</c:v>
                </c:pt>
                <c:pt idx="509">
                  <c:v>9400</c:v>
                </c:pt>
                <c:pt idx="510">
                  <c:v>9400</c:v>
                </c:pt>
                <c:pt idx="511">
                  <c:v>9400</c:v>
                </c:pt>
                <c:pt idx="512">
                  <c:v>9400</c:v>
                </c:pt>
                <c:pt idx="513">
                  <c:v>9400</c:v>
                </c:pt>
                <c:pt idx="514">
                  <c:v>9400</c:v>
                </c:pt>
                <c:pt idx="515">
                  <c:v>9400</c:v>
                </c:pt>
                <c:pt idx="516">
                  <c:v>9400</c:v>
                </c:pt>
                <c:pt idx="517">
                  <c:v>9400</c:v>
                </c:pt>
                <c:pt idx="518">
                  <c:v>9400</c:v>
                </c:pt>
                <c:pt idx="519">
                  <c:v>9400</c:v>
                </c:pt>
                <c:pt idx="520">
                  <c:v>9400</c:v>
                </c:pt>
                <c:pt idx="521">
                  <c:v>9400</c:v>
                </c:pt>
                <c:pt idx="522">
                  <c:v>9400</c:v>
                </c:pt>
                <c:pt idx="523">
                  <c:v>9400</c:v>
                </c:pt>
                <c:pt idx="524">
                  <c:v>9400</c:v>
                </c:pt>
                <c:pt idx="525">
                  <c:v>9400</c:v>
                </c:pt>
                <c:pt idx="526">
                  <c:v>9400</c:v>
                </c:pt>
                <c:pt idx="527">
                  <c:v>9400</c:v>
                </c:pt>
                <c:pt idx="528">
                  <c:v>9400</c:v>
                </c:pt>
                <c:pt idx="529">
                  <c:v>9400</c:v>
                </c:pt>
                <c:pt idx="530">
                  <c:v>9400</c:v>
                </c:pt>
                <c:pt idx="531">
                  <c:v>9400</c:v>
                </c:pt>
                <c:pt idx="532">
                  <c:v>9400</c:v>
                </c:pt>
                <c:pt idx="533">
                  <c:v>9400</c:v>
                </c:pt>
                <c:pt idx="534">
                  <c:v>9400</c:v>
                </c:pt>
                <c:pt idx="535">
                  <c:v>9400</c:v>
                </c:pt>
                <c:pt idx="536">
                  <c:v>9400</c:v>
                </c:pt>
                <c:pt idx="537">
                  <c:v>9400</c:v>
                </c:pt>
                <c:pt idx="538">
                  <c:v>9400</c:v>
                </c:pt>
                <c:pt idx="539">
                  <c:v>9400</c:v>
                </c:pt>
                <c:pt idx="540">
                  <c:v>9400</c:v>
                </c:pt>
                <c:pt idx="541">
                  <c:v>9400</c:v>
                </c:pt>
                <c:pt idx="542">
                  <c:v>9400</c:v>
                </c:pt>
                <c:pt idx="543">
                  <c:v>9400</c:v>
                </c:pt>
                <c:pt idx="544">
                  <c:v>9400</c:v>
                </c:pt>
                <c:pt idx="545">
                  <c:v>9400</c:v>
                </c:pt>
                <c:pt idx="546">
                  <c:v>9400</c:v>
                </c:pt>
                <c:pt idx="547">
                  <c:v>9400</c:v>
                </c:pt>
                <c:pt idx="548">
                  <c:v>9400</c:v>
                </c:pt>
                <c:pt idx="549">
                  <c:v>9400</c:v>
                </c:pt>
                <c:pt idx="550">
                  <c:v>9400</c:v>
                </c:pt>
                <c:pt idx="551">
                  <c:v>9400</c:v>
                </c:pt>
                <c:pt idx="552">
                  <c:v>9400</c:v>
                </c:pt>
                <c:pt idx="553">
                  <c:v>9400</c:v>
                </c:pt>
                <c:pt idx="554">
                  <c:v>9400</c:v>
                </c:pt>
                <c:pt idx="555">
                  <c:v>9400</c:v>
                </c:pt>
                <c:pt idx="556">
                  <c:v>9400</c:v>
                </c:pt>
                <c:pt idx="557">
                  <c:v>9400</c:v>
                </c:pt>
                <c:pt idx="558">
                  <c:v>9400</c:v>
                </c:pt>
                <c:pt idx="559">
                  <c:v>9400</c:v>
                </c:pt>
                <c:pt idx="560">
                  <c:v>9400</c:v>
                </c:pt>
                <c:pt idx="561">
                  <c:v>9400</c:v>
                </c:pt>
                <c:pt idx="562">
                  <c:v>9400</c:v>
                </c:pt>
                <c:pt idx="563">
                  <c:v>9400</c:v>
                </c:pt>
                <c:pt idx="564">
                  <c:v>9400</c:v>
                </c:pt>
                <c:pt idx="565">
                  <c:v>9400</c:v>
                </c:pt>
                <c:pt idx="566">
                  <c:v>9400</c:v>
                </c:pt>
                <c:pt idx="567">
                  <c:v>9400</c:v>
                </c:pt>
                <c:pt idx="568">
                  <c:v>9400</c:v>
                </c:pt>
                <c:pt idx="569">
                  <c:v>9400</c:v>
                </c:pt>
                <c:pt idx="570">
                  <c:v>9400</c:v>
                </c:pt>
                <c:pt idx="571">
                  <c:v>9400</c:v>
                </c:pt>
                <c:pt idx="572">
                  <c:v>9400</c:v>
                </c:pt>
                <c:pt idx="573">
                  <c:v>9500</c:v>
                </c:pt>
                <c:pt idx="574">
                  <c:v>9500</c:v>
                </c:pt>
                <c:pt idx="575">
                  <c:v>9500</c:v>
                </c:pt>
                <c:pt idx="576">
                  <c:v>9500</c:v>
                </c:pt>
                <c:pt idx="577">
                  <c:v>9500</c:v>
                </c:pt>
                <c:pt idx="578">
                  <c:v>9500</c:v>
                </c:pt>
                <c:pt idx="579">
                  <c:v>9500</c:v>
                </c:pt>
                <c:pt idx="580">
                  <c:v>9500</c:v>
                </c:pt>
                <c:pt idx="581">
                  <c:v>9500</c:v>
                </c:pt>
                <c:pt idx="582">
                  <c:v>9500</c:v>
                </c:pt>
                <c:pt idx="583">
                  <c:v>9500</c:v>
                </c:pt>
                <c:pt idx="584">
                  <c:v>9500</c:v>
                </c:pt>
                <c:pt idx="585">
                  <c:v>9500</c:v>
                </c:pt>
                <c:pt idx="586">
                  <c:v>9500</c:v>
                </c:pt>
                <c:pt idx="587">
                  <c:v>9500</c:v>
                </c:pt>
                <c:pt idx="588">
                  <c:v>9500</c:v>
                </c:pt>
                <c:pt idx="589">
                  <c:v>9500</c:v>
                </c:pt>
                <c:pt idx="590">
                  <c:v>9500</c:v>
                </c:pt>
                <c:pt idx="591">
                  <c:v>9500</c:v>
                </c:pt>
                <c:pt idx="592">
                  <c:v>9500</c:v>
                </c:pt>
                <c:pt idx="593">
                  <c:v>9500</c:v>
                </c:pt>
                <c:pt idx="594">
                  <c:v>9500</c:v>
                </c:pt>
                <c:pt idx="595">
                  <c:v>9500</c:v>
                </c:pt>
                <c:pt idx="596">
                  <c:v>9500</c:v>
                </c:pt>
                <c:pt idx="597">
                  <c:v>9500</c:v>
                </c:pt>
                <c:pt idx="598">
                  <c:v>9500</c:v>
                </c:pt>
                <c:pt idx="599">
                  <c:v>9500</c:v>
                </c:pt>
                <c:pt idx="600">
                  <c:v>9500</c:v>
                </c:pt>
                <c:pt idx="601">
                  <c:v>9500</c:v>
                </c:pt>
                <c:pt idx="602">
                  <c:v>9500</c:v>
                </c:pt>
                <c:pt idx="603">
                  <c:v>9500</c:v>
                </c:pt>
                <c:pt idx="604">
                  <c:v>9500</c:v>
                </c:pt>
                <c:pt idx="605">
                  <c:v>9500</c:v>
                </c:pt>
                <c:pt idx="606">
                  <c:v>9500</c:v>
                </c:pt>
                <c:pt idx="607">
                  <c:v>9500</c:v>
                </c:pt>
                <c:pt idx="608">
                  <c:v>9500</c:v>
                </c:pt>
                <c:pt idx="609">
                  <c:v>9500</c:v>
                </c:pt>
                <c:pt idx="610">
                  <c:v>9500</c:v>
                </c:pt>
                <c:pt idx="611">
                  <c:v>9500</c:v>
                </c:pt>
                <c:pt idx="612">
                  <c:v>9500</c:v>
                </c:pt>
                <c:pt idx="613">
                  <c:v>9500</c:v>
                </c:pt>
                <c:pt idx="614">
                  <c:v>9500</c:v>
                </c:pt>
                <c:pt idx="615">
                  <c:v>9500</c:v>
                </c:pt>
                <c:pt idx="616">
                  <c:v>9500</c:v>
                </c:pt>
                <c:pt idx="617">
                  <c:v>9500</c:v>
                </c:pt>
                <c:pt idx="618">
                  <c:v>9500</c:v>
                </c:pt>
                <c:pt idx="619">
                  <c:v>9500</c:v>
                </c:pt>
                <c:pt idx="620">
                  <c:v>9500</c:v>
                </c:pt>
                <c:pt idx="621">
                  <c:v>9500</c:v>
                </c:pt>
                <c:pt idx="622">
                  <c:v>9500</c:v>
                </c:pt>
                <c:pt idx="623">
                  <c:v>9500</c:v>
                </c:pt>
                <c:pt idx="624">
                  <c:v>9500</c:v>
                </c:pt>
                <c:pt idx="625">
                  <c:v>9500</c:v>
                </c:pt>
                <c:pt idx="626">
                  <c:v>9500</c:v>
                </c:pt>
                <c:pt idx="627">
                  <c:v>9500</c:v>
                </c:pt>
                <c:pt idx="628">
                  <c:v>9500</c:v>
                </c:pt>
                <c:pt idx="629">
                  <c:v>9500</c:v>
                </c:pt>
                <c:pt idx="630">
                  <c:v>9500</c:v>
                </c:pt>
                <c:pt idx="631">
                  <c:v>9500</c:v>
                </c:pt>
                <c:pt idx="632">
                  <c:v>9500</c:v>
                </c:pt>
                <c:pt idx="633">
                  <c:v>9500</c:v>
                </c:pt>
                <c:pt idx="634">
                  <c:v>9500</c:v>
                </c:pt>
                <c:pt idx="635">
                  <c:v>9500</c:v>
                </c:pt>
                <c:pt idx="636">
                  <c:v>9500</c:v>
                </c:pt>
                <c:pt idx="637">
                  <c:v>9500</c:v>
                </c:pt>
                <c:pt idx="638">
                  <c:v>9500</c:v>
                </c:pt>
                <c:pt idx="639">
                  <c:v>9500</c:v>
                </c:pt>
                <c:pt idx="640">
                  <c:v>9500</c:v>
                </c:pt>
                <c:pt idx="641">
                  <c:v>9500</c:v>
                </c:pt>
                <c:pt idx="642">
                  <c:v>9500</c:v>
                </c:pt>
                <c:pt idx="643">
                  <c:v>9500</c:v>
                </c:pt>
                <c:pt idx="644">
                  <c:v>9500</c:v>
                </c:pt>
                <c:pt idx="645">
                  <c:v>9500</c:v>
                </c:pt>
                <c:pt idx="646">
                  <c:v>9500</c:v>
                </c:pt>
                <c:pt idx="647">
                  <c:v>9500</c:v>
                </c:pt>
                <c:pt idx="648">
                  <c:v>9500</c:v>
                </c:pt>
                <c:pt idx="649">
                  <c:v>9500</c:v>
                </c:pt>
                <c:pt idx="650">
                  <c:v>9500</c:v>
                </c:pt>
                <c:pt idx="651">
                  <c:v>9500</c:v>
                </c:pt>
                <c:pt idx="652">
                  <c:v>9500</c:v>
                </c:pt>
                <c:pt idx="653">
                  <c:v>9500</c:v>
                </c:pt>
                <c:pt idx="654">
                  <c:v>9500</c:v>
                </c:pt>
                <c:pt idx="655">
                  <c:v>9500</c:v>
                </c:pt>
                <c:pt idx="656">
                  <c:v>9500</c:v>
                </c:pt>
                <c:pt idx="657">
                  <c:v>9500</c:v>
                </c:pt>
                <c:pt idx="658">
                  <c:v>9500</c:v>
                </c:pt>
                <c:pt idx="659">
                  <c:v>9500</c:v>
                </c:pt>
                <c:pt idx="660">
                  <c:v>9500</c:v>
                </c:pt>
                <c:pt idx="661">
                  <c:v>9500</c:v>
                </c:pt>
                <c:pt idx="662">
                  <c:v>9500</c:v>
                </c:pt>
                <c:pt idx="663">
                  <c:v>9500</c:v>
                </c:pt>
                <c:pt idx="664">
                  <c:v>9500</c:v>
                </c:pt>
                <c:pt idx="665">
                  <c:v>9500</c:v>
                </c:pt>
                <c:pt idx="666">
                  <c:v>9500</c:v>
                </c:pt>
                <c:pt idx="667">
                  <c:v>9500</c:v>
                </c:pt>
                <c:pt idx="668">
                  <c:v>9500</c:v>
                </c:pt>
                <c:pt idx="669">
                  <c:v>9500</c:v>
                </c:pt>
                <c:pt idx="670">
                  <c:v>9500</c:v>
                </c:pt>
                <c:pt idx="671">
                  <c:v>9500</c:v>
                </c:pt>
                <c:pt idx="672">
                  <c:v>9500</c:v>
                </c:pt>
                <c:pt idx="673">
                  <c:v>9500</c:v>
                </c:pt>
                <c:pt idx="674">
                  <c:v>9500</c:v>
                </c:pt>
                <c:pt idx="675">
                  <c:v>9500</c:v>
                </c:pt>
                <c:pt idx="676">
                  <c:v>9500</c:v>
                </c:pt>
                <c:pt idx="677">
                  <c:v>9500</c:v>
                </c:pt>
                <c:pt idx="678">
                  <c:v>9500</c:v>
                </c:pt>
                <c:pt idx="679">
                  <c:v>9500</c:v>
                </c:pt>
                <c:pt idx="680">
                  <c:v>9500</c:v>
                </c:pt>
                <c:pt idx="681">
                  <c:v>9600</c:v>
                </c:pt>
                <c:pt idx="682">
                  <c:v>9600</c:v>
                </c:pt>
                <c:pt idx="683">
                  <c:v>9600</c:v>
                </c:pt>
                <c:pt idx="684">
                  <c:v>9600</c:v>
                </c:pt>
                <c:pt idx="685">
                  <c:v>9600</c:v>
                </c:pt>
                <c:pt idx="686">
                  <c:v>9600</c:v>
                </c:pt>
                <c:pt idx="687">
                  <c:v>9600</c:v>
                </c:pt>
                <c:pt idx="688">
                  <c:v>9600</c:v>
                </c:pt>
                <c:pt idx="689">
                  <c:v>9600</c:v>
                </c:pt>
                <c:pt idx="690">
                  <c:v>9600</c:v>
                </c:pt>
                <c:pt idx="691">
                  <c:v>9600</c:v>
                </c:pt>
                <c:pt idx="692">
                  <c:v>9600</c:v>
                </c:pt>
                <c:pt idx="693">
                  <c:v>9600</c:v>
                </c:pt>
                <c:pt idx="694">
                  <c:v>9600</c:v>
                </c:pt>
                <c:pt idx="695">
                  <c:v>9600</c:v>
                </c:pt>
                <c:pt idx="696">
                  <c:v>9600</c:v>
                </c:pt>
                <c:pt idx="697">
                  <c:v>9600</c:v>
                </c:pt>
                <c:pt idx="698">
                  <c:v>9600</c:v>
                </c:pt>
                <c:pt idx="699">
                  <c:v>9600</c:v>
                </c:pt>
                <c:pt idx="700">
                  <c:v>9600</c:v>
                </c:pt>
                <c:pt idx="701">
                  <c:v>9600</c:v>
                </c:pt>
                <c:pt idx="702">
                  <c:v>9600</c:v>
                </c:pt>
                <c:pt idx="703">
                  <c:v>9600</c:v>
                </c:pt>
                <c:pt idx="704">
                  <c:v>9600</c:v>
                </c:pt>
                <c:pt idx="705">
                  <c:v>9600</c:v>
                </c:pt>
                <c:pt idx="706">
                  <c:v>9600</c:v>
                </c:pt>
                <c:pt idx="707">
                  <c:v>9600</c:v>
                </c:pt>
                <c:pt idx="708">
                  <c:v>9600</c:v>
                </c:pt>
                <c:pt idx="709">
                  <c:v>9600</c:v>
                </c:pt>
                <c:pt idx="710">
                  <c:v>9600</c:v>
                </c:pt>
                <c:pt idx="711">
                  <c:v>9600</c:v>
                </c:pt>
                <c:pt idx="712">
                  <c:v>9600</c:v>
                </c:pt>
                <c:pt idx="713">
                  <c:v>9600</c:v>
                </c:pt>
                <c:pt idx="714">
                  <c:v>9600</c:v>
                </c:pt>
                <c:pt idx="715">
                  <c:v>9600</c:v>
                </c:pt>
                <c:pt idx="716">
                  <c:v>9600</c:v>
                </c:pt>
                <c:pt idx="717">
                  <c:v>9600</c:v>
                </c:pt>
                <c:pt idx="718">
                  <c:v>9600</c:v>
                </c:pt>
                <c:pt idx="719">
                  <c:v>9600</c:v>
                </c:pt>
                <c:pt idx="720">
                  <c:v>9600</c:v>
                </c:pt>
                <c:pt idx="721">
                  <c:v>9600</c:v>
                </c:pt>
                <c:pt idx="722">
                  <c:v>9600</c:v>
                </c:pt>
                <c:pt idx="723">
                  <c:v>9600</c:v>
                </c:pt>
                <c:pt idx="724">
                  <c:v>9600</c:v>
                </c:pt>
                <c:pt idx="725">
                  <c:v>9600</c:v>
                </c:pt>
                <c:pt idx="726">
                  <c:v>9600</c:v>
                </c:pt>
                <c:pt idx="727">
                  <c:v>9600</c:v>
                </c:pt>
                <c:pt idx="728">
                  <c:v>9600</c:v>
                </c:pt>
                <c:pt idx="729">
                  <c:v>9600</c:v>
                </c:pt>
                <c:pt idx="730">
                  <c:v>9600</c:v>
                </c:pt>
                <c:pt idx="731">
                  <c:v>9600</c:v>
                </c:pt>
                <c:pt idx="732">
                  <c:v>9600</c:v>
                </c:pt>
                <c:pt idx="733">
                  <c:v>9600</c:v>
                </c:pt>
                <c:pt idx="734">
                  <c:v>9600</c:v>
                </c:pt>
                <c:pt idx="735">
                  <c:v>9600</c:v>
                </c:pt>
                <c:pt idx="736">
                  <c:v>9600</c:v>
                </c:pt>
                <c:pt idx="737">
                  <c:v>9600</c:v>
                </c:pt>
                <c:pt idx="738">
                  <c:v>9600</c:v>
                </c:pt>
                <c:pt idx="739">
                  <c:v>9600</c:v>
                </c:pt>
                <c:pt idx="740">
                  <c:v>9600</c:v>
                </c:pt>
                <c:pt idx="741">
                  <c:v>9600</c:v>
                </c:pt>
                <c:pt idx="742">
                  <c:v>9600</c:v>
                </c:pt>
                <c:pt idx="743">
                  <c:v>9600</c:v>
                </c:pt>
                <c:pt idx="744">
                  <c:v>9600</c:v>
                </c:pt>
                <c:pt idx="745">
                  <c:v>9600</c:v>
                </c:pt>
                <c:pt idx="746">
                  <c:v>9600</c:v>
                </c:pt>
                <c:pt idx="747">
                  <c:v>9600</c:v>
                </c:pt>
                <c:pt idx="748">
                  <c:v>9600</c:v>
                </c:pt>
                <c:pt idx="749">
                  <c:v>9600</c:v>
                </c:pt>
                <c:pt idx="750">
                  <c:v>9600</c:v>
                </c:pt>
                <c:pt idx="751">
                  <c:v>9600</c:v>
                </c:pt>
                <c:pt idx="752">
                  <c:v>9600</c:v>
                </c:pt>
                <c:pt idx="753">
                  <c:v>9600</c:v>
                </c:pt>
                <c:pt idx="754">
                  <c:v>9700</c:v>
                </c:pt>
                <c:pt idx="755">
                  <c:v>9700</c:v>
                </c:pt>
                <c:pt idx="756">
                  <c:v>9700</c:v>
                </c:pt>
                <c:pt idx="757">
                  <c:v>9700</c:v>
                </c:pt>
                <c:pt idx="758">
                  <c:v>9700</c:v>
                </c:pt>
                <c:pt idx="759">
                  <c:v>9700</c:v>
                </c:pt>
                <c:pt idx="760">
                  <c:v>9700</c:v>
                </c:pt>
                <c:pt idx="761">
                  <c:v>9700</c:v>
                </c:pt>
                <c:pt idx="762">
                  <c:v>9700</c:v>
                </c:pt>
                <c:pt idx="763">
                  <c:v>9700</c:v>
                </c:pt>
                <c:pt idx="764">
                  <c:v>9700</c:v>
                </c:pt>
                <c:pt idx="765">
                  <c:v>9700</c:v>
                </c:pt>
                <c:pt idx="766">
                  <c:v>9700</c:v>
                </c:pt>
                <c:pt idx="767">
                  <c:v>9700</c:v>
                </c:pt>
                <c:pt idx="768">
                  <c:v>9700</c:v>
                </c:pt>
                <c:pt idx="769">
                  <c:v>9700</c:v>
                </c:pt>
                <c:pt idx="770">
                  <c:v>9700</c:v>
                </c:pt>
                <c:pt idx="771">
                  <c:v>9700</c:v>
                </c:pt>
                <c:pt idx="772">
                  <c:v>9700</c:v>
                </c:pt>
                <c:pt idx="773">
                  <c:v>9700</c:v>
                </c:pt>
                <c:pt idx="774">
                  <c:v>9700</c:v>
                </c:pt>
                <c:pt idx="775">
                  <c:v>9700</c:v>
                </c:pt>
                <c:pt idx="776">
                  <c:v>9700</c:v>
                </c:pt>
                <c:pt idx="777">
                  <c:v>9700</c:v>
                </c:pt>
                <c:pt idx="778">
                  <c:v>9700</c:v>
                </c:pt>
                <c:pt idx="779">
                  <c:v>9700</c:v>
                </c:pt>
                <c:pt idx="780">
                  <c:v>9700</c:v>
                </c:pt>
                <c:pt idx="781">
                  <c:v>9700</c:v>
                </c:pt>
                <c:pt idx="782">
                  <c:v>9700</c:v>
                </c:pt>
                <c:pt idx="783">
                  <c:v>9700</c:v>
                </c:pt>
                <c:pt idx="784">
                  <c:v>9700</c:v>
                </c:pt>
                <c:pt idx="785">
                  <c:v>9700</c:v>
                </c:pt>
                <c:pt idx="786">
                  <c:v>9700</c:v>
                </c:pt>
                <c:pt idx="787">
                  <c:v>9800</c:v>
                </c:pt>
                <c:pt idx="788">
                  <c:v>9800</c:v>
                </c:pt>
                <c:pt idx="789">
                  <c:v>9800</c:v>
                </c:pt>
                <c:pt idx="790">
                  <c:v>9800</c:v>
                </c:pt>
                <c:pt idx="791">
                  <c:v>10400</c:v>
                </c:pt>
                <c:pt idx="792">
                  <c:v>10500</c:v>
                </c:pt>
                <c:pt idx="793">
                  <c:v>10700</c:v>
                </c:pt>
                <c:pt idx="794">
                  <c:v>10700</c:v>
                </c:pt>
                <c:pt idx="795">
                  <c:v>10700</c:v>
                </c:pt>
                <c:pt idx="796">
                  <c:v>10900</c:v>
                </c:pt>
                <c:pt idx="797">
                  <c:v>10900</c:v>
                </c:pt>
                <c:pt idx="798">
                  <c:v>11000</c:v>
                </c:pt>
                <c:pt idx="799">
                  <c:v>11000</c:v>
                </c:pt>
                <c:pt idx="800">
                  <c:v>11000</c:v>
                </c:pt>
                <c:pt idx="801">
                  <c:v>11100</c:v>
                </c:pt>
                <c:pt idx="802">
                  <c:v>11100</c:v>
                </c:pt>
                <c:pt idx="803">
                  <c:v>11100</c:v>
                </c:pt>
                <c:pt idx="804">
                  <c:v>11200</c:v>
                </c:pt>
                <c:pt idx="805">
                  <c:v>11200</c:v>
                </c:pt>
                <c:pt idx="806">
                  <c:v>11300</c:v>
                </c:pt>
                <c:pt idx="807">
                  <c:v>11300</c:v>
                </c:pt>
                <c:pt idx="808">
                  <c:v>11300</c:v>
                </c:pt>
                <c:pt idx="809">
                  <c:v>11300</c:v>
                </c:pt>
                <c:pt idx="810">
                  <c:v>11300</c:v>
                </c:pt>
                <c:pt idx="811">
                  <c:v>11400</c:v>
                </c:pt>
                <c:pt idx="812">
                  <c:v>11400</c:v>
                </c:pt>
                <c:pt idx="813">
                  <c:v>11400</c:v>
                </c:pt>
                <c:pt idx="814">
                  <c:v>11400</c:v>
                </c:pt>
                <c:pt idx="815">
                  <c:v>11400</c:v>
                </c:pt>
                <c:pt idx="816">
                  <c:v>11400</c:v>
                </c:pt>
                <c:pt idx="817">
                  <c:v>11500</c:v>
                </c:pt>
                <c:pt idx="818">
                  <c:v>11500</c:v>
                </c:pt>
                <c:pt idx="819">
                  <c:v>11500</c:v>
                </c:pt>
                <c:pt idx="820">
                  <c:v>11500</c:v>
                </c:pt>
                <c:pt idx="821">
                  <c:v>11500</c:v>
                </c:pt>
                <c:pt idx="822">
                  <c:v>11500</c:v>
                </c:pt>
                <c:pt idx="823">
                  <c:v>11500</c:v>
                </c:pt>
                <c:pt idx="824">
                  <c:v>11500</c:v>
                </c:pt>
                <c:pt idx="825">
                  <c:v>11500</c:v>
                </c:pt>
                <c:pt idx="826">
                  <c:v>11500</c:v>
                </c:pt>
                <c:pt idx="827">
                  <c:v>11600</c:v>
                </c:pt>
                <c:pt idx="828">
                  <c:v>11600</c:v>
                </c:pt>
                <c:pt idx="829">
                  <c:v>11600</c:v>
                </c:pt>
                <c:pt idx="830">
                  <c:v>11600</c:v>
                </c:pt>
                <c:pt idx="831">
                  <c:v>11600</c:v>
                </c:pt>
                <c:pt idx="832">
                  <c:v>11700</c:v>
                </c:pt>
                <c:pt idx="833">
                  <c:v>11700</c:v>
                </c:pt>
                <c:pt idx="834">
                  <c:v>11700</c:v>
                </c:pt>
                <c:pt idx="835">
                  <c:v>11700</c:v>
                </c:pt>
                <c:pt idx="836">
                  <c:v>11700</c:v>
                </c:pt>
                <c:pt idx="837">
                  <c:v>11700</c:v>
                </c:pt>
                <c:pt idx="838">
                  <c:v>11700</c:v>
                </c:pt>
                <c:pt idx="839">
                  <c:v>11700</c:v>
                </c:pt>
                <c:pt idx="840">
                  <c:v>11700</c:v>
                </c:pt>
                <c:pt idx="841">
                  <c:v>11800</c:v>
                </c:pt>
                <c:pt idx="842">
                  <c:v>11800</c:v>
                </c:pt>
                <c:pt idx="843">
                  <c:v>11800</c:v>
                </c:pt>
                <c:pt idx="844">
                  <c:v>11800</c:v>
                </c:pt>
                <c:pt idx="845">
                  <c:v>11800</c:v>
                </c:pt>
                <c:pt idx="846">
                  <c:v>11800</c:v>
                </c:pt>
                <c:pt idx="847">
                  <c:v>11800</c:v>
                </c:pt>
                <c:pt idx="848">
                  <c:v>11800</c:v>
                </c:pt>
                <c:pt idx="849">
                  <c:v>11800</c:v>
                </c:pt>
                <c:pt idx="850">
                  <c:v>11800</c:v>
                </c:pt>
                <c:pt idx="851">
                  <c:v>11900</c:v>
                </c:pt>
                <c:pt idx="852">
                  <c:v>11900</c:v>
                </c:pt>
                <c:pt idx="853">
                  <c:v>11900</c:v>
                </c:pt>
                <c:pt idx="854">
                  <c:v>11900</c:v>
                </c:pt>
                <c:pt idx="855">
                  <c:v>11900</c:v>
                </c:pt>
                <c:pt idx="856">
                  <c:v>11900</c:v>
                </c:pt>
                <c:pt idx="857">
                  <c:v>11900</c:v>
                </c:pt>
                <c:pt idx="858">
                  <c:v>11900</c:v>
                </c:pt>
                <c:pt idx="859">
                  <c:v>11900</c:v>
                </c:pt>
                <c:pt idx="860">
                  <c:v>11900</c:v>
                </c:pt>
                <c:pt idx="861">
                  <c:v>11900</c:v>
                </c:pt>
                <c:pt idx="862">
                  <c:v>11900</c:v>
                </c:pt>
                <c:pt idx="863">
                  <c:v>11900</c:v>
                </c:pt>
                <c:pt idx="864">
                  <c:v>12000</c:v>
                </c:pt>
                <c:pt idx="865">
                  <c:v>12000</c:v>
                </c:pt>
                <c:pt idx="866">
                  <c:v>12000</c:v>
                </c:pt>
                <c:pt idx="867">
                  <c:v>12000</c:v>
                </c:pt>
                <c:pt idx="868">
                  <c:v>12000</c:v>
                </c:pt>
                <c:pt idx="869">
                  <c:v>12000</c:v>
                </c:pt>
                <c:pt idx="870">
                  <c:v>12000</c:v>
                </c:pt>
                <c:pt idx="871">
                  <c:v>12000</c:v>
                </c:pt>
                <c:pt idx="872">
                  <c:v>12000</c:v>
                </c:pt>
                <c:pt idx="873">
                  <c:v>12000</c:v>
                </c:pt>
                <c:pt idx="874">
                  <c:v>12000</c:v>
                </c:pt>
                <c:pt idx="875">
                  <c:v>12000</c:v>
                </c:pt>
                <c:pt idx="876">
                  <c:v>12000</c:v>
                </c:pt>
                <c:pt idx="877">
                  <c:v>12000</c:v>
                </c:pt>
                <c:pt idx="878">
                  <c:v>12000</c:v>
                </c:pt>
                <c:pt idx="879">
                  <c:v>12000</c:v>
                </c:pt>
                <c:pt idx="880">
                  <c:v>12000</c:v>
                </c:pt>
                <c:pt idx="881">
                  <c:v>12000</c:v>
                </c:pt>
                <c:pt idx="882">
                  <c:v>12000</c:v>
                </c:pt>
                <c:pt idx="883">
                  <c:v>12000</c:v>
                </c:pt>
                <c:pt idx="884">
                  <c:v>12000</c:v>
                </c:pt>
                <c:pt idx="885">
                  <c:v>12000</c:v>
                </c:pt>
                <c:pt idx="886">
                  <c:v>12000</c:v>
                </c:pt>
                <c:pt idx="887">
                  <c:v>12000</c:v>
                </c:pt>
                <c:pt idx="888">
                  <c:v>12000</c:v>
                </c:pt>
                <c:pt idx="889">
                  <c:v>12100</c:v>
                </c:pt>
                <c:pt idx="890">
                  <c:v>12100</c:v>
                </c:pt>
                <c:pt idx="891">
                  <c:v>12100</c:v>
                </c:pt>
                <c:pt idx="892">
                  <c:v>12100</c:v>
                </c:pt>
                <c:pt idx="893">
                  <c:v>12100</c:v>
                </c:pt>
                <c:pt idx="894">
                  <c:v>12100</c:v>
                </c:pt>
                <c:pt idx="895">
                  <c:v>12100</c:v>
                </c:pt>
                <c:pt idx="896">
                  <c:v>12100</c:v>
                </c:pt>
                <c:pt idx="897">
                  <c:v>12100</c:v>
                </c:pt>
                <c:pt idx="898">
                  <c:v>12100</c:v>
                </c:pt>
                <c:pt idx="899">
                  <c:v>12100</c:v>
                </c:pt>
                <c:pt idx="900">
                  <c:v>12100</c:v>
                </c:pt>
                <c:pt idx="901">
                  <c:v>12100</c:v>
                </c:pt>
                <c:pt idx="902">
                  <c:v>12100</c:v>
                </c:pt>
                <c:pt idx="903">
                  <c:v>12100</c:v>
                </c:pt>
                <c:pt idx="904">
                  <c:v>12100</c:v>
                </c:pt>
                <c:pt idx="905">
                  <c:v>12100</c:v>
                </c:pt>
                <c:pt idx="906">
                  <c:v>12100</c:v>
                </c:pt>
                <c:pt idx="907">
                  <c:v>12100</c:v>
                </c:pt>
                <c:pt idx="908">
                  <c:v>12100</c:v>
                </c:pt>
                <c:pt idx="909">
                  <c:v>12100</c:v>
                </c:pt>
                <c:pt idx="910">
                  <c:v>12100</c:v>
                </c:pt>
                <c:pt idx="911">
                  <c:v>12100</c:v>
                </c:pt>
                <c:pt idx="912">
                  <c:v>12200</c:v>
                </c:pt>
                <c:pt idx="913">
                  <c:v>12200</c:v>
                </c:pt>
                <c:pt idx="914">
                  <c:v>12200</c:v>
                </c:pt>
                <c:pt idx="915">
                  <c:v>12200</c:v>
                </c:pt>
                <c:pt idx="916">
                  <c:v>12200</c:v>
                </c:pt>
                <c:pt idx="917">
                  <c:v>12200</c:v>
                </c:pt>
                <c:pt idx="918">
                  <c:v>12200</c:v>
                </c:pt>
                <c:pt idx="919">
                  <c:v>12200</c:v>
                </c:pt>
                <c:pt idx="920">
                  <c:v>12200</c:v>
                </c:pt>
                <c:pt idx="921">
                  <c:v>12200</c:v>
                </c:pt>
                <c:pt idx="922">
                  <c:v>12200</c:v>
                </c:pt>
                <c:pt idx="923">
                  <c:v>12200</c:v>
                </c:pt>
                <c:pt idx="924">
                  <c:v>12200</c:v>
                </c:pt>
                <c:pt idx="925">
                  <c:v>12200</c:v>
                </c:pt>
                <c:pt idx="926">
                  <c:v>12200</c:v>
                </c:pt>
                <c:pt idx="927">
                  <c:v>12200</c:v>
                </c:pt>
                <c:pt idx="928">
                  <c:v>12300</c:v>
                </c:pt>
                <c:pt idx="929">
                  <c:v>12300</c:v>
                </c:pt>
                <c:pt idx="930">
                  <c:v>12300</c:v>
                </c:pt>
                <c:pt idx="931">
                  <c:v>12300</c:v>
                </c:pt>
                <c:pt idx="932">
                  <c:v>12300</c:v>
                </c:pt>
                <c:pt idx="933">
                  <c:v>12300</c:v>
                </c:pt>
                <c:pt idx="934">
                  <c:v>12300</c:v>
                </c:pt>
                <c:pt idx="935">
                  <c:v>12300</c:v>
                </c:pt>
                <c:pt idx="936">
                  <c:v>12300</c:v>
                </c:pt>
                <c:pt idx="937">
                  <c:v>12300</c:v>
                </c:pt>
                <c:pt idx="938">
                  <c:v>12300</c:v>
                </c:pt>
                <c:pt idx="939">
                  <c:v>12300</c:v>
                </c:pt>
                <c:pt idx="940">
                  <c:v>12300</c:v>
                </c:pt>
                <c:pt idx="941">
                  <c:v>12300</c:v>
                </c:pt>
                <c:pt idx="942">
                  <c:v>12300</c:v>
                </c:pt>
                <c:pt idx="943">
                  <c:v>12300</c:v>
                </c:pt>
                <c:pt idx="944">
                  <c:v>12300</c:v>
                </c:pt>
                <c:pt idx="945">
                  <c:v>12300</c:v>
                </c:pt>
                <c:pt idx="946">
                  <c:v>12300</c:v>
                </c:pt>
                <c:pt idx="947">
                  <c:v>12300</c:v>
                </c:pt>
                <c:pt idx="948">
                  <c:v>12300</c:v>
                </c:pt>
                <c:pt idx="949">
                  <c:v>12300</c:v>
                </c:pt>
                <c:pt idx="950">
                  <c:v>12300</c:v>
                </c:pt>
                <c:pt idx="951">
                  <c:v>12300</c:v>
                </c:pt>
                <c:pt idx="952">
                  <c:v>12400</c:v>
                </c:pt>
                <c:pt idx="953">
                  <c:v>12400</c:v>
                </c:pt>
                <c:pt idx="954">
                  <c:v>12400</c:v>
                </c:pt>
                <c:pt idx="955">
                  <c:v>12400</c:v>
                </c:pt>
                <c:pt idx="956">
                  <c:v>12400</c:v>
                </c:pt>
                <c:pt idx="957">
                  <c:v>12400</c:v>
                </c:pt>
                <c:pt idx="958">
                  <c:v>12400</c:v>
                </c:pt>
                <c:pt idx="959">
                  <c:v>12400</c:v>
                </c:pt>
                <c:pt idx="960">
                  <c:v>12400</c:v>
                </c:pt>
                <c:pt idx="961">
                  <c:v>12400</c:v>
                </c:pt>
                <c:pt idx="962">
                  <c:v>12400</c:v>
                </c:pt>
                <c:pt idx="963">
                  <c:v>12400</c:v>
                </c:pt>
                <c:pt idx="964">
                  <c:v>12400</c:v>
                </c:pt>
                <c:pt idx="965">
                  <c:v>12400</c:v>
                </c:pt>
                <c:pt idx="966">
                  <c:v>12400</c:v>
                </c:pt>
                <c:pt idx="967">
                  <c:v>12400</c:v>
                </c:pt>
                <c:pt idx="968">
                  <c:v>12400</c:v>
                </c:pt>
                <c:pt idx="969">
                  <c:v>12400</c:v>
                </c:pt>
                <c:pt idx="970">
                  <c:v>12400</c:v>
                </c:pt>
                <c:pt idx="971">
                  <c:v>12500</c:v>
                </c:pt>
                <c:pt idx="972">
                  <c:v>12500</c:v>
                </c:pt>
                <c:pt idx="973">
                  <c:v>12500</c:v>
                </c:pt>
                <c:pt idx="974">
                  <c:v>12500</c:v>
                </c:pt>
                <c:pt idx="975">
                  <c:v>12500</c:v>
                </c:pt>
                <c:pt idx="976">
                  <c:v>12500</c:v>
                </c:pt>
                <c:pt idx="977">
                  <c:v>12500</c:v>
                </c:pt>
                <c:pt idx="978">
                  <c:v>12500</c:v>
                </c:pt>
                <c:pt idx="979">
                  <c:v>12500</c:v>
                </c:pt>
                <c:pt idx="980">
                  <c:v>12500</c:v>
                </c:pt>
                <c:pt idx="981">
                  <c:v>12500</c:v>
                </c:pt>
                <c:pt idx="982">
                  <c:v>12500</c:v>
                </c:pt>
                <c:pt idx="983">
                  <c:v>12500</c:v>
                </c:pt>
                <c:pt idx="984">
                  <c:v>12500</c:v>
                </c:pt>
                <c:pt idx="985">
                  <c:v>12500</c:v>
                </c:pt>
                <c:pt idx="986">
                  <c:v>12500</c:v>
                </c:pt>
                <c:pt idx="987">
                  <c:v>12500</c:v>
                </c:pt>
                <c:pt idx="988">
                  <c:v>12500</c:v>
                </c:pt>
                <c:pt idx="989">
                  <c:v>12500</c:v>
                </c:pt>
                <c:pt idx="990">
                  <c:v>12500</c:v>
                </c:pt>
                <c:pt idx="991">
                  <c:v>12500</c:v>
                </c:pt>
                <c:pt idx="992">
                  <c:v>12500</c:v>
                </c:pt>
                <c:pt idx="993">
                  <c:v>12500</c:v>
                </c:pt>
                <c:pt idx="994">
                  <c:v>12500</c:v>
                </c:pt>
                <c:pt idx="995">
                  <c:v>12500</c:v>
                </c:pt>
                <c:pt idx="996">
                  <c:v>12500</c:v>
                </c:pt>
                <c:pt idx="997">
                  <c:v>12500</c:v>
                </c:pt>
                <c:pt idx="998">
                  <c:v>12500</c:v>
                </c:pt>
                <c:pt idx="999">
                  <c:v>12500</c:v>
                </c:pt>
                <c:pt idx="1000">
                  <c:v>12500</c:v>
                </c:pt>
                <c:pt idx="1001">
                  <c:v>12500</c:v>
                </c:pt>
                <c:pt idx="1002">
                  <c:v>12500</c:v>
                </c:pt>
                <c:pt idx="1003">
                  <c:v>12600</c:v>
                </c:pt>
                <c:pt idx="1004">
                  <c:v>12600</c:v>
                </c:pt>
                <c:pt idx="1005">
                  <c:v>12600</c:v>
                </c:pt>
                <c:pt idx="1006">
                  <c:v>12600</c:v>
                </c:pt>
                <c:pt idx="1007">
                  <c:v>12600</c:v>
                </c:pt>
                <c:pt idx="1008">
                  <c:v>12600</c:v>
                </c:pt>
                <c:pt idx="1009">
                  <c:v>12600</c:v>
                </c:pt>
                <c:pt idx="1010">
                  <c:v>12600</c:v>
                </c:pt>
                <c:pt idx="1011">
                  <c:v>12600</c:v>
                </c:pt>
                <c:pt idx="1012">
                  <c:v>12600</c:v>
                </c:pt>
                <c:pt idx="1013">
                  <c:v>12600</c:v>
                </c:pt>
                <c:pt idx="1014">
                  <c:v>12600</c:v>
                </c:pt>
                <c:pt idx="1015">
                  <c:v>12600</c:v>
                </c:pt>
                <c:pt idx="1016">
                  <c:v>12600</c:v>
                </c:pt>
                <c:pt idx="1017">
                  <c:v>12600</c:v>
                </c:pt>
                <c:pt idx="1018">
                  <c:v>12600</c:v>
                </c:pt>
                <c:pt idx="1019">
                  <c:v>12600</c:v>
                </c:pt>
                <c:pt idx="1020">
                  <c:v>12600</c:v>
                </c:pt>
                <c:pt idx="1021">
                  <c:v>12600</c:v>
                </c:pt>
                <c:pt idx="1022">
                  <c:v>12600</c:v>
                </c:pt>
                <c:pt idx="1023">
                  <c:v>12600</c:v>
                </c:pt>
                <c:pt idx="1024">
                  <c:v>12600</c:v>
                </c:pt>
                <c:pt idx="1025">
                  <c:v>12600</c:v>
                </c:pt>
                <c:pt idx="1026">
                  <c:v>12600</c:v>
                </c:pt>
                <c:pt idx="1027">
                  <c:v>12600</c:v>
                </c:pt>
                <c:pt idx="1028">
                  <c:v>12600</c:v>
                </c:pt>
                <c:pt idx="1029">
                  <c:v>12600</c:v>
                </c:pt>
                <c:pt idx="1030">
                  <c:v>12600</c:v>
                </c:pt>
                <c:pt idx="1031">
                  <c:v>12600</c:v>
                </c:pt>
                <c:pt idx="1032">
                  <c:v>12600</c:v>
                </c:pt>
                <c:pt idx="1033">
                  <c:v>12600</c:v>
                </c:pt>
                <c:pt idx="1034">
                  <c:v>12700</c:v>
                </c:pt>
                <c:pt idx="1035">
                  <c:v>12700</c:v>
                </c:pt>
                <c:pt idx="1036">
                  <c:v>12700</c:v>
                </c:pt>
                <c:pt idx="1037">
                  <c:v>12700</c:v>
                </c:pt>
                <c:pt idx="1038">
                  <c:v>12700</c:v>
                </c:pt>
                <c:pt idx="1039">
                  <c:v>12700</c:v>
                </c:pt>
                <c:pt idx="1040">
                  <c:v>12700</c:v>
                </c:pt>
                <c:pt idx="1041">
                  <c:v>12700</c:v>
                </c:pt>
                <c:pt idx="1042">
                  <c:v>12700</c:v>
                </c:pt>
                <c:pt idx="1043">
                  <c:v>12700</c:v>
                </c:pt>
                <c:pt idx="1044">
                  <c:v>12700</c:v>
                </c:pt>
                <c:pt idx="1045">
                  <c:v>12700</c:v>
                </c:pt>
                <c:pt idx="1046">
                  <c:v>12700</c:v>
                </c:pt>
                <c:pt idx="1047">
                  <c:v>12700</c:v>
                </c:pt>
                <c:pt idx="1048">
                  <c:v>12700</c:v>
                </c:pt>
                <c:pt idx="1049">
                  <c:v>12700</c:v>
                </c:pt>
                <c:pt idx="1050">
                  <c:v>12700</c:v>
                </c:pt>
                <c:pt idx="1051">
                  <c:v>12700</c:v>
                </c:pt>
                <c:pt idx="1052">
                  <c:v>12700</c:v>
                </c:pt>
                <c:pt idx="1053">
                  <c:v>12700</c:v>
                </c:pt>
                <c:pt idx="1054">
                  <c:v>12700</c:v>
                </c:pt>
                <c:pt idx="1055">
                  <c:v>12700</c:v>
                </c:pt>
                <c:pt idx="1056">
                  <c:v>12700</c:v>
                </c:pt>
                <c:pt idx="1057">
                  <c:v>12800</c:v>
                </c:pt>
                <c:pt idx="1058">
                  <c:v>12800</c:v>
                </c:pt>
                <c:pt idx="1059">
                  <c:v>12800</c:v>
                </c:pt>
                <c:pt idx="1060">
                  <c:v>12800</c:v>
                </c:pt>
                <c:pt idx="1061">
                  <c:v>12800</c:v>
                </c:pt>
                <c:pt idx="1062">
                  <c:v>12800</c:v>
                </c:pt>
                <c:pt idx="1063">
                  <c:v>12800</c:v>
                </c:pt>
                <c:pt idx="1064">
                  <c:v>12800</c:v>
                </c:pt>
                <c:pt idx="1065">
                  <c:v>12800</c:v>
                </c:pt>
                <c:pt idx="1066">
                  <c:v>12800</c:v>
                </c:pt>
                <c:pt idx="1067">
                  <c:v>12800</c:v>
                </c:pt>
                <c:pt idx="1068">
                  <c:v>12800</c:v>
                </c:pt>
                <c:pt idx="1069">
                  <c:v>12800</c:v>
                </c:pt>
                <c:pt idx="1070">
                  <c:v>12800</c:v>
                </c:pt>
                <c:pt idx="1071">
                  <c:v>12800</c:v>
                </c:pt>
                <c:pt idx="1072">
                  <c:v>12800</c:v>
                </c:pt>
                <c:pt idx="1073">
                  <c:v>12800</c:v>
                </c:pt>
                <c:pt idx="1074">
                  <c:v>12800</c:v>
                </c:pt>
                <c:pt idx="1075">
                  <c:v>12800</c:v>
                </c:pt>
                <c:pt idx="1076">
                  <c:v>12900</c:v>
                </c:pt>
                <c:pt idx="1077">
                  <c:v>12900</c:v>
                </c:pt>
                <c:pt idx="1078">
                  <c:v>12900</c:v>
                </c:pt>
                <c:pt idx="1079">
                  <c:v>12900</c:v>
                </c:pt>
                <c:pt idx="1080">
                  <c:v>12900</c:v>
                </c:pt>
                <c:pt idx="1081">
                  <c:v>12900</c:v>
                </c:pt>
                <c:pt idx="1082">
                  <c:v>12900</c:v>
                </c:pt>
                <c:pt idx="1083">
                  <c:v>12900</c:v>
                </c:pt>
                <c:pt idx="1084">
                  <c:v>12900</c:v>
                </c:pt>
                <c:pt idx="1085">
                  <c:v>12900</c:v>
                </c:pt>
                <c:pt idx="1086">
                  <c:v>12900</c:v>
                </c:pt>
                <c:pt idx="1087">
                  <c:v>12900</c:v>
                </c:pt>
                <c:pt idx="1088">
                  <c:v>12900</c:v>
                </c:pt>
                <c:pt idx="1089">
                  <c:v>12900</c:v>
                </c:pt>
                <c:pt idx="1090">
                  <c:v>12900</c:v>
                </c:pt>
                <c:pt idx="1091">
                  <c:v>12900</c:v>
                </c:pt>
                <c:pt idx="1092">
                  <c:v>12900</c:v>
                </c:pt>
                <c:pt idx="1093">
                  <c:v>12900</c:v>
                </c:pt>
                <c:pt idx="1094">
                  <c:v>12900</c:v>
                </c:pt>
                <c:pt idx="1095">
                  <c:v>12900</c:v>
                </c:pt>
                <c:pt idx="1096">
                  <c:v>12900</c:v>
                </c:pt>
                <c:pt idx="1097">
                  <c:v>13000</c:v>
                </c:pt>
                <c:pt idx="1098">
                  <c:v>13000</c:v>
                </c:pt>
                <c:pt idx="1099">
                  <c:v>13000</c:v>
                </c:pt>
                <c:pt idx="1100">
                  <c:v>13000</c:v>
                </c:pt>
                <c:pt idx="1101">
                  <c:v>13000</c:v>
                </c:pt>
                <c:pt idx="1102">
                  <c:v>13000</c:v>
                </c:pt>
                <c:pt idx="1103">
                  <c:v>13000</c:v>
                </c:pt>
                <c:pt idx="1104">
                  <c:v>13000</c:v>
                </c:pt>
                <c:pt idx="1105">
                  <c:v>13000</c:v>
                </c:pt>
                <c:pt idx="1106">
                  <c:v>13000</c:v>
                </c:pt>
                <c:pt idx="1107">
                  <c:v>13000</c:v>
                </c:pt>
                <c:pt idx="1108">
                  <c:v>13000</c:v>
                </c:pt>
                <c:pt idx="1109">
                  <c:v>13000</c:v>
                </c:pt>
                <c:pt idx="1110">
                  <c:v>13000</c:v>
                </c:pt>
                <c:pt idx="1111">
                  <c:v>13000</c:v>
                </c:pt>
                <c:pt idx="1112">
                  <c:v>13000</c:v>
                </c:pt>
                <c:pt idx="1113">
                  <c:v>13000</c:v>
                </c:pt>
                <c:pt idx="1114">
                  <c:v>13000</c:v>
                </c:pt>
                <c:pt idx="1115">
                  <c:v>13000</c:v>
                </c:pt>
                <c:pt idx="1116">
                  <c:v>13000</c:v>
                </c:pt>
                <c:pt idx="1117">
                  <c:v>13000</c:v>
                </c:pt>
                <c:pt idx="1118">
                  <c:v>13000</c:v>
                </c:pt>
                <c:pt idx="1119">
                  <c:v>13000</c:v>
                </c:pt>
                <c:pt idx="1120">
                  <c:v>13000</c:v>
                </c:pt>
                <c:pt idx="1121">
                  <c:v>13000</c:v>
                </c:pt>
                <c:pt idx="1122">
                  <c:v>13100</c:v>
                </c:pt>
                <c:pt idx="1123">
                  <c:v>13100</c:v>
                </c:pt>
                <c:pt idx="1124">
                  <c:v>13100</c:v>
                </c:pt>
                <c:pt idx="1125">
                  <c:v>13100</c:v>
                </c:pt>
                <c:pt idx="1126">
                  <c:v>13100</c:v>
                </c:pt>
                <c:pt idx="1127">
                  <c:v>13100</c:v>
                </c:pt>
                <c:pt idx="1128">
                  <c:v>13100</c:v>
                </c:pt>
                <c:pt idx="1129">
                  <c:v>13100</c:v>
                </c:pt>
                <c:pt idx="1130">
                  <c:v>13100</c:v>
                </c:pt>
                <c:pt idx="1131">
                  <c:v>13100</c:v>
                </c:pt>
                <c:pt idx="1132">
                  <c:v>13100</c:v>
                </c:pt>
                <c:pt idx="1133">
                  <c:v>13100</c:v>
                </c:pt>
                <c:pt idx="1134">
                  <c:v>13100</c:v>
                </c:pt>
                <c:pt idx="1135">
                  <c:v>13100</c:v>
                </c:pt>
                <c:pt idx="1136">
                  <c:v>13100</c:v>
                </c:pt>
                <c:pt idx="1137">
                  <c:v>13100</c:v>
                </c:pt>
                <c:pt idx="1138">
                  <c:v>13100</c:v>
                </c:pt>
                <c:pt idx="1139">
                  <c:v>13100</c:v>
                </c:pt>
                <c:pt idx="1140">
                  <c:v>13100</c:v>
                </c:pt>
                <c:pt idx="1141">
                  <c:v>13100</c:v>
                </c:pt>
                <c:pt idx="1142">
                  <c:v>13100</c:v>
                </c:pt>
                <c:pt idx="1143">
                  <c:v>13100</c:v>
                </c:pt>
                <c:pt idx="1144">
                  <c:v>13200</c:v>
                </c:pt>
                <c:pt idx="1145">
                  <c:v>13200</c:v>
                </c:pt>
                <c:pt idx="1146">
                  <c:v>13200</c:v>
                </c:pt>
                <c:pt idx="1147">
                  <c:v>13200</c:v>
                </c:pt>
                <c:pt idx="1148">
                  <c:v>13200</c:v>
                </c:pt>
                <c:pt idx="1149">
                  <c:v>13200</c:v>
                </c:pt>
                <c:pt idx="1150">
                  <c:v>13200</c:v>
                </c:pt>
                <c:pt idx="1151">
                  <c:v>13200</c:v>
                </c:pt>
                <c:pt idx="1152">
                  <c:v>13200</c:v>
                </c:pt>
                <c:pt idx="1153">
                  <c:v>13200</c:v>
                </c:pt>
                <c:pt idx="1154">
                  <c:v>13200</c:v>
                </c:pt>
                <c:pt idx="1155">
                  <c:v>13200</c:v>
                </c:pt>
                <c:pt idx="1156">
                  <c:v>13200</c:v>
                </c:pt>
                <c:pt idx="1157">
                  <c:v>13200</c:v>
                </c:pt>
                <c:pt idx="1158">
                  <c:v>13200</c:v>
                </c:pt>
                <c:pt idx="1159">
                  <c:v>13200</c:v>
                </c:pt>
                <c:pt idx="1160">
                  <c:v>13200</c:v>
                </c:pt>
                <c:pt idx="1161">
                  <c:v>13200</c:v>
                </c:pt>
                <c:pt idx="1162">
                  <c:v>13200</c:v>
                </c:pt>
                <c:pt idx="1163">
                  <c:v>13200</c:v>
                </c:pt>
                <c:pt idx="1164">
                  <c:v>13200</c:v>
                </c:pt>
                <c:pt idx="1165">
                  <c:v>13200</c:v>
                </c:pt>
                <c:pt idx="1166">
                  <c:v>13200</c:v>
                </c:pt>
                <c:pt idx="1167">
                  <c:v>13200</c:v>
                </c:pt>
                <c:pt idx="1168">
                  <c:v>13300</c:v>
                </c:pt>
                <c:pt idx="1169">
                  <c:v>13300</c:v>
                </c:pt>
                <c:pt idx="1170">
                  <c:v>13300</c:v>
                </c:pt>
                <c:pt idx="1171">
                  <c:v>13300</c:v>
                </c:pt>
                <c:pt idx="1172">
                  <c:v>13300</c:v>
                </c:pt>
                <c:pt idx="1173">
                  <c:v>13300</c:v>
                </c:pt>
                <c:pt idx="1174">
                  <c:v>13300</c:v>
                </c:pt>
                <c:pt idx="1175">
                  <c:v>13300</c:v>
                </c:pt>
                <c:pt idx="1176">
                  <c:v>13300</c:v>
                </c:pt>
                <c:pt idx="1177">
                  <c:v>13300</c:v>
                </c:pt>
                <c:pt idx="1178">
                  <c:v>13300</c:v>
                </c:pt>
                <c:pt idx="1179">
                  <c:v>13300</c:v>
                </c:pt>
                <c:pt idx="1180">
                  <c:v>13300</c:v>
                </c:pt>
                <c:pt idx="1181">
                  <c:v>13300</c:v>
                </c:pt>
                <c:pt idx="1182">
                  <c:v>13300</c:v>
                </c:pt>
                <c:pt idx="1183">
                  <c:v>13300</c:v>
                </c:pt>
                <c:pt idx="1184">
                  <c:v>13300</c:v>
                </c:pt>
                <c:pt idx="1185">
                  <c:v>13300</c:v>
                </c:pt>
                <c:pt idx="1186">
                  <c:v>13300</c:v>
                </c:pt>
                <c:pt idx="1187">
                  <c:v>13300</c:v>
                </c:pt>
                <c:pt idx="1188">
                  <c:v>13300</c:v>
                </c:pt>
                <c:pt idx="1189">
                  <c:v>13300</c:v>
                </c:pt>
                <c:pt idx="1190">
                  <c:v>13300</c:v>
                </c:pt>
                <c:pt idx="1191">
                  <c:v>13300</c:v>
                </c:pt>
                <c:pt idx="1192">
                  <c:v>13300</c:v>
                </c:pt>
                <c:pt idx="1193">
                  <c:v>13300</c:v>
                </c:pt>
                <c:pt idx="1194">
                  <c:v>13300</c:v>
                </c:pt>
                <c:pt idx="1195">
                  <c:v>13400</c:v>
                </c:pt>
                <c:pt idx="1196">
                  <c:v>13400</c:v>
                </c:pt>
                <c:pt idx="1197">
                  <c:v>13400</c:v>
                </c:pt>
                <c:pt idx="1198">
                  <c:v>13400</c:v>
                </c:pt>
                <c:pt idx="1199">
                  <c:v>13400</c:v>
                </c:pt>
                <c:pt idx="1200">
                  <c:v>13400</c:v>
                </c:pt>
                <c:pt idx="1201">
                  <c:v>13400</c:v>
                </c:pt>
                <c:pt idx="1202">
                  <c:v>13400</c:v>
                </c:pt>
                <c:pt idx="1203">
                  <c:v>13400</c:v>
                </c:pt>
                <c:pt idx="1204">
                  <c:v>13400</c:v>
                </c:pt>
                <c:pt idx="1205">
                  <c:v>13400</c:v>
                </c:pt>
                <c:pt idx="1206">
                  <c:v>13400</c:v>
                </c:pt>
                <c:pt idx="1207">
                  <c:v>13400</c:v>
                </c:pt>
                <c:pt idx="1208">
                  <c:v>13400</c:v>
                </c:pt>
                <c:pt idx="1209">
                  <c:v>13400</c:v>
                </c:pt>
                <c:pt idx="1210">
                  <c:v>13400</c:v>
                </c:pt>
                <c:pt idx="1211">
                  <c:v>13400</c:v>
                </c:pt>
                <c:pt idx="1212">
                  <c:v>13400</c:v>
                </c:pt>
                <c:pt idx="1213">
                  <c:v>13400</c:v>
                </c:pt>
                <c:pt idx="1214">
                  <c:v>13400</c:v>
                </c:pt>
                <c:pt idx="1215">
                  <c:v>13400</c:v>
                </c:pt>
                <c:pt idx="1216">
                  <c:v>13400</c:v>
                </c:pt>
                <c:pt idx="1217">
                  <c:v>13400</c:v>
                </c:pt>
                <c:pt idx="1218">
                  <c:v>13400</c:v>
                </c:pt>
                <c:pt idx="1219">
                  <c:v>13400</c:v>
                </c:pt>
                <c:pt idx="1220">
                  <c:v>13400</c:v>
                </c:pt>
                <c:pt idx="1221">
                  <c:v>13400</c:v>
                </c:pt>
                <c:pt idx="1222">
                  <c:v>13400</c:v>
                </c:pt>
                <c:pt idx="1223">
                  <c:v>13400</c:v>
                </c:pt>
                <c:pt idx="1224">
                  <c:v>13400</c:v>
                </c:pt>
                <c:pt idx="1225">
                  <c:v>13400</c:v>
                </c:pt>
                <c:pt idx="1226">
                  <c:v>13400</c:v>
                </c:pt>
                <c:pt idx="1227">
                  <c:v>13400</c:v>
                </c:pt>
                <c:pt idx="1228">
                  <c:v>13400</c:v>
                </c:pt>
                <c:pt idx="1229">
                  <c:v>13400</c:v>
                </c:pt>
                <c:pt idx="1230">
                  <c:v>13400</c:v>
                </c:pt>
                <c:pt idx="1231">
                  <c:v>13400</c:v>
                </c:pt>
                <c:pt idx="1232">
                  <c:v>13400</c:v>
                </c:pt>
                <c:pt idx="1233">
                  <c:v>13400</c:v>
                </c:pt>
                <c:pt idx="1234">
                  <c:v>13400</c:v>
                </c:pt>
                <c:pt idx="1235">
                  <c:v>13400</c:v>
                </c:pt>
                <c:pt idx="1236">
                  <c:v>13400</c:v>
                </c:pt>
                <c:pt idx="1237">
                  <c:v>13400</c:v>
                </c:pt>
                <c:pt idx="1238">
                  <c:v>13400</c:v>
                </c:pt>
                <c:pt idx="1239">
                  <c:v>13500</c:v>
                </c:pt>
                <c:pt idx="1240">
                  <c:v>13500</c:v>
                </c:pt>
                <c:pt idx="1241">
                  <c:v>13500</c:v>
                </c:pt>
                <c:pt idx="1242">
                  <c:v>13500</c:v>
                </c:pt>
                <c:pt idx="1243">
                  <c:v>13500</c:v>
                </c:pt>
                <c:pt idx="1244">
                  <c:v>13500</c:v>
                </c:pt>
                <c:pt idx="1245">
                  <c:v>13500</c:v>
                </c:pt>
                <c:pt idx="1246">
                  <c:v>13500</c:v>
                </c:pt>
                <c:pt idx="1247">
                  <c:v>13500</c:v>
                </c:pt>
                <c:pt idx="1248">
                  <c:v>13500</c:v>
                </c:pt>
                <c:pt idx="1249">
                  <c:v>13500</c:v>
                </c:pt>
                <c:pt idx="1250">
                  <c:v>13500</c:v>
                </c:pt>
                <c:pt idx="1251">
                  <c:v>13500</c:v>
                </c:pt>
                <c:pt idx="1252">
                  <c:v>13500</c:v>
                </c:pt>
                <c:pt idx="1253">
                  <c:v>13500</c:v>
                </c:pt>
                <c:pt idx="1254">
                  <c:v>13500</c:v>
                </c:pt>
                <c:pt idx="1255">
                  <c:v>13500</c:v>
                </c:pt>
                <c:pt idx="1256">
                  <c:v>13500</c:v>
                </c:pt>
                <c:pt idx="1257">
                  <c:v>13500</c:v>
                </c:pt>
                <c:pt idx="1258">
                  <c:v>13500</c:v>
                </c:pt>
                <c:pt idx="1259">
                  <c:v>13500</c:v>
                </c:pt>
                <c:pt idx="1260">
                  <c:v>13500</c:v>
                </c:pt>
                <c:pt idx="1261">
                  <c:v>13500</c:v>
                </c:pt>
                <c:pt idx="1262">
                  <c:v>13500</c:v>
                </c:pt>
                <c:pt idx="1263">
                  <c:v>13500</c:v>
                </c:pt>
                <c:pt idx="1264">
                  <c:v>13500</c:v>
                </c:pt>
                <c:pt idx="1265">
                  <c:v>13500</c:v>
                </c:pt>
                <c:pt idx="1266">
                  <c:v>13500</c:v>
                </c:pt>
                <c:pt idx="1267">
                  <c:v>13500</c:v>
                </c:pt>
                <c:pt idx="1268">
                  <c:v>13500</c:v>
                </c:pt>
                <c:pt idx="1269">
                  <c:v>13500</c:v>
                </c:pt>
                <c:pt idx="1270">
                  <c:v>13500</c:v>
                </c:pt>
                <c:pt idx="1271">
                  <c:v>13500</c:v>
                </c:pt>
                <c:pt idx="1272">
                  <c:v>13600</c:v>
                </c:pt>
                <c:pt idx="1273">
                  <c:v>13600</c:v>
                </c:pt>
                <c:pt idx="1274">
                  <c:v>13600</c:v>
                </c:pt>
                <c:pt idx="1275">
                  <c:v>13600</c:v>
                </c:pt>
                <c:pt idx="1276">
                  <c:v>13600</c:v>
                </c:pt>
                <c:pt idx="1277">
                  <c:v>13600</c:v>
                </c:pt>
                <c:pt idx="1278">
                  <c:v>13600</c:v>
                </c:pt>
                <c:pt idx="1279">
                  <c:v>13600</c:v>
                </c:pt>
                <c:pt idx="1280">
                  <c:v>13600</c:v>
                </c:pt>
                <c:pt idx="1281">
                  <c:v>13600</c:v>
                </c:pt>
                <c:pt idx="1282">
                  <c:v>13600</c:v>
                </c:pt>
                <c:pt idx="1283">
                  <c:v>13600</c:v>
                </c:pt>
                <c:pt idx="1284">
                  <c:v>13600</c:v>
                </c:pt>
                <c:pt idx="1285">
                  <c:v>13600</c:v>
                </c:pt>
                <c:pt idx="1286">
                  <c:v>13600</c:v>
                </c:pt>
                <c:pt idx="1287">
                  <c:v>13600</c:v>
                </c:pt>
                <c:pt idx="1288">
                  <c:v>13600</c:v>
                </c:pt>
                <c:pt idx="1289">
                  <c:v>13700</c:v>
                </c:pt>
                <c:pt idx="1290">
                  <c:v>13700</c:v>
                </c:pt>
                <c:pt idx="1291">
                  <c:v>13700</c:v>
                </c:pt>
                <c:pt idx="1292">
                  <c:v>13700</c:v>
                </c:pt>
                <c:pt idx="1293">
                  <c:v>13700</c:v>
                </c:pt>
                <c:pt idx="1294">
                  <c:v>13700</c:v>
                </c:pt>
                <c:pt idx="1295">
                  <c:v>13700</c:v>
                </c:pt>
                <c:pt idx="1296">
                  <c:v>13700</c:v>
                </c:pt>
                <c:pt idx="1297">
                  <c:v>13700</c:v>
                </c:pt>
                <c:pt idx="1298">
                  <c:v>13700</c:v>
                </c:pt>
                <c:pt idx="1299">
                  <c:v>13700</c:v>
                </c:pt>
                <c:pt idx="1300">
                  <c:v>13700</c:v>
                </c:pt>
              </c:numCache>
            </c:numRef>
          </c:yVal>
          <c:smooth val="1"/>
        </c:ser>
        <c:dLbls>
          <c:showLegendKey val="0"/>
          <c:showVal val="0"/>
          <c:showCatName val="0"/>
          <c:showSerName val="0"/>
          <c:showPercent val="0"/>
          <c:showBubbleSize val="0"/>
        </c:dLbls>
        <c:axId val="76749824"/>
        <c:axId val="76776576"/>
      </c:scatterChart>
      <c:valAx>
        <c:axId val="76749824"/>
        <c:scaling>
          <c:orientation val="minMax"/>
          <c:max val="72"/>
          <c:min val="32"/>
        </c:scaling>
        <c:delete val="1"/>
        <c:axPos val="b"/>
        <c:numFmt formatCode="General" sourceLinked="1"/>
        <c:majorTickMark val="out"/>
        <c:minorTickMark val="in"/>
        <c:tickLblPos val="nextTo"/>
        <c:crossAx val="76776576"/>
        <c:crosses val="autoZero"/>
        <c:crossBetween val="midCat"/>
      </c:valAx>
      <c:valAx>
        <c:axId val="76776576"/>
        <c:scaling>
          <c:orientation val="minMax"/>
          <c:max val="14000"/>
          <c:min val="7000"/>
        </c:scaling>
        <c:delete val="1"/>
        <c:axPos val="l"/>
        <c:numFmt formatCode="General" sourceLinked="1"/>
        <c:majorTickMark val="out"/>
        <c:minorTickMark val="none"/>
        <c:tickLblPos val="nextTo"/>
        <c:crossAx val="76749824"/>
        <c:crosses val="autoZero"/>
        <c:crossBetween val="midCat"/>
      </c:valAx>
    </c:plotArea>
    <c:legend>
      <c:legendPos val="r"/>
      <c:legendEntry>
        <c:idx val="0"/>
        <c:delete val="1"/>
      </c:legendEntry>
      <c:layout>
        <c:manualLayout>
          <c:xMode val="edge"/>
          <c:yMode val="edge"/>
          <c:x val="0.71404678701847202"/>
          <c:y val="1.0258687256055881E-3"/>
          <c:w val="0.28298013473708988"/>
          <c:h val="0.2564797896534639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2319481946817692"/>
          <c:y val="6.2235983295585946E-2"/>
          <c:w val="0.84296724755859731"/>
          <c:h val="0.78926177575184198"/>
        </c:manualLayout>
      </c:layout>
      <c:barChart>
        <c:barDir val="col"/>
        <c:grouping val="clustered"/>
        <c:varyColors val="0"/>
        <c:dLbls>
          <c:showLegendKey val="0"/>
          <c:showVal val="0"/>
          <c:showCatName val="0"/>
          <c:showSerName val="0"/>
          <c:showPercent val="0"/>
          <c:showBubbleSize val="0"/>
        </c:dLbls>
        <c:gapWidth val="150"/>
        <c:axId val="80486400"/>
        <c:axId val="80487936"/>
      </c:barChart>
      <c:catAx>
        <c:axId val="80486400"/>
        <c:scaling>
          <c:orientation val="minMax"/>
        </c:scaling>
        <c:delete val="0"/>
        <c:axPos val="b"/>
        <c:majorTickMark val="out"/>
        <c:minorTickMark val="none"/>
        <c:tickLblPos val="nextTo"/>
        <c:crossAx val="80487936"/>
        <c:crosses val="autoZero"/>
        <c:auto val="1"/>
        <c:lblAlgn val="ctr"/>
        <c:lblOffset val="100"/>
        <c:noMultiLvlLbl val="0"/>
      </c:catAx>
      <c:valAx>
        <c:axId val="80487936"/>
        <c:scaling>
          <c:orientation val="minMax"/>
          <c:max val="1.1000000000000001"/>
          <c:min val="0.60000000000000009"/>
        </c:scaling>
        <c:delete val="0"/>
        <c:axPos val="l"/>
        <c:numFmt formatCode="0.00" sourceLinked="1"/>
        <c:majorTickMark val="out"/>
        <c:minorTickMark val="none"/>
        <c:tickLblPos val="nextTo"/>
        <c:crossAx val="80486400"/>
        <c:crosses val="autoZero"/>
        <c:crossBetween val="between"/>
        <c:majorUnit val="0.1"/>
      </c:valAx>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085739282589675E-2"/>
          <c:y val="0.11182062542517256"/>
          <c:w val="0.87635870516185477"/>
          <c:h val="0.71888906431825228"/>
        </c:manualLayout>
      </c:layout>
      <c:barChart>
        <c:barDir val="col"/>
        <c:grouping val="clustered"/>
        <c:varyColors val="0"/>
        <c:dLbls>
          <c:showLegendKey val="0"/>
          <c:showVal val="0"/>
          <c:showCatName val="0"/>
          <c:showSerName val="0"/>
          <c:showPercent val="0"/>
          <c:showBubbleSize val="0"/>
        </c:dLbls>
        <c:gapWidth val="150"/>
        <c:axId val="80515072"/>
        <c:axId val="80516608"/>
      </c:barChart>
      <c:catAx>
        <c:axId val="80515072"/>
        <c:scaling>
          <c:orientation val="minMax"/>
        </c:scaling>
        <c:delete val="0"/>
        <c:axPos val="b"/>
        <c:majorTickMark val="out"/>
        <c:minorTickMark val="none"/>
        <c:tickLblPos val="nextTo"/>
        <c:crossAx val="80516608"/>
        <c:crosses val="autoZero"/>
        <c:auto val="1"/>
        <c:lblAlgn val="ctr"/>
        <c:lblOffset val="100"/>
        <c:noMultiLvlLbl val="0"/>
      </c:catAx>
      <c:valAx>
        <c:axId val="80516608"/>
        <c:scaling>
          <c:orientation val="minMax"/>
          <c:max val="1.2"/>
          <c:min val="0.5"/>
        </c:scaling>
        <c:delete val="0"/>
        <c:axPos val="l"/>
        <c:majorGridlines>
          <c:spPr>
            <a:ln>
              <a:noFill/>
            </a:ln>
          </c:spPr>
        </c:majorGridlines>
        <c:numFmt formatCode="0.00" sourceLinked="1"/>
        <c:majorTickMark val="out"/>
        <c:minorTickMark val="none"/>
        <c:tickLblPos val="nextTo"/>
        <c:crossAx val="80515072"/>
        <c:crosses val="autoZero"/>
        <c:crossBetween val="between"/>
        <c:majorUnit val="0.1"/>
      </c:valAx>
    </c:plotArea>
    <c:plotVisOnly val="1"/>
    <c:dispBlanksAs val="gap"/>
    <c:showDLblsOverMax val="0"/>
  </c:chart>
  <c:txPr>
    <a:bodyPr/>
    <a:lstStyle/>
    <a:p>
      <a:pPr>
        <a:defRPr sz="16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866867198894952"/>
          <c:y val="3.6874602441327002E-2"/>
          <c:w val="0.81801705744195707"/>
          <c:h val="0.79383508730209784"/>
        </c:manualLayout>
      </c:layout>
      <c:barChart>
        <c:barDir val="col"/>
        <c:grouping val="clustered"/>
        <c:varyColors val="0"/>
        <c:ser>
          <c:idx val="0"/>
          <c:order val="0"/>
          <c:tx>
            <c:strRef>
              <c:f>Sheet1!$B$20</c:f>
              <c:strCache>
                <c:ptCount val="1"/>
                <c:pt idx="0">
                  <c:v>STH</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0.60937027876729843"/>
                  <c:y val="-4.1731456955455805E-2"/>
                </c:manualLayout>
              </c:layout>
              <c:tx>
                <c:rich>
                  <a:bodyPr/>
                  <a:lstStyle/>
                  <a:p>
                    <a:r>
                      <a:rPr lang="en-US"/>
                      <a:t>493</a:t>
                    </a:r>
                  </a:p>
                </c:rich>
              </c:tx>
              <c:showLegendKey val="0"/>
              <c:showVal val="1"/>
              <c:showCatName val="0"/>
              <c:showSerName val="0"/>
              <c:showPercent val="0"/>
              <c:showBubbleSize val="0"/>
            </c:dLbl>
            <c:dLbl>
              <c:idx val="1"/>
              <c:layout>
                <c:manualLayout>
                  <c:x val="0.20530401261675316"/>
                  <c:y val="-6.5186667226488831E-2"/>
                </c:manualLayout>
              </c:layout>
              <c:tx>
                <c:rich>
                  <a:bodyPr/>
                  <a:lstStyle/>
                  <a:p>
                    <a:r>
                      <a:rPr lang="en-US"/>
                      <a:t>334</a:t>
                    </a:r>
                  </a:p>
                </c:rich>
              </c:tx>
              <c:showLegendKey val="0"/>
              <c:showVal val="1"/>
              <c:showCatName val="0"/>
              <c:showSerName val="0"/>
              <c:showPercent val="0"/>
              <c:showBubbleSize val="0"/>
            </c:dLbl>
            <c:dLbl>
              <c:idx val="2"/>
              <c:layout>
                <c:manualLayout>
                  <c:x val="-0.41100601383834384"/>
                  <c:y val="-1.3550373955125384E-2"/>
                </c:manualLayout>
              </c:layout>
              <c:tx>
                <c:rich>
                  <a:bodyPr/>
                  <a:lstStyle/>
                  <a:p>
                    <a:r>
                      <a:rPr lang="en-US"/>
                      <a:t>1861</a:t>
                    </a:r>
                  </a:p>
                </c:rich>
              </c:tx>
              <c:showLegendKey val="0"/>
              <c:showVal val="1"/>
              <c:showCatName val="0"/>
              <c:showSerName val="0"/>
              <c:showPercent val="0"/>
              <c:showBubbleSize val="0"/>
            </c:dLbl>
            <c:dLbl>
              <c:idx val="3"/>
              <c:layout>
                <c:manualLayout>
                  <c:x val="-0.40648582348967227"/>
                  <c:y val="-4.3120667843510228E-2"/>
                </c:manualLayout>
              </c:layout>
              <c:tx>
                <c:rich>
                  <a:bodyPr/>
                  <a:lstStyle/>
                  <a:p>
                    <a:r>
                      <a:rPr lang="en-US"/>
                      <a:t>2195</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Sheet1!$E$22:$E$25</c:f>
                <c:numCache>
                  <c:formatCode>General</c:formatCode>
                  <c:ptCount val="4"/>
                  <c:pt idx="0">
                    <c:v>1.274E-2</c:v>
                  </c:pt>
                  <c:pt idx="1">
                    <c:v>1.176E-2</c:v>
                  </c:pt>
                  <c:pt idx="2">
                    <c:v>2.8028000000000001E-2</c:v>
                  </c:pt>
                  <c:pt idx="3">
                    <c:v>2.2343999999999999E-2</c:v>
                  </c:pt>
                </c:numCache>
              </c:numRef>
            </c:plus>
            <c:minus>
              <c:numRef>
                <c:f>Sheet1!$E$22:$E$25</c:f>
                <c:numCache>
                  <c:formatCode>General</c:formatCode>
                  <c:ptCount val="4"/>
                  <c:pt idx="0">
                    <c:v>1.274E-2</c:v>
                  </c:pt>
                  <c:pt idx="1">
                    <c:v>1.176E-2</c:v>
                  </c:pt>
                  <c:pt idx="2">
                    <c:v>2.8028000000000001E-2</c:v>
                  </c:pt>
                  <c:pt idx="3">
                    <c:v>2.2343999999999999E-2</c:v>
                  </c:pt>
                </c:numCache>
              </c:numRef>
            </c:minus>
            <c:spPr>
              <a:ln>
                <a:solidFill>
                  <a:srgbClr val="000000"/>
                </a:solidFill>
              </a:ln>
            </c:spPr>
          </c:errBars>
          <c:cat>
            <c:strRef>
              <c:f>Sheet1!$A$22:$A$25</c:f>
              <c:strCache>
                <c:ptCount val="4"/>
                <c:pt idx="0">
                  <c:v>LL to UL</c:v>
                </c:pt>
                <c:pt idx="1">
                  <c:v>LL to BOP</c:v>
                </c:pt>
                <c:pt idx="2">
                  <c:v>UL to BOP</c:v>
                </c:pt>
                <c:pt idx="3">
                  <c:v>ABOP</c:v>
                </c:pt>
              </c:strCache>
            </c:strRef>
          </c:cat>
          <c:val>
            <c:numRef>
              <c:f>Sheet1!$C$22:$C$25</c:f>
              <c:numCache>
                <c:formatCode>0.0000</c:formatCode>
                <c:ptCount val="4"/>
                <c:pt idx="0">
                  <c:v>0.9335</c:v>
                </c:pt>
                <c:pt idx="1">
                  <c:v>0.93569999999999998</c:v>
                </c:pt>
                <c:pt idx="2" formatCode="General">
                  <c:v>0.94769999999999999</c:v>
                </c:pt>
                <c:pt idx="3" formatCode="General">
                  <c:v>0.93279999999999996</c:v>
                </c:pt>
              </c:numCache>
            </c:numRef>
          </c:val>
        </c:ser>
        <c:dLbls>
          <c:showLegendKey val="0"/>
          <c:showVal val="0"/>
          <c:showCatName val="0"/>
          <c:showSerName val="0"/>
          <c:showPercent val="0"/>
          <c:showBubbleSize val="0"/>
        </c:dLbls>
        <c:gapWidth val="150"/>
        <c:axId val="80549376"/>
        <c:axId val="80550912"/>
      </c:barChart>
      <c:catAx>
        <c:axId val="80549376"/>
        <c:scaling>
          <c:orientation val="minMax"/>
        </c:scaling>
        <c:delete val="0"/>
        <c:axPos val="b"/>
        <c:majorTickMark val="out"/>
        <c:minorTickMark val="none"/>
        <c:tickLblPos val="nextTo"/>
        <c:crossAx val="80550912"/>
        <c:crosses val="autoZero"/>
        <c:auto val="1"/>
        <c:lblAlgn val="ctr"/>
        <c:lblOffset val="100"/>
        <c:noMultiLvlLbl val="0"/>
      </c:catAx>
      <c:valAx>
        <c:axId val="80550912"/>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80549376"/>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907261592302"/>
          <c:y val="9.0462812742912985E-2"/>
          <c:w val="0.86802537182852157"/>
          <c:h val="0.77740219778802022"/>
        </c:manualLayout>
      </c:layout>
      <c:barChart>
        <c:barDir val="col"/>
        <c:grouping val="clustered"/>
        <c:varyColors val="0"/>
        <c:ser>
          <c:idx val="0"/>
          <c:order val="0"/>
          <c:tx>
            <c:strRef>
              <c:f>'B1'!$C$16:$D$16</c:f>
              <c:strCache>
                <c:ptCount val="1"/>
                <c:pt idx="0">
                  <c:v>CR234.0 to CR156.0</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5.3387645804498221E-3"/>
                  <c:y val="-0.25318722203301047"/>
                </c:manualLayout>
              </c:layout>
              <c:tx>
                <c:rich>
                  <a:bodyPr/>
                  <a:lstStyle/>
                  <a:p>
                    <a:r>
                      <a:rPr lang="en-US"/>
                      <a:t>21</a:t>
                    </a:r>
                  </a:p>
                </c:rich>
              </c:tx>
              <c:showLegendKey val="0"/>
              <c:showVal val="1"/>
              <c:showCatName val="0"/>
              <c:showSerName val="0"/>
              <c:showPercent val="0"/>
              <c:showBubbleSize val="0"/>
            </c:dLbl>
            <c:dLbl>
              <c:idx val="1"/>
              <c:layout>
                <c:manualLayout>
                  <c:x val="0.35533871203355433"/>
                  <c:y val="-9.4406701680797803E-2"/>
                </c:manualLayout>
              </c:layout>
              <c:tx>
                <c:rich>
                  <a:bodyPr/>
                  <a:lstStyle/>
                  <a:p>
                    <a:r>
                      <a:rPr lang="en-US" dirty="0"/>
                      <a:t>204</a:t>
                    </a:r>
                  </a:p>
                </c:rich>
              </c:tx>
              <c:showLegendKey val="0"/>
              <c:showVal val="1"/>
              <c:showCatName val="0"/>
              <c:showSerName val="0"/>
              <c:showPercent val="0"/>
              <c:showBubbleSize val="0"/>
            </c:dLbl>
            <c:dLbl>
              <c:idx val="2"/>
              <c:layout>
                <c:manualLayout>
                  <c:x val="0.34444447947570822"/>
                  <c:y val="-0.18027464250598674"/>
                </c:manualLayout>
              </c:layout>
              <c:tx>
                <c:rich>
                  <a:bodyPr/>
                  <a:lstStyle/>
                  <a:p>
                    <a:r>
                      <a:rPr lang="en-US"/>
                      <a:t>1199</a:t>
                    </a:r>
                  </a:p>
                </c:rich>
              </c:tx>
              <c:showLegendKey val="0"/>
              <c:showVal val="1"/>
              <c:showCatName val="0"/>
              <c:showSerName val="0"/>
              <c:showPercent val="0"/>
              <c:showBubbleSize val="0"/>
            </c:dLbl>
            <c:dLbl>
              <c:idx val="3"/>
              <c:layout>
                <c:manualLayout>
                  <c:x val="-0.34188355397774745"/>
                  <c:y val="-0.19969341058483689"/>
                </c:manualLayout>
              </c:layout>
              <c:tx>
                <c:rich>
                  <a:bodyPr/>
                  <a:lstStyle/>
                  <a:p>
                    <a:r>
                      <a:rPr lang="en-US"/>
                      <a:t>306</a:t>
                    </a:r>
                  </a:p>
                </c:rich>
              </c:tx>
              <c:showLegendKey val="0"/>
              <c:showVal val="1"/>
              <c:showCatName val="0"/>
              <c:showSerName val="0"/>
              <c:showPercent val="0"/>
              <c:showBubbleSize val="0"/>
            </c:dLbl>
            <c:dLbl>
              <c:idx val="4"/>
              <c:layout>
                <c:manualLayout>
                  <c:x val="-0.35512221882418965"/>
                  <c:y val="-0.16240774267733954"/>
                </c:manualLayout>
              </c:layout>
              <c:tx>
                <c:rich>
                  <a:bodyPr/>
                  <a:lstStyle/>
                  <a:p>
                    <a:r>
                      <a:rPr lang="en-US" dirty="0"/>
                      <a:t>152</a:t>
                    </a:r>
                  </a:p>
                </c:rich>
              </c:tx>
              <c:showLegendKey val="0"/>
              <c:showVal val="1"/>
              <c:showCatName val="0"/>
              <c:showSerName val="0"/>
              <c:showPercent val="0"/>
              <c:showBubbleSize val="0"/>
            </c:dLbl>
            <c:dLbl>
              <c:idx val="5"/>
              <c:layout>
                <c:manualLayout>
                  <c:x val="-5.5555555555555558E-3"/>
                  <c:y val="-0.11009174311926601"/>
                </c:manualLayout>
              </c:layout>
              <c:tx>
                <c:rich>
                  <a:bodyPr/>
                  <a:lstStyle/>
                  <a:p>
                    <a:r>
                      <a:rPr lang="en-US"/>
                      <a:t>204</a:t>
                    </a:r>
                  </a:p>
                </c:rich>
              </c:tx>
              <c:showLegendKey val="0"/>
              <c:showVal val="1"/>
              <c:showCatName val="0"/>
              <c:showSerName val="0"/>
              <c:showPercent val="0"/>
              <c:showBubbleSize val="0"/>
            </c:dLbl>
            <c:dLbl>
              <c:idx val="6"/>
              <c:layout>
                <c:manualLayout>
                  <c:x val="0"/>
                  <c:y val="-3.6697247706421965E-2"/>
                </c:manualLayout>
              </c:layout>
              <c:tx>
                <c:rich>
                  <a:bodyPr/>
                  <a:lstStyle/>
                  <a:p>
                    <a:r>
                      <a:rPr lang="en-US"/>
                      <a:t>1199</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'B1'!$E$20:$E$24</c:f>
                <c:numCache>
                  <c:formatCode>General</c:formatCode>
                  <c:ptCount val="5"/>
                  <c:pt idx="0">
                    <c:v>0.15327200000000002</c:v>
                  </c:pt>
                  <c:pt idx="1">
                    <c:v>1.9207999999999999E-2</c:v>
                  </c:pt>
                  <c:pt idx="2">
                    <c:v>5.2332000000000004E-2</c:v>
                  </c:pt>
                  <c:pt idx="3">
                    <c:v>4.5864000000000002E-2</c:v>
                  </c:pt>
                  <c:pt idx="4">
                    <c:v>1.6268000000000001E-2</c:v>
                  </c:pt>
                </c:numCache>
              </c:numRef>
            </c:plus>
            <c:minus>
              <c:numRef>
                <c:f>'B1'!$E$20:$E$24</c:f>
                <c:numCache>
                  <c:formatCode>General</c:formatCode>
                  <c:ptCount val="5"/>
                  <c:pt idx="0">
                    <c:v>0.15327200000000002</c:v>
                  </c:pt>
                  <c:pt idx="1">
                    <c:v>1.9207999999999999E-2</c:v>
                  </c:pt>
                  <c:pt idx="2">
                    <c:v>5.2332000000000004E-2</c:v>
                  </c:pt>
                  <c:pt idx="3">
                    <c:v>4.5864000000000002E-2</c:v>
                  </c:pt>
                  <c:pt idx="4">
                    <c:v>1.6268000000000001E-2</c:v>
                  </c:pt>
                </c:numCache>
              </c:numRef>
            </c:minus>
            <c:spPr>
              <a:ln>
                <a:solidFill>
                  <a:srgbClr val="000000"/>
                </a:solidFill>
              </a:ln>
            </c:spPr>
          </c:errBars>
          <c:cat>
            <c:strRef>
              <c:f>'B1'!$A$20:$A$24</c:f>
              <c:strCache>
                <c:ptCount val="5"/>
                <c:pt idx="0">
                  <c:v>&lt;1%</c:v>
                </c:pt>
                <c:pt idx="1">
                  <c:v>Q1</c:v>
                </c:pt>
                <c:pt idx="2">
                  <c:v>Q2</c:v>
                </c:pt>
                <c:pt idx="3">
                  <c:v>Q3</c:v>
                </c:pt>
                <c:pt idx="4">
                  <c:v>Q4</c:v>
                </c:pt>
              </c:strCache>
            </c:strRef>
          </c:cat>
          <c:val>
            <c:numRef>
              <c:f>'B1'!$C$20:$C$24</c:f>
              <c:numCache>
                <c:formatCode>General</c:formatCode>
                <c:ptCount val="5"/>
                <c:pt idx="0">
                  <c:v>0.86729999999999996</c:v>
                </c:pt>
                <c:pt idx="1">
                  <c:v>0.97399999999999998</c:v>
                </c:pt>
                <c:pt idx="2">
                  <c:v>0.9173</c:v>
                </c:pt>
                <c:pt idx="3">
                  <c:v>0.90639999999999998</c:v>
                </c:pt>
                <c:pt idx="4">
                  <c:v>0.93</c:v>
                </c:pt>
              </c:numCache>
            </c:numRef>
          </c:val>
        </c:ser>
        <c:dLbls>
          <c:showLegendKey val="0"/>
          <c:showVal val="0"/>
          <c:showCatName val="0"/>
          <c:showSerName val="0"/>
          <c:showPercent val="0"/>
          <c:showBubbleSize val="0"/>
        </c:dLbls>
        <c:gapWidth val="150"/>
        <c:axId val="80583680"/>
        <c:axId val="80614144"/>
      </c:barChart>
      <c:catAx>
        <c:axId val="80583680"/>
        <c:scaling>
          <c:orientation val="minMax"/>
        </c:scaling>
        <c:delete val="0"/>
        <c:axPos val="b"/>
        <c:majorTickMark val="out"/>
        <c:minorTickMark val="none"/>
        <c:tickLblPos val="nextTo"/>
        <c:crossAx val="80614144"/>
        <c:crosses val="autoZero"/>
        <c:auto val="1"/>
        <c:lblAlgn val="ctr"/>
        <c:lblOffset val="100"/>
        <c:noMultiLvlLbl val="0"/>
      </c:catAx>
      <c:valAx>
        <c:axId val="80614144"/>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80583680"/>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64796441943142"/>
          <c:y val="5.4988450592784489E-2"/>
          <c:w val="0.80166449741668955"/>
          <c:h val="0.8085289500886943"/>
        </c:manualLayout>
      </c:layout>
      <c:scatterChart>
        <c:scatterStyle val="smoothMarker"/>
        <c:varyColors val="0"/>
        <c:ser>
          <c:idx val="7"/>
          <c:order val="0"/>
          <c:tx>
            <c:strRef>
              <c:f>'B1 graphs_by_spp_year'!$F$5161</c:f>
              <c:strCache>
                <c:ptCount val="1"/>
                <c:pt idx="0">
                  <c:v>2010</c:v>
                </c:pt>
              </c:strCache>
            </c:strRef>
          </c:tx>
          <c:spPr>
            <a:ln w="66675">
              <a:noFill/>
            </a:ln>
          </c:spPr>
          <c:marker>
            <c:symbol val="none"/>
          </c:marker>
          <c:xVal>
            <c:numRef>
              <c:f>'B1 graphs_by_spp_year'!$E$5161:$E$5721</c:f>
              <c:numCache>
                <c:formatCode>General</c:formatCode>
                <c:ptCount val="561"/>
                <c:pt idx="0">
                  <c:v>62.64</c:v>
                </c:pt>
                <c:pt idx="1">
                  <c:v>50.93</c:v>
                </c:pt>
                <c:pt idx="2">
                  <c:v>62.65</c:v>
                </c:pt>
                <c:pt idx="3">
                  <c:v>61.04</c:v>
                </c:pt>
                <c:pt idx="4">
                  <c:v>63.59</c:v>
                </c:pt>
                <c:pt idx="5">
                  <c:v>61.7</c:v>
                </c:pt>
                <c:pt idx="6">
                  <c:v>59.67</c:v>
                </c:pt>
                <c:pt idx="7">
                  <c:v>61.96</c:v>
                </c:pt>
                <c:pt idx="8">
                  <c:v>57.2</c:v>
                </c:pt>
                <c:pt idx="9">
                  <c:v>61.35</c:v>
                </c:pt>
                <c:pt idx="10">
                  <c:v>62.99</c:v>
                </c:pt>
                <c:pt idx="11">
                  <c:v>61.62</c:v>
                </c:pt>
                <c:pt idx="12">
                  <c:v>57.03</c:v>
                </c:pt>
                <c:pt idx="13">
                  <c:v>62.34</c:v>
                </c:pt>
                <c:pt idx="14">
                  <c:v>61.63</c:v>
                </c:pt>
                <c:pt idx="15">
                  <c:v>62.99</c:v>
                </c:pt>
                <c:pt idx="16">
                  <c:v>62.51</c:v>
                </c:pt>
                <c:pt idx="17">
                  <c:v>61.5</c:v>
                </c:pt>
                <c:pt idx="18">
                  <c:v>60.2</c:v>
                </c:pt>
                <c:pt idx="19">
                  <c:v>55.58</c:v>
                </c:pt>
                <c:pt idx="20">
                  <c:v>59.09</c:v>
                </c:pt>
                <c:pt idx="21">
                  <c:v>60.09</c:v>
                </c:pt>
                <c:pt idx="22">
                  <c:v>55.58</c:v>
                </c:pt>
                <c:pt idx="23">
                  <c:v>55.56</c:v>
                </c:pt>
                <c:pt idx="24">
                  <c:v>55.51</c:v>
                </c:pt>
                <c:pt idx="25">
                  <c:v>55.63</c:v>
                </c:pt>
                <c:pt idx="26">
                  <c:v>59.97</c:v>
                </c:pt>
                <c:pt idx="27">
                  <c:v>55.44</c:v>
                </c:pt>
                <c:pt idx="28">
                  <c:v>60.09</c:v>
                </c:pt>
                <c:pt idx="29">
                  <c:v>60.11</c:v>
                </c:pt>
                <c:pt idx="30">
                  <c:v>55.64</c:v>
                </c:pt>
                <c:pt idx="31">
                  <c:v>55.88</c:v>
                </c:pt>
                <c:pt idx="32">
                  <c:v>62.33</c:v>
                </c:pt>
                <c:pt idx="33">
                  <c:v>57.9</c:v>
                </c:pt>
                <c:pt idx="34">
                  <c:v>60.13</c:v>
                </c:pt>
                <c:pt idx="35">
                  <c:v>55.66</c:v>
                </c:pt>
                <c:pt idx="36">
                  <c:v>56.57</c:v>
                </c:pt>
                <c:pt idx="37">
                  <c:v>59.26</c:v>
                </c:pt>
                <c:pt idx="38">
                  <c:v>55.64</c:v>
                </c:pt>
                <c:pt idx="39">
                  <c:v>56.73</c:v>
                </c:pt>
                <c:pt idx="40">
                  <c:v>58.65</c:v>
                </c:pt>
                <c:pt idx="41">
                  <c:v>56.53</c:v>
                </c:pt>
                <c:pt idx="42">
                  <c:v>55.98</c:v>
                </c:pt>
                <c:pt idx="43">
                  <c:v>58.59</c:v>
                </c:pt>
                <c:pt idx="44">
                  <c:v>60.99</c:v>
                </c:pt>
                <c:pt idx="45">
                  <c:v>59.63</c:v>
                </c:pt>
                <c:pt idx="46">
                  <c:v>56.52</c:v>
                </c:pt>
                <c:pt idx="47">
                  <c:v>55.85</c:v>
                </c:pt>
                <c:pt idx="48">
                  <c:v>56.4</c:v>
                </c:pt>
                <c:pt idx="49">
                  <c:v>55.77</c:v>
                </c:pt>
                <c:pt idx="50">
                  <c:v>61.24</c:v>
                </c:pt>
                <c:pt idx="51">
                  <c:v>58.75</c:v>
                </c:pt>
                <c:pt idx="52">
                  <c:v>58.73</c:v>
                </c:pt>
                <c:pt idx="53">
                  <c:v>57.31</c:v>
                </c:pt>
                <c:pt idx="54">
                  <c:v>57.58</c:v>
                </c:pt>
                <c:pt idx="55">
                  <c:v>57.46</c:v>
                </c:pt>
                <c:pt idx="56">
                  <c:v>57.06</c:v>
                </c:pt>
                <c:pt idx="57">
                  <c:v>59.55</c:v>
                </c:pt>
                <c:pt idx="58">
                  <c:v>56.66</c:v>
                </c:pt>
                <c:pt idx="59">
                  <c:v>59.65</c:v>
                </c:pt>
                <c:pt idx="60">
                  <c:v>61.59</c:v>
                </c:pt>
                <c:pt idx="61">
                  <c:v>57.14</c:v>
                </c:pt>
                <c:pt idx="62">
                  <c:v>57.56</c:v>
                </c:pt>
                <c:pt idx="63">
                  <c:v>56.82</c:v>
                </c:pt>
                <c:pt idx="64">
                  <c:v>60.53</c:v>
                </c:pt>
                <c:pt idx="65">
                  <c:v>57.59</c:v>
                </c:pt>
                <c:pt idx="66">
                  <c:v>56.81</c:v>
                </c:pt>
                <c:pt idx="67">
                  <c:v>57.27</c:v>
                </c:pt>
                <c:pt idx="68">
                  <c:v>57.37</c:v>
                </c:pt>
                <c:pt idx="69">
                  <c:v>57.29</c:v>
                </c:pt>
                <c:pt idx="70">
                  <c:v>56.56</c:v>
                </c:pt>
                <c:pt idx="71">
                  <c:v>61.14</c:v>
                </c:pt>
                <c:pt idx="72">
                  <c:v>59.79</c:v>
                </c:pt>
                <c:pt idx="73">
                  <c:v>56.99</c:v>
                </c:pt>
                <c:pt idx="74">
                  <c:v>56.99</c:v>
                </c:pt>
                <c:pt idx="75">
                  <c:v>57.62</c:v>
                </c:pt>
                <c:pt idx="76">
                  <c:v>56.85</c:v>
                </c:pt>
                <c:pt idx="77">
                  <c:v>55.7</c:v>
                </c:pt>
                <c:pt idx="78">
                  <c:v>63.36</c:v>
                </c:pt>
                <c:pt idx="79">
                  <c:v>56.07</c:v>
                </c:pt>
                <c:pt idx="80">
                  <c:v>57.49</c:v>
                </c:pt>
                <c:pt idx="81">
                  <c:v>57.27</c:v>
                </c:pt>
                <c:pt idx="82">
                  <c:v>55.71</c:v>
                </c:pt>
                <c:pt idx="83">
                  <c:v>57</c:v>
                </c:pt>
                <c:pt idx="84">
                  <c:v>55.71</c:v>
                </c:pt>
                <c:pt idx="85">
                  <c:v>62.73</c:v>
                </c:pt>
                <c:pt idx="86">
                  <c:v>57.18</c:v>
                </c:pt>
                <c:pt idx="87">
                  <c:v>57.52</c:v>
                </c:pt>
                <c:pt idx="88">
                  <c:v>63.14</c:v>
                </c:pt>
                <c:pt idx="89">
                  <c:v>53.71</c:v>
                </c:pt>
                <c:pt idx="90">
                  <c:v>57.51</c:v>
                </c:pt>
                <c:pt idx="91">
                  <c:v>63.13</c:v>
                </c:pt>
                <c:pt idx="92">
                  <c:v>60.86</c:v>
                </c:pt>
                <c:pt idx="93">
                  <c:v>59.28</c:v>
                </c:pt>
                <c:pt idx="94">
                  <c:v>62.56</c:v>
                </c:pt>
                <c:pt idx="95">
                  <c:v>60.91</c:v>
                </c:pt>
                <c:pt idx="96">
                  <c:v>57.56</c:v>
                </c:pt>
                <c:pt idx="97">
                  <c:v>60.8</c:v>
                </c:pt>
                <c:pt idx="98">
                  <c:v>62.44</c:v>
                </c:pt>
                <c:pt idx="99">
                  <c:v>60.8</c:v>
                </c:pt>
                <c:pt idx="100">
                  <c:v>52.81</c:v>
                </c:pt>
                <c:pt idx="101">
                  <c:v>60.95</c:v>
                </c:pt>
                <c:pt idx="102">
                  <c:v>60.8</c:v>
                </c:pt>
                <c:pt idx="103">
                  <c:v>59.38</c:v>
                </c:pt>
                <c:pt idx="104">
                  <c:v>52.82</c:v>
                </c:pt>
                <c:pt idx="105">
                  <c:v>59.83</c:v>
                </c:pt>
                <c:pt idx="106">
                  <c:v>58.6</c:v>
                </c:pt>
                <c:pt idx="107">
                  <c:v>50.91</c:v>
                </c:pt>
                <c:pt idx="108">
                  <c:v>52.56</c:v>
                </c:pt>
                <c:pt idx="109">
                  <c:v>52.56</c:v>
                </c:pt>
                <c:pt idx="110">
                  <c:v>58.56</c:v>
                </c:pt>
                <c:pt idx="111">
                  <c:v>52.81</c:v>
                </c:pt>
                <c:pt idx="112">
                  <c:v>50.45</c:v>
                </c:pt>
                <c:pt idx="113">
                  <c:v>55.97</c:v>
                </c:pt>
                <c:pt idx="114">
                  <c:v>52.77</c:v>
                </c:pt>
                <c:pt idx="115">
                  <c:v>59.78</c:v>
                </c:pt>
                <c:pt idx="116">
                  <c:v>59.78</c:v>
                </c:pt>
                <c:pt idx="117">
                  <c:v>50.58</c:v>
                </c:pt>
                <c:pt idx="118">
                  <c:v>55.9</c:v>
                </c:pt>
                <c:pt idx="119">
                  <c:v>52.82</c:v>
                </c:pt>
                <c:pt idx="120">
                  <c:v>52.73</c:v>
                </c:pt>
                <c:pt idx="121">
                  <c:v>51.27</c:v>
                </c:pt>
                <c:pt idx="122">
                  <c:v>52.71</c:v>
                </c:pt>
                <c:pt idx="123">
                  <c:v>50.71</c:v>
                </c:pt>
                <c:pt idx="124">
                  <c:v>52.98</c:v>
                </c:pt>
                <c:pt idx="125">
                  <c:v>59.06</c:v>
                </c:pt>
                <c:pt idx="126">
                  <c:v>53.02</c:v>
                </c:pt>
                <c:pt idx="127">
                  <c:v>59.82</c:v>
                </c:pt>
                <c:pt idx="128">
                  <c:v>53.71</c:v>
                </c:pt>
                <c:pt idx="129">
                  <c:v>49.87</c:v>
                </c:pt>
                <c:pt idx="130">
                  <c:v>55.25</c:v>
                </c:pt>
                <c:pt idx="131">
                  <c:v>52.74</c:v>
                </c:pt>
                <c:pt idx="132">
                  <c:v>57.83</c:v>
                </c:pt>
                <c:pt idx="133">
                  <c:v>51.95</c:v>
                </c:pt>
                <c:pt idx="134">
                  <c:v>49.79</c:v>
                </c:pt>
                <c:pt idx="135">
                  <c:v>54.29</c:v>
                </c:pt>
                <c:pt idx="136">
                  <c:v>53.64</c:v>
                </c:pt>
                <c:pt idx="137">
                  <c:v>52.88</c:v>
                </c:pt>
                <c:pt idx="138">
                  <c:v>53.31</c:v>
                </c:pt>
                <c:pt idx="139">
                  <c:v>50.6</c:v>
                </c:pt>
                <c:pt idx="140">
                  <c:v>54.02</c:v>
                </c:pt>
                <c:pt idx="141">
                  <c:v>53.38</c:v>
                </c:pt>
                <c:pt idx="142">
                  <c:v>52.72</c:v>
                </c:pt>
                <c:pt idx="143">
                  <c:v>51.22</c:v>
                </c:pt>
                <c:pt idx="144">
                  <c:v>49.79</c:v>
                </c:pt>
                <c:pt idx="145">
                  <c:v>52.55</c:v>
                </c:pt>
                <c:pt idx="146">
                  <c:v>60.19</c:v>
                </c:pt>
                <c:pt idx="147">
                  <c:v>55.97</c:v>
                </c:pt>
                <c:pt idx="148">
                  <c:v>55.39</c:v>
                </c:pt>
                <c:pt idx="149">
                  <c:v>49.91</c:v>
                </c:pt>
                <c:pt idx="150">
                  <c:v>50.94</c:v>
                </c:pt>
                <c:pt idx="151">
                  <c:v>51.15</c:v>
                </c:pt>
                <c:pt idx="152">
                  <c:v>50.68</c:v>
                </c:pt>
                <c:pt idx="153">
                  <c:v>62.88</c:v>
                </c:pt>
                <c:pt idx="154">
                  <c:v>51.51</c:v>
                </c:pt>
                <c:pt idx="155">
                  <c:v>49.85</c:v>
                </c:pt>
                <c:pt idx="156">
                  <c:v>52.94</c:v>
                </c:pt>
                <c:pt idx="157">
                  <c:v>51.29</c:v>
                </c:pt>
                <c:pt idx="158">
                  <c:v>60.01</c:v>
                </c:pt>
                <c:pt idx="159">
                  <c:v>53.1</c:v>
                </c:pt>
                <c:pt idx="160">
                  <c:v>51.31</c:v>
                </c:pt>
                <c:pt idx="161">
                  <c:v>52.18</c:v>
                </c:pt>
                <c:pt idx="162">
                  <c:v>52.41</c:v>
                </c:pt>
                <c:pt idx="163">
                  <c:v>53.54</c:v>
                </c:pt>
                <c:pt idx="164">
                  <c:v>52.77</c:v>
                </c:pt>
                <c:pt idx="165">
                  <c:v>50.1</c:v>
                </c:pt>
                <c:pt idx="166">
                  <c:v>60.71</c:v>
                </c:pt>
                <c:pt idx="167">
                  <c:v>51.91</c:v>
                </c:pt>
                <c:pt idx="168">
                  <c:v>52.49</c:v>
                </c:pt>
                <c:pt idx="169">
                  <c:v>60.61</c:v>
                </c:pt>
                <c:pt idx="170">
                  <c:v>53.28</c:v>
                </c:pt>
                <c:pt idx="171">
                  <c:v>54.58</c:v>
                </c:pt>
                <c:pt idx="172">
                  <c:v>52.41</c:v>
                </c:pt>
                <c:pt idx="173">
                  <c:v>51.37</c:v>
                </c:pt>
                <c:pt idx="174">
                  <c:v>51.03</c:v>
                </c:pt>
                <c:pt idx="175">
                  <c:v>53.33</c:v>
                </c:pt>
                <c:pt idx="176">
                  <c:v>50.68</c:v>
                </c:pt>
                <c:pt idx="177">
                  <c:v>50.74</c:v>
                </c:pt>
                <c:pt idx="178">
                  <c:v>54.68</c:v>
                </c:pt>
                <c:pt idx="179">
                  <c:v>62.51</c:v>
                </c:pt>
                <c:pt idx="180">
                  <c:v>54.7</c:v>
                </c:pt>
                <c:pt idx="181">
                  <c:v>52.41</c:v>
                </c:pt>
                <c:pt idx="182">
                  <c:v>60.4</c:v>
                </c:pt>
                <c:pt idx="183">
                  <c:v>51.41</c:v>
                </c:pt>
                <c:pt idx="184">
                  <c:v>56.67</c:v>
                </c:pt>
                <c:pt idx="185">
                  <c:v>50.72</c:v>
                </c:pt>
                <c:pt idx="186">
                  <c:v>50.15</c:v>
                </c:pt>
                <c:pt idx="187">
                  <c:v>54.78</c:v>
                </c:pt>
                <c:pt idx="188">
                  <c:v>54.51</c:v>
                </c:pt>
                <c:pt idx="189">
                  <c:v>52.58</c:v>
                </c:pt>
                <c:pt idx="190">
                  <c:v>50.85</c:v>
                </c:pt>
                <c:pt idx="191">
                  <c:v>54.98</c:v>
                </c:pt>
                <c:pt idx="192">
                  <c:v>52.62</c:v>
                </c:pt>
                <c:pt idx="193">
                  <c:v>51.95</c:v>
                </c:pt>
                <c:pt idx="194">
                  <c:v>62.64</c:v>
                </c:pt>
                <c:pt idx="195">
                  <c:v>52.79</c:v>
                </c:pt>
                <c:pt idx="196">
                  <c:v>50.72</c:v>
                </c:pt>
                <c:pt idx="197">
                  <c:v>52.26</c:v>
                </c:pt>
                <c:pt idx="198">
                  <c:v>51.59</c:v>
                </c:pt>
                <c:pt idx="199">
                  <c:v>50.86</c:v>
                </c:pt>
                <c:pt idx="200">
                  <c:v>51.33</c:v>
                </c:pt>
                <c:pt idx="201">
                  <c:v>50.29</c:v>
                </c:pt>
                <c:pt idx="202">
                  <c:v>54.43</c:v>
                </c:pt>
                <c:pt idx="203">
                  <c:v>53.28</c:v>
                </c:pt>
                <c:pt idx="204">
                  <c:v>54.28</c:v>
                </c:pt>
                <c:pt idx="205">
                  <c:v>51.35</c:v>
                </c:pt>
                <c:pt idx="206">
                  <c:v>50.64</c:v>
                </c:pt>
                <c:pt idx="207">
                  <c:v>52.18</c:v>
                </c:pt>
                <c:pt idx="208">
                  <c:v>51.29</c:v>
                </c:pt>
                <c:pt idx="209">
                  <c:v>55.58</c:v>
                </c:pt>
                <c:pt idx="210">
                  <c:v>55.54</c:v>
                </c:pt>
                <c:pt idx="211">
                  <c:v>51.41</c:v>
                </c:pt>
                <c:pt idx="212">
                  <c:v>52.27</c:v>
                </c:pt>
                <c:pt idx="213">
                  <c:v>52.95</c:v>
                </c:pt>
                <c:pt idx="214">
                  <c:v>52.24</c:v>
                </c:pt>
                <c:pt idx="215">
                  <c:v>51.85</c:v>
                </c:pt>
                <c:pt idx="216">
                  <c:v>55.66</c:v>
                </c:pt>
                <c:pt idx="217">
                  <c:v>54.12</c:v>
                </c:pt>
                <c:pt idx="218">
                  <c:v>52.86</c:v>
                </c:pt>
                <c:pt idx="219">
                  <c:v>50.68</c:v>
                </c:pt>
                <c:pt idx="220">
                  <c:v>55.48</c:v>
                </c:pt>
                <c:pt idx="221">
                  <c:v>51.65</c:v>
                </c:pt>
                <c:pt idx="222">
                  <c:v>54.52</c:v>
                </c:pt>
                <c:pt idx="223">
                  <c:v>59.83</c:v>
                </c:pt>
                <c:pt idx="224">
                  <c:v>52.08</c:v>
                </c:pt>
                <c:pt idx="225">
                  <c:v>50.55</c:v>
                </c:pt>
                <c:pt idx="226">
                  <c:v>52.37</c:v>
                </c:pt>
                <c:pt idx="227">
                  <c:v>52.08</c:v>
                </c:pt>
                <c:pt idx="228">
                  <c:v>52.01</c:v>
                </c:pt>
                <c:pt idx="229">
                  <c:v>50.43</c:v>
                </c:pt>
                <c:pt idx="230">
                  <c:v>50.55</c:v>
                </c:pt>
                <c:pt idx="231">
                  <c:v>52.77</c:v>
                </c:pt>
                <c:pt idx="232">
                  <c:v>50.82</c:v>
                </c:pt>
                <c:pt idx="233">
                  <c:v>51.28</c:v>
                </c:pt>
                <c:pt idx="234">
                  <c:v>52.78</c:v>
                </c:pt>
                <c:pt idx="235">
                  <c:v>52.18</c:v>
                </c:pt>
                <c:pt idx="236">
                  <c:v>53.66</c:v>
                </c:pt>
                <c:pt idx="237">
                  <c:v>54.32</c:v>
                </c:pt>
                <c:pt idx="238">
                  <c:v>50.98</c:v>
                </c:pt>
                <c:pt idx="239">
                  <c:v>51.96</c:v>
                </c:pt>
                <c:pt idx="240">
                  <c:v>53.65</c:v>
                </c:pt>
                <c:pt idx="241">
                  <c:v>50.81</c:v>
                </c:pt>
                <c:pt idx="242">
                  <c:v>59.7</c:v>
                </c:pt>
                <c:pt idx="243">
                  <c:v>50.48</c:v>
                </c:pt>
                <c:pt idx="244">
                  <c:v>53.66</c:v>
                </c:pt>
                <c:pt idx="245">
                  <c:v>52.01</c:v>
                </c:pt>
                <c:pt idx="246">
                  <c:v>52.03</c:v>
                </c:pt>
                <c:pt idx="247">
                  <c:v>51.6</c:v>
                </c:pt>
                <c:pt idx="248">
                  <c:v>51.29</c:v>
                </c:pt>
                <c:pt idx="249">
                  <c:v>50.42</c:v>
                </c:pt>
                <c:pt idx="250">
                  <c:v>50.76</c:v>
                </c:pt>
                <c:pt idx="251">
                  <c:v>59.79</c:v>
                </c:pt>
                <c:pt idx="252">
                  <c:v>51.53</c:v>
                </c:pt>
                <c:pt idx="253">
                  <c:v>51.65</c:v>
                </c:pt>
                <c:pt idx="254">
                  <c:v>51.79</c:v>
                </c:pt>
                <c:pt idx="255">
                  <c:v>51.94</c:v>
                </c:pt>
                <c:pt idx="256">
                  <c:v>51.83</c:v>
                </c:pt>
                <c:pt idx="257">
                  <c:v>51.99</c:v>
                </c:pt>
                <c:pt idx="258">
                  <c:v>53.08</c:v>
                </c:pt>
                <c:pt idx="259">
                  <c:v>55.28</c:v>
                </c:pt>
                <c:pt idx="260">
                  <c:v>51.72</c:v>
                </c:pt>
                <c:pt idx="261">
                  <c:v>51.99</c:v>
                </c:pt>
                <c:pt idx="262">
                  <c:v>53.59</c:v>
                </c:pt>
                <c:pt idx="263">
                  <c:v>51.21</c:v>
                </c:pt>
                <c:pt idx="264">
                  <c:v>52.9</c:v>
                </c:pt>
                <c:pt idx="265">
                  <c:v>52.98</c:v>
                </c:pt>
                <c:pt idx="266">
                  <c:v>51.21</c:v>
                </c:pt>
                <c:pt idx="267">
                  <c:v>51.43</c:v>
                </c:pt>
                <c:pt idx="268">
                  <c:v>51.52</c:v>
                </c:pt>
                <c:pt idx="269">
                  <c:v>51.44</c:v>
                </c:pt>
                <c:pt idx="270">
                  <c:v>52.98</c:v>
                </c:pt>
                <c:pt idx="271">
                  <c:v>54.48</c:v>
                </c:pt>
                <c:pt idx="272">
                  <c:v>51.42</c:v>
                </c:pt>
                <c:pt idx="273">
                  <c:v>55.21</c:v>
                </c:pt>
                <c:pt idx="274">
                  <c:v>50.95</c:v>
                </c:pt>
                <c:pt idx="275">
                  <c:v>60.15</c:v>
                </c:pt>
                <c:pt idx="276">
                  <c:v>52.71</c:v>
                </c:pt>
                <c:pt idx="277">
                  <c:v>54.75</c:v>
                </c:pt>
                <c:pt idx="278">
                  <c:v>53.53</c:v>
                </c:pt>
                <c:pt idx="279">
                  <c:v>53.24</c:v>
                </c:pt>
                <c:pt idx="280">
                  <c:v>54.54</c:v>
                </c:pt>
                <c:pt idx="281">
                  <c:v>54.67</c:v>
                </c:pt>
                <c:pt idx="282">
                  <c:v>51.9</c:v>
                </c:pt>
                <c:pt idx="283">
                  <c:v>50.89</c:v>
                </c:pt>
                <c:pt idx="284">
                  <c:v>52.99</c:v>
                </c:pt>
                <c:pt idx="285">
                  <c:v>53.81</c:v>
                </c:pt>
                <c:pt idx="286">
                  <c:v>54.78</c:v>
                </c:pt>
                <c:pt idx="287">
                  <c:v>51.66</c:v>
                </c:pt>
                <c:pt idx="288">
                  <c:v>54</c:v>
                </c:pt>
                <c:pt idx="289">
                  <c:v>51.48</c:v>
                </c:pt>
                <c:pt idx="290">
                  <c:v>49.92</c:v>
                </c:pt>
                <c:pt idx="291">
                  <c:v>51.46</c:v>
                </c:pt>
                <c:pt idx="292">
                  <c:v>50.63</c:v>
                </c:pt>
                <c:pt idx="293">
                  <c:v>50.62</c:v>
                </c:pt>
                <c:pt idx="294">
                  <c:v>51.18</c:v>
                </c:pt>
                <c:pt idx="295">
                  <c:v>53.78</c:v>
                </c:pt>
                <c:pt idx="296">
                  <c:v>53.04</c:v>
                </c:pt>
                <c:pt idx="297">
                  <c:v>51.51</c:v>
                </c:pt>
                <c:pt idx="298">
                  <c:v>51.71</c:v>
                </c:pt>
                <c:pt idx="299">
                  <c:v>51.55</c:v>
                </c:pt>
                <c:pt idx="300">
                  <c:v>53.51</c:v>
                </c:pt>
                <c:pt idx="301">
                  <c:v>51.96</c:v>
                </c:pt>
                <c:pt idx="302">
                  <c:v>50.49</c:v>
                </c:pt>
                <c:pt idx="303">
                  <c:v>54.56</c:v>
                </c:pt>
                <c:pt idx="304">
                  <c:v>54.61</c:v>
                </c:pt>
                <c:pt idx="305">
                  <c:v>51.91</c:v>
                </c:pt>
                <c:pt idx="306">
                  <c:v>53.39</c:v>
                </c:pt>
                <c:pt idx="307">
                  <c:v>50.89</c:v>
                </c:pt>
                <c:pt idx="308">
                  <c:v>53.22</c:v>
                </c:pt>
                <c:pt idx="309">
                  <c:v>54.04</c:v>
                </c:pt>
                <c:pt idx="310">
                  <c:v>51.83</c:v>
                </c:pt>
                <c:pt idx="311">
                  <c:v>50.1</c:v>
                </c:pt>
                <c:pt idx="312">
                  <c:v>51.56</c:v>
                </c:pt>
                <c:pt idx="313">
                  <c:v>53.64</c:v>
                </c:pt>
                <c:pt idx="314">
                  <c:v>51.83</c:v>
                </c:pt>
                <c:pt idx="315">
                  <c:v>50.44</c:v>
                </c:pt>
                <c:pt idx="316">
                  <c:v>52.11</c:v>
                </c:pt>
                <c:pt idx="317">
                  <c:v>52.11</c:v>
                </c:pt>
                <c:pt idx="318">
                  <c:v>53.05</c:v>
                </c:pt>
                <c:pt idx="319">
                  <c:v>54.4</c:v>
                </c:pt>
                <c:pt idx="320">
                  <c:v>53</c:v>
                </c:pt>
                <c:pt idx="321">
                  <c:v>54.4</c:v>
                </c:pt>
                <c:pt idx="322">
                  <c:v>52.72</c:v>
                </c:pt>
                <c:pt idx="323">
                  <c:v>50.05</c:v>
                </c:pt>
                <c:pt idx="324">
                  <c:v>49.95</c:v>
                </c:pt>
                <c:pt idx="325">
                  <c:v>51.51</c:v>
                </c:pt>
                <c:pt idx="326">
                  <c:v>51.87</c:v>
                </c:pt>
                <c:pt idx="327">
                  <c:v>50.46</c:v>
                </c:pt>
                <c:pt idx="328">
                  <c:v>51.6</c:v>
                </c:pt>
                <c:pt idx="329">
                  <c:v>50.98</c:v>
                </c:pt>
                <c:pt idx="330">
                  <c:v>51.65</c:v>
                </c:pt>
                <c:pt idx="331">
                  <c:v>51.78</c:v>
                </c:pt>
                <c:pt idx="332">
                  <c:v>51.8</c:v>
                </c:pt>
                <c:pt idx="333">
                  <c:v>53.17</c:v>
                </c:pt>
                <c:pt idx="334">
                  <c:v>52.07</c:v>
                </c:pt>
                <c:pt idx="335">
                  <c:v>50.26</c:v>
                </c:pt>
                <c:pt idx="336">
                  <c:v>50.37</c:v>
                </c:pt>
                <c:pt idx="337">
                  <c:v>50.65</c:v>
                </c:pt>
                <c:pt idx="338">
                  <c:v>51.27</c:v>
                </c:pt>
                <c:pt idx="339">
                  <c:v>52.02</c:v>
                </c:pt>
                <c:pt idx="340">
                  <c:v>53.12</c:v>
                </c:pt>
                <c:pt idx="341">
                  <c:v>49.77</c:v>
                </c:pt>
                <c:pt idx="342">
                  <c:v>53.07</c:v>
                </c:pt>
                <c:pt idx="343">
                  <c:v>54.56</c:v>
                </c:pt>
                <c:pt idx="344">
                  <c:v>50.91</c:v>
                </c:pt>
                <c:pt idx="345">
                  <c:v>53.12</c:v>
                </c:pt>
                <c:pt idx="346">
                  <c:v>54.63</c:v>
                </c:pt>
                <c:pt idx="347">
                  <c:v>54.58</c:v>
                </c:pt>
                <c:pt idx="348">
                  <c:v>51.89</c:v>
                </c:pt>
                <c:pt idx="349">
                  <c:v>49.93</c:v>
                </c:pt>
                <c:pt idx="350">
                  <c:v>51.46</c:v>
                </c:pt>
                <c:pt idx="351">
                  <c:v>51.66</c:v>
                </c:pt>
                <c:pt idx="352">
                  <c:v>52.79</c:v>
                </c:pt>
                <c:pt idx="353">
                  <c:v>51.38</c:v>
                </c:pt>
                <c:pt idx="354">
                  <c:v>52.02</c:v>
                </c:pt>
                <c:pt idx="355">
                  <c:v>53.76</c:v>
                </c:pt>
                <c:pt idx="356">
                  <c:v>50.86</c:v>
                </c:pt>
                <c:pt idx="357">
                  <c:v>51.1</c:v>
                </c:pt>
                <c:pt idx="358">
                  <c:v>54.66</c:v>
                </c:pt>
                <c:pt idx="359">
                  <c:v>54.66</c:v>
                </c:pt>
                <c:pt idx="360">
                  <c:v>49.95</c:v>
                </c:pt>
                <c:pt idx="361">
                  <c:v>51.11</c:v>
                </c:pt>
                <c:pt idx="362">
                  <c:v>52.96</c:v>
                </c:pt>
                <c:pt idx="363">
                  <c:v>53.12</c:v>
                </c:pt>
                <c:pt idx="364">
                  <c:v>54.64</c:v>
                </c:pt>
                <c:pt idx="365">
                  <c:v>51.14</c:v>
                </c:pt>
                <c:pt idx="366">
                  <c:v>50.57</c:v>
                </c:pt>
                <c:pt idx="367">
                  <c:v>51.98</c:v>
                </c:pt>
                <c:pt idx="368">
                  <c:v>51.48</c:v>
                </c:pt>
                <c:pt idx="369">
                  <c:v>52.48</c:v>
                </c:pt>
                <c:pt idx="370">
                  <c:v>54.2</c:v>
                </c:pt>
                <c:pt idx="371">
                  <c:v>54.4</c:v>
                </c:pt>
                <c:pt idx="372">
                  <c:v>51.82</c:v>
                </c:pt>
                <c:pt idx="373">
                  <c:v>51.02</c:v>
                </c:pt>
                <c:pt idx="374">
                  <c:v>54.63</c:v>
                </c:pt>
                <c:pt idx="375">
                  <c:v>52.93</c:v>
                </c:pt>
                <c:pt idx="376">
                  <c:v>53.04</c:v>
                </c:pt>
                <c:pt idx="377">
                  <c:v>54.52</c:v>
                </c:pt>
                <c:pt idx="378">
                  <c:v>52.15</c:v>
                </c:pt>
                <c:pt idx="379">
                  <c:v>50.91</c:v>
                </c:pt>
                <c:pt idx="380">
                  <c:v>51.45</c:v>
                </c:pt>
                <c:pt idx="381">
                  <c:v>50.58</c:v>
                </c:pt>
                <c:pt idx="382">
                  <c:v>51.84</c:v>
                </c:pt>
                <c:pt idx="383">
                  <c:v>56.58</c:v>
                </c:pt>
                <c:pt idx="384">
                  <c:v>50.96</c:v>
                </c:pt>
                <c:pt idx="385">
                  <c:v>53.09</c:v>
                </c:pt>
                <c:pt idx="386">
                  <c:v>56.52</c:v>
                </c:pt>
                <c:pt idx="387">
                  <c:v>51.05</c:v>
                </c:pt>
                <c:pt idx="388">
                  <c:v>52.36</c:v>
                </c:pt>
                <c:pt idx="389">
                  <c:v>52.93</c:v>
                </c:pt>
                <c:pt idx="390">
                  <c:v>51.44</c:v>
                </c:pt>
                <c:pt idx="391">
                  <c:v>51.69</c:v>
                </c:pt>
                <c:pt idx="392">
                  <c:v>51.54</c:v>
                </c:pt>
                <c:pt idx="393">
                  <c:v>53.68</c:v>
                </c:pt>
                <c:pt idx="394">
                  <c:v>52.18</c:v>
                </c:pt>
                <c:pt idx="395">
                  <c:v>49.73</c:v>
                </c:pt>
                <c:pt idx="396">
                  <c:v>53.93</c:v>
                </c:pt>
                <c:pt idx="397">
                  <c:v>54.02</c:v>
                </c:pt>
                <c:pt idx="398">
                  <c:v>52.86</c:v>
                </c:pt>
                <c:pt idx="399">
                  <c:v>53.66</c:v>
                </c:pt>
                <c:pt idx="400">
                  <c:v>54.03</c:v>
                </c:pt>
                <c:pt idx="401">
                  <c:v>53.63</c:v>
                </c:pt>
                <c:pt idx="402">
                  <c:v>51.23</c:v>
                </c:pt>
                <c:pt idx="403">
                  <c:v>51.41</c:v>
                </c:pt>
                <c:pt idx="404">
                  <c:v>49.9</c:v>
                </c:pt>
                <c:pt idx="405">
                  <c:v>52.86</c:v>
                </c:pt>
                <c:pt idx="406">
                  <c:v>54.5</c:v>
                </c:pt>
                <c:pt idx="407">
                  <c:v>51.8</c:v>
                </c:pt>
                <c:pt idx="408">
                  <c:v>51.85</c:v>
                </c:pt>
                <c:pt idx="409">
                  <c:v>51.52</c:v>
                </c:pt>
                <c:pt idx="410">
                  <c:v>52.1</c:v>
                </c:pt>
                <c:pt idx="411">
                  <c:v>52.86</c:v>
                </c:pt>
                <c:pt idx="412">
                  <c:v>50.26</c:v>
                </c:pt>
                <c:pt idx="413">
                  <c:v>52.71</c:v>
                </c:pt>
                <c:pt idx="414">
                  <c:v>50.77</c:v>
                </c:pt>
                <c:pt idx="415">
                  <c:v>49.59</c:v>
                </c:pt>
                <c:pt idx="416">
                  <c:v>51.54</c:v>
                </c:pt>
                <c:pt idx="417">
                  <c:v>51.12</c:v>
                </c:pt>
                <c:pt idx="418">
                  <c:v>53.73</c:v>
                </c:pt>
                <c:pt idx="419">
                  <c:v>54.61</c:v>
                </c:pt>
                <c:pt idx="420">
                  <c:v>52.16</c:v>
                </c:pt>
                <c:pt idx="421">
                  <c:v>53.53</c:v>
                </c:pt>
                <c:pt idx="422">
                  <c:v>51.53</c:v>
                </c:pt>
                <c:pt idx="423">
                  <c:v>52.5</c:v>
                </c:pt>
                <c:pt idx="424">
                  <c:v>50.87</c:v>
                </c:pt>
                <c:pt idx="425">
                  <c:v>54.69</c:v>
                </c:pt>
                <c:pt idx="426">
                  <c:v>52.9</c:v>
                </c:pt>
                <c:pt idx="427">
                  <c:v>54.23</c:v>
                </c:pt>
                <c:pt idx="428">
                  <c:v>60.25</c:v>
                </c:pt>
                <c:pt idx="429">
                  <c:v>49.84</c:v>
                </c:pt>
                <c:pt idx="430">
                  <c:v>51.4</c:v>
                </c:pt>
                <c:pt idx="431">
                  <c:v>49.58</c:v>
                </c:pt>
                <c:pt idx="432">
                  <c:v>51.17</c:v>
                </c:pt>
                <c:pt idx="433">
                  <c:v>50.75</c:v>
                </c:pt>
                <c:pt idx="434">
                  <c:v>52.25</c:v>
                </c:pt>
                <c:pt idx="435">
                  <c:v>52.86</c:v>
                </c:pt>
                <c:pt idx="436">
                  <c:v>52.05</c:v>
                </c:pt>
                <c:pt idx="437">
                  <c:v>52.04</c:v>
                </c:pt>
                <c:pt idx="438">
                  <c:v>54.63</c:v>
                </c:pt>
                <c:pt idx="439">
                  <c:v>51.51</c:v>
                </c:pt>
                <c:pt idx="440">
                  <c:v>51.56</c:v>
                </c:pt>
                <c:pt idx="441">
                  <c:v>52.47</c:v>
                </c:pt>
                <c:pt idx="442">
                  <c:v>54.66</c:v>
                </c:pt>
                <c:pt idx="443">
                  <c:v>52.2</c:v>
                </c:pt>
                <c:pt idx="444">
                  <c:v>50.65</c:v>
                </c:pt>
                <c:pt idx="445">
                  <c:v>51.1</c:v>
                </c:pt>
                <c:pt idx="446">
                  <c:v>54.56</c:v>
                </c:pt>
                <c:pt idx="447">
                  <c:v>51.1</c:v>
                </c:pt>
                <c:pt idx="448">
                  <c:v>51.41</c:v>
                </c:pt>
                <c:pt idx="449">
                  <c:v>54.61</c:v>
                </c:pt>
                <c:pt idx="450">
                  <c:v>56.28</c:v>
                </c:pt>
                <c:pt idx="451">
                  <c:v>51.79</c:v>
                </c:pt>
                <c:pt idx="452">
                  <c:v>51.02</c:v>
                </c:pt>
                <c:pt idx="453">
                  <c:v>51.24</c:v>
                </c:pt>
                <c:pt idx="454">
                  <c:v>55.71</c:v>
                </c:pt>
                <c:pt idx="455">
                  <c:v>50.62</c:v>
                </c:pt>
                <c:pt idx="456">
                  <c:v>53.72</c:v>
                </c:pt>
                <c:pt idx="457">
                  <c:v>53.86</c:v>
                </c:pt>
                <c:pt idx="458">
                  <c:v>54.28</c:v>
                </c:pt>
                <c:pt idx="459">
                  <c:v>53.73</c:v>
                </c:pt>
                <c:pt idx="460">
                  <c:v>49.84</c:v>
                </c:pt>
                <c:pt idx="461">
                  <c:v>51.28</c:v>
                </c:pt>
                <c:pt idx="462">
                  <c:v>54.39</c:v>
                </c:pt>
                <c:pt idx="463">
                  <c:v>50.91</c:v>
                </c:pt>
                <c:pt idx="464">
                  <c:v>52.54</c:v>
                </c:pt>
                <c:pt idx="465">
                  <c:v>53.79</c:v>
                </c:pt>
                <c:pt idx="466">
                  <c:v>52.4</c:v>
                </c:pt>
                <c:pt idx="467">
                  <c:v>49.62</c:v>
                </c:pt>
                <c:pt idx="468">
                  <c:v>50.71</c:v>
                </c:pt>
                <c:pt idx="469">
                  <c:v>54.82</c:v>
                </c:pt>
                <c:pt idx="470">
                  <c:v>53.03</c:v>
                </c:pt>
                <c:pt idx="471">
                  <c:v>54.61</c:v>
                </c:pt>
                <c:pt idx="472">
                  <c:v>54.46</c:v>
                </c:pt>
                <c:pt idx="473">
                  <c:v>52</c:v>
                </c:pt>
                <c:pt idx="474">
                  <c:v>51.97</c:v>
                </c:pt>
                <c:pt idx="475">
                  <c:v>50.5</c:v>
                </c:pt>
                <c:pt idx="476">
                  <c:v>50.86</c:v>
                </c:pt>
                <c:pt idx="477">
                  <c:v>51.31</c:v>
                </c:pt>
                <c:pt idx="478">
                  <c:v>51.51</c:v>
                </c:pt>
                <c:pt idx="479">
                  <c:v>49.79</c:v>
                </c:pt>
                <c:pt idx="480">
                  <c:v>51.03</c:v>
                </c:pt>
                <c:pt idx="481">
                  <c:v>54.71</c:v>
                </c:pt>
                <c:pt idx="482">
                  <c:v>52.41</c:v>
                </c:pt>
                <c:pt idx="483">
                  <c:v>52.26</c:v>
                </c:pt>
                <c:pt idx="484">
                  <c:v>50.83</c:v>
                </c:pt>
                <c:pt idx="485">
                  <c:v>50.58</c:v>
                </c:pt>
                <c:pt idx="486">
                  <c:v>51.82</c:v>
                </c:pt>
                <c:pt idx="487">
                  <c:v>51.86</c:v>
                </c:pt>
                <c:pt idx="488">
                  <c:v>52.19</c:v>
                </c:pt>
                <c:pt idx="489">
                  <c:v>51.9</c:v>
                </c:pt>
                <c:pt idx="490">
                  <c:v>56.27</c:v>
                </c:pt>
                <c:pt idx="491">
                  <c:v>51.46</c:v>
                </c:pt>
                <c:pt idx="492">
                  <c:v>52.13</c:v>
                </c:pt>
                <c:pt idx="493">
                  <c:v>54.98</c:v>
                </c:pt>
                <c:pt idx="494">
                  <c:v>51.42</c:v>
                </c:pt>
                <c:pt idx="495">
                  <c:v>55.44</c:v>
                </c:pt>
                <c:pt idx="496">
                  <c:v>49.67</c:v>
                </c:pt>
                <c:pt idx="497">
                  <c:v>52.12</c:v>
                </c:pt>
                <c:pt idx="498">
                  <c:v>51.5</c:v>
                </c:pt>
                <c:pt idx="499">
                  <c:v>49.9</c:v>
                </c:pt>
                <c:pt idx="500">
                  <c:v>51.28</c:v>
                </c:pt>
                <c:pt idx="501">
                  <c:v>50.82</c:v>
                </c:pt>
                <c:pt idx="502">
                  <c:v>49.38</c:v>
                </c:pt>
                <c:pt idx="503">
                  <c:v>51.44</c:v>
                </c:pt>
                <c:pt idx="504">
                  <c:v>51.37</c:v>
                </c:pt>
                <c:pt idx="505">
                  <c:v>50.02</c:v>
                </c:pt>
                <c:pt idx="506">
                  <c:v>50.02</c:v>
                </c:pt>
                <c:pt idx="507">
                  <c:v>62.05</c:v>
                </c:pt>
                <c:pt idx="508">
                  <c:v>56.35</c:v>
                </c:pt>
                <c:pt idx="509">
                  <c:v>50.15</c:v>
                </c:pt>
                <c:pt idx="510">
                  <c:v>54.55</c:v>
                </c:pt>
                <c:pt idx="511">
                  <c:v>51.95</c:v>
                </c:pt>
                <c:pt idx="512">
                  <c:v>51.19</c:v>
                </c:pt>
                <c:pt idx="513">
                  <c:v>54.92</c:v>
                </c:pt>
                <c:pt idx="514">
                  <c:v>56.32</c:v>
                </c:pt>
                <c:pt idx="515">
                  <c:v>50.94</c:v>
                </c:pt>
                <c:pt idx="516">
                  <c:v>55.2</c:v>
                </c:pt>
                <c:pt idx="517">
                  <c:v>51.79</c:v>
                </c:pt>
                <c:pt idx="518">
                  <c:v>52.03</c:v>
                </c:pt>
                <c:pt idx="519">
                  <c:v>51.95</c:v>
                </c:pt>
                <c:pt idx="520">
                  <c:v>56.08</c:v>
                </c:pt>
                <c:pt idx="521">
                  <c:v>55.47</c:v>
                </c:pt>
                <c:pt idx="522">
                  <c:v>52.03</c:v>
                </c:pt>
                <c:pt idx="523">
                  <c:v>50.06</c:v>
                </c:pt>
                <c:pt idx="524">
                  <c:v>54.53</c:v>
                </c:pt>
                <c:pt idx="525">
                  <c:v>51.38</c:v>
                </c:pt>
                <c:pt idx="526">
                  <c:v>51.07</c:v>
                </c:pt>
                <c:pt idx="527">
                  <c:v>51.29</c:v>
                </c:pt>
                <c:pt idx="528">
                  <c:v>55.53</c:v>
                </c:pt>
                <c:pt idx="529">
                  <c:v>54.82</c:v>
                </c:pt>
                <c:pt idx="530">
                  <c:v>50.95</c:v>
                </c:pt>
                <c:pt idx="531">
                  <c:v>55.44</c:v>
                </c:pt>
                <c:pt idx="532">
                  <c:v>50.73</c:v>
                </c:pt>
                <c:pt idx="533">
                  <c:v>55.99</c:v>
                </c:pt>
                <c:pt idx="534">
                  <c:v>50.24</c:v>
                </c:pt>
                <c:pt idx="535">
                  <c:v>50.9</c:v>
                </c:pt>
                <c:pt idx="536">
                  <c:v>52.02</c:v>
                </c:pt>
                <c:pt idx="537">
                  <c:v>49.51</c:v>
                </c:pt>
                <c:pt idx="538">
                  <c:v>50.1</c:v>
                </c:pt>
                <c:pt idx="539">
                  <c:v>56.07</c:v>
                </c:pt>
                <c:pt idx="540">
                  <c:v>55.21</c:v>
                </c:pt>
                <c:pt idx="541">
                  <c:v>55.58</c:v>
                </c:pt>
                <c:pt idx="542">
                  <c:v>56.07</c:v>
                </c:pt>
                <c:pt idx="543">
                  <c:v>49.61</c:v>
                </c:pt>
                <c:pt idx="544">
                  <c:v>51.14</c:v>
                </c:pt>
                <c:pt idx="545">
                  <c:v>55.46</c:v>
                </c:pt>
                <c:pt idx="546">
                  <c:v>55.36</c:v>
                </c:pt>
                <c:pt idx="547">
                  <c:v>50.21</c:v>
                </c:pt>
                <c:pt idx="548">
                  <c:v>51.53</c:v>
                </c:pt>
                <c:pt idx="549">
                  <c:v>55.46</c:v>
                </c:pt>
                <c:pt idx="550">
                  <c:v>50.04</c:v>
                </c:pt>
                <c:pt idx="551">
                  <c:v>54.82</c:v>
                </c:pt>
                <c:pt idx="552">
                  <c:v>55.38</c:v>
                </c:pt>
                <c:pt idx="553">
                  <c:v>54.99</c:v>
                </c:pt>
                <c:pt idx="554">
                  <c:v>54.92</c:v>
                </c:pt>
                <c:pt idx="555">
                  <c:v>56.21</c:v>
                </c:pt>
                <c:pt idx="556">
                  <c:v>55.12</c:v>
                </c:pt>
                <c:pt idx="557">
                  <c:v>55</c:v>
                </c:pt>
                <c:pt idx="558">
                  <c:v>55.96</c:v>
                </c:pt>
                <c:pt idx="559">
                  <c:v>51.72</c:v>
                </c:pt>
                <c:pt idx="560">
                  <c:v>55.51</c:v>
                </c:pt>
              </c:numCache>
            </c:numRef>
          </c:xVal>
          <c:yVal>
            <c:numRef>
              <c:f>'B1 graphs_by_spp_year'!$I$5161:$I$5721</c:f>
              <c:numCache>
                <c:formatCode>General</c:formatCode>
                <c:ptCount val="561"/>
                <c:pt idx="0">
                  <c:v>0</c:v>
                </c:pt>
                <c:pt idx="1">
                  <c:v>0</c:v>
                </c:pt>
                <c:pt idx="2">
                  <c:v>7200</c:v>
                </c:pt>
                <c:pt idx="3">
                  <c:v>7400</c:v>
                </c:pt>
                <c:pt idx="4">
                  <c:v>7400</c:v>
                </c:pt>
                <c:pt idx="5">
                  <c:v>7400</c:v>
                </c:pt>
                <c:pt idx="6">
                  <c:v>7400</c:v>
                </c:pt>
                <c:pt idx="7">
                  <c:v>7500</c:v>
                </c:pt>
                <c:pt idx="8">
                  <c:v>7500</c:v>
                </c:pt>
                <c:pt idx="9">
                  <c:v>7500</c:v>
                </c:pt>
                <c:pt idx="10">
                  <c:v>7600</c:v>
                </c:pt>
                <c:pt idx="11">
                  <c:v>7600</c:v>
                </c:pt>
                <c:pt idx="12">
                  <c:v>7600</c:v>
                </c:pt>
                <c:pt idx="13">
                  <c:v>7600</c:v>
                </c:pt>
                <c:pt idx="14">
                  <c:v>7600</c:v>
                </c:pt>
                <c:pt idx="15">
                  <c:v>7600</c:v>
                </c:pt>
                <c:pt idx="16">
                  <c:v>7600</c:v>
                </c:pt>
                <c:pt idx="17">
                  <c:v>7600</c:v>
                </c:pt>
                <c:pt idx="18">
                  <c:v>7700</c:v>
                </c:pt>
                <c:pt idx="19">
                  <c:v>7700</c:v>
                </c:pt>
                <c:pt idx="20">
                  <c:v>7700</c:v>
                </c:pt>
                <c:pt idx="21">
                  <c:v>7700</c:v>
                </c:pt>
                <c:pt idx="22">
                  <c:v>7700</c:v>
                </c:pt>
                <c:pt idx="23">
                  <c:v>7700</c:v>
                </c:pt>
                <c:pt idx="24">
                  <c:v>7700</c:v>
                </c:pt>
                <c:pt idx="25">
                  <c:v>7700</c:v>
                </c:pt>
                <c:pt idx="26">
                  <c:v>7700</c:v>
                </c:pt>
                <c:pt idx="27">
                  <c:v>7700</c:v>
                </c:pt>
                <c:pt idx="28">
                  <c:v>7800</c:v>
                </c:pt>
                <c:pt idx="29">
                  <c:v>7800</c:v>
                </c:pt>
                <c:pt idx="30">
                  <c:v>7800</c:v>
                </c:pt>
                <c:pt idx="31">
                  <c:v>7800</c:v>
                </c:pt>
                <c:pt idx="32">
                  <c:v>7800</c:v>
                </c:pt>
                <c:pt idx="33">
                  <c:v>7800</c:v>
                </c:pt>
                <c:pt idx="34">
                  <c:v>7800</c:v>
                </c:pt>
                <c:pt idx="35">
                  <c:v>7800</c:v>
                </c:pt>
                <c:pt idx="36">
                  <c:v>7800</c:v>
                </c:pt>
                <c:pt idx="37">
                  <c:v>7800</c:v>
                </c:pt>
                <c:pt idx="38">
                  <c:v>7800</c:v>
                </c:pt>
                <c:pt idx="39">
                  <c:v>7900</c:v>
                </c:pt>
                <c:pt idx="40">
                  <c:v>7900</c:v>
                </c:pt>
                <c:pt idx="41">
                  <c:v>7900</c:v>
                </c:pt>
                <c:pt idx="42">
                  <c:v>7900</c:v>
                </c:pt>
                <c:pt idx="43">
                  <c:v>7900</c:v>
                </c:pt>
                <c:pt idx="44">
                  <c:v>7900</c:v>
                </c:pt>
                <c:pt idx="45">
                  <c:v>7900</c:v>
                </c:pt>
                <c:pt idx="46">
                  <c:v>7900</c:v>
                </c:pt>
                <c:pt idx="47">
                  <c:v>7900</c:v>
                </c:pt>
                <c:pt idx="48">
                  <c:v>7900</c:v>
                </c:pt>
                <c:pt idx="49">
                  <c:v>7900</c:v>
                </c:pt>
                <c:pt idx="50">
                  <c:v>7900</c:v>
                </c:pt>
                <c:pt idx="51">
                  <c:v>7900</c:v>
                </c:pt>
                <c:pt idx="52">
                  <c:v>7900</c:v>
                </c:pt>
                <c:pt idx="53">
                  <c:v>8000</c:v>
                </c:pt>
                <c:pt idx="54">
                  <c:v>8000</c:v>
                </c:pt>
                <c:pt idx="55">
                  <c:v>8000</c:v>
                </c:pt>
                <c:pt idx="56">
                  <c:v>8000</c:v>
                </c:pt>
                <c:pt idx="57">
                  <c:v>8000</c:v>
                </c:pt>
                <c:pt idx="58">
                  <c:v>8100</c:v>
                </c:pt>
                <c:pt idx="59">
                  <c:v>8100</c:v>
                </c:pt>
                <c:pt idx="60">
                  <c:v>8100</c:v>
                </c:pt>
                <c:pt idx="61">
                  <c:v>8100</c:v>
                </c:pt>
                <c:pt idx="62">
                  <c:v>8100</c:v>
                </c:pt>
                <c:pt idx="63">
                  <c:v>8100</c:v>
                </c:pt>
                <c:pt idx="64">
                  <c:v>8100</c:v>
                </c:pt>
                <c:pt idx="65">
                  <c:v>8100</c:v>
                </c:pt>
                <c:pt idx="66">
                  <c:v>8100</c:v>
                </c:pt>
                <c:pt idx="67">
                  <c:v>8100</c:v>
                </c:pt>
                <c:pt idx="68">
                  <c:v>8100</c:v>
                </c:pt>
                <c:pt idx="69">
                  <c:v>8100</c:v>
                </c:pt>
                <c:pt idx="70">
                  <c:v>8100</c:v>
                </c:pt>
                <c:pt idx="71">
                  <c:v>8100</c:v>
                </c:pt>
                <c:pt idx="72">
                  <c:v>8200</c:v>
                </c:pt>
                <c:pt idx="73">
                  <c:v>8200</c:v>
                </c:pt>
                <c:pt idx="74">
                  <c:v>8200</c:v>
                </c:pt>
                <c:pt idx="75">
                  <c:v>8200</c:v>
                </c:pt>
                <c:pt idx="76">
                  <c:v>8300</c:v>
                </c:pt>
                <c:pt idx="77">
                  <c:v>8300</c:v>
                </c:pt>
                <c:pt idx="78">
                  <c:v>8300</c:v>
                </c:pt>
                <c:pt idx="79">
                  <c:v>8300</c:v>
                </c:pt>
                <c:pt idx="80">
                  <c:v>8300</c:v>
                </c:pt>
                <c:pt idx="81">
                  <c:v>8300</c:v>
                </c:pt>
                <c:pt idx="82">
                  <c:v>8300</c:v>
                </c:pt>
                <c:pt idx="83">
                  <c:v>8300</c:v>
                </c:pt>
                <c:pt idx="84">
                  <c:v>8300</c:v>
                </c:pt>
                <c:pt idx="85">
                  <c:v>8300</c:v>
                </c:pt>
                <c:pt idx="86">
                  <c:v>8300</c:v>
                </c:pt>
                <c:pt idx="87">
                  <c:v>8300</c:v>
                </c:pt>
                <c:pt idx="88">
                  <c:v>8300</c:v>
                </c:pt>
                <c:pt idx="89">
                  <c:v>8400</c:v>
                </c:pt>
                <c:pt idx="90">
                  <c:v>8400</c:v>
                </c:pt>
                <c:pt idx="91">
                  <c:v>8400</c:v>
                </c:pt>
                <c:pt idx="92">
                  <c:v>8500</c:v>
                </c:pt>
                <c:pt idx="93">
                  <c:v>8500</c:v>
                </c:pt>
                <c:pt idx="94">
                  <c:v>8500</c:v>
                </c:pt>
                <c:pt idx="95">
                  <c:v>8500</c:v>
                </c:pt>
                <c:pt idx="96">
                  <c:v>8500</c:v>
                </c:pt>
                <c:pt idx="97">
                  <c:v>8500</c:v>
                </c:pt>
                <c:pt idx="98">
                  <c:v>8500</c:v>
                </c:pt>
                <c:pt idx="99">
                  <c:v>8500</c:v>
                </c:pt>
                <c:pt idx="100">
                  <c:v>8500</c:v>
                </c:pt>
                <c:pt idx="101">
                  <c:v>8500</c:v>
                </c:pt>
                <c:pt idx="102">
                  <c:v>8600</c:v>
                </c:pt>
                <c:pt idx="103">
                  <c:v>8600</c:v>
                </c:pt>
                <c:pt idx="104">
                  <c:v>8600</c:v>
                </c:pt>
                <c:pt idx="105">
                  <c:v>8600</c:v>
                </c:pt>
                <c:pt idx="106">
                  <c:v>8600</c:v>
                </c:pt>
                <c:pt idx="107">
                  <c:v>8600</c:v>
                </c:pt>
                <c:pt idx="108">
                  <c:v>8600</c:v>
                </c:pt>
                <c:pt idx="109">
                  <c:v>8600</c:v>
                </c:pt>
                <c:pt idx="110">
                  <c:v>8600</c:v>
                </c:pt>
                <c:pt idx="111">
                  <c:v>8600</c:v>
                </c:pt>
                <c:pt idx="112">
                  <c:v>8600</c:v>
                </c:pt>
                <c:pt idx="113">
                  <c:v>8600</c:v>
                </c:pt>
                <c:pt idx="114">
                  <c:v>8700</c:v>
                </c:pt>
                <c:pt idx="115">
                  <c:v>8700</c:v>
                </c:pt>
                <c:pt idx="116">
                  <c:v>8700</c:v>
                </c:pt>
                <c:pt idx="117">
                  <c:v>8700</c:v>
                </c:pt>
                <c:pt idx="118">
                  <c:v>8700</c:v>
                </c:pt>
                <c:pt idx="119">
                  <c:v>8700</c:v>
                </c:pt>
                <c:pt idx="120">
                  <c:v>8700</c:v>
                </c:pt>
                <c:pt idx="121">
                  <c:v>8700</c:v>
                </c:pt>
                <c:pt idx="122">
                  <c:v>8700</c:v>
                </c:pt>
                <c:pt idx="123">
                  <c:v>8700</c:v>
                </c:pt>
                <c:pt idx="124">
                  <c:v>8700</c:v>
                </c:pt>
                <c:pt idx="125">
                  <c:v>8700</c:v>
                </c:pt>
                <c:pt idx="126">
                  <c:v>8700</c:v>
                </c:pt>
                <c:pt idx="127">
                  <c:v>8700</c:v>
                </c:pt>
                <c:pt idx="128">
                  <c:v>8800</c:v>
                </c:pt>
                <c:pt idx="129">
                  <c:v>8800</c:v>
                </c:pt>
                <c:pt idx="130">
                  <c:v>8800</c:v>
                </c:pt>
                <c:pt idx="131">
                  <c:v>8800</c:v>
                </c:pt>
                <c:pt idx="132">
                  <c:v>8800</c:v>
                </c:pt>
                <c:pt idx="133">
                  <c:v>8800</c:v>
                </c:pt>
                <c:pt idx="134">
                  <c:v>8800</c:v>
                </c:pt>
                <c:pt idx="135">
                  <c:v>8800</c:v>
                </c:pt>
                <c:pt idx="136">
                  <c:v>8800</c:v>
                </c:pt>
                <c:pt idx="137">
                  <c:v>8800</c:v>
                </c:pt>
                <c:pt idx="138">
                  <c:v>8800</c:v>
                </c:pt>
                <c:pt idx="139">
                  <c:v>8800</c:v>
                </c:pt>
                <c:pt idx="140">
                  <c:v>8800</c:v>
                </c:pt>
                <c:pt idx="141">
                  <c:v>8800</c:v>
                </c:pt>
                <c:pt idx="142">
                  <c:v>8800</c:v>
                </c:pt>
                <c:pt idx="143">
                  <c:v>8800</c:v>
                </c:pt>
                <c:pt idx="144">
                  <c:v>8800</c:v>
                </c:pt>
                <c:pt idx="145">
                  <c:v>8800</c:v>
                </c:pt>
                <c:pt idx="146">
                  <c:v>8800</c:v>
                </c:pt>
                <c:pt idx="147">
                  <c:v>8800</c:v>
                </c:pt>
                <c:pt idx="148">
                  <c:v>8800</c:v>
                </c:pt>
                <c:pt idx="149">
                  <c:v>8800</c:v>
                </c:pt>
                <c:pt idx="150">
                  <c:v>8800</c:v>
                </c:pt>
                <c:pt idx="151">
                  <c:v>8800</c:v>
                </c:pt>
                <c:pt idx="152">
                  <c:v>8800</c:v>
                </c:pt>
                <c:pt idx="153">
                  <c:v>8800</c:v>
                </c:pt>
                <c:pt idx="154">
                  <c:v>8800</c:v>
                </c:pt>
                <c:pt idx="155">
                  <c:v>8800</c:v>
                </c:pt>
                <c:pt idx="156">
                  <c:v>8800</c:v>
                </c:pt>
                <c:pt idx="157">
                  <c:v>8800</c:v>
                </c:pt>
                <c:pt idx="158">
                  <c:v>8900</c:v>
                </c:pt>
                <c:pt idx="159">
                  <c:v>8900</c:v>
                </c:pt>
                <c:pt idx="160">
                  <c:v>8900</c:v>
                </c:pt>
                <c:pt idx="161">
                  <c:v>8900</c:v>
                </c:pt>
                <c:pt idx="162">
                  <c:v>8900</c:v>
                </c:pt>
                <c:pt idx="163">
                  <c:v>8900</c:v>
                </c:pt>
                <c:pt idx="164">
                  <c:v>8900</c:v>
                </c:pt>
                <c:pt idx="165">
                  <c:v>8900</c:v>
                </c:pt>
                <c:pt idx="166">
                  <c:v>8900</c:v>
                </c:pt>
                <c:pt idx="167">
                  <c:v>8900</c:v>
                </c:pt>
                <c:pt idx="168">
                  <c:v>8900</c:v>
                </c:pt>
                <c:pt idx="169">
                  <c:v>8900</c:v>
                </c:pt>
                <c:pt idx="170">
                  <c:v>8900</c:v>
                </c:pt>
                <c:pt idx="171">
                  <c:v>8900</c:v>
                </c:pt>
                <c:pt idx="172">
                  <c:v>8900</c:v>
                </c:pt>
                <c:pt idx="173">
                  <c:v>8900</c:v>
                </c:pt>
                <c:pt idx="174">
                  <c:v>8900</c:v>
                </c:pt>
                <c:pt idx="175">
                  <c:v>8900</c:v>
                </c:pt>
                <c:pt idx="176">
                  <c:v>8900</c:v>
                </c:pt>
                <c:pt idx="177">
                  <c:v>8900</c:v>
                </c:pt>
                <c:pt idx="178">
                  <c:v>8900</c:v>
                </c:pt>
                <c:pt idx="179">
                  <c:v>8900</c:v>
                </c:pt>
                <c:pt idx="180">
                  <c:v>8900</c:v>
                </c:pt>
                <c:pt idx="181">
                  <c:v>8900</c:v>
                </c:pt>
                <c:pt idx="182">
                  <c:v>8900</c:v>
                </c:pt>
                <c:pt idx="183">
                  <c:v>8900</c:v>
                </c:pt>
                <c:pt idx="184">
                  <c:v>8900</c:v>
                </c:pt>
                <c:pt idx="185">
                  <c:v>8900</c:v>
                </c:pt>
                <c:pt idx="186">
                  <c:v>8900</c:v>
                </c:pt>
                <c:pt idx="187">
                  <c:v>8900</c:v>
                </c:pt>
                <c:pt idx="188">
                  <c:v>8900</c:v>
                </c:pt>
                <c:pt idx="189">
                  <c:v>8900</c:v>
                </c:pt>
                <c:pt idx="190">
                  <c:v>8900</c:v>
                </c:pt>
                <c:pt idx="191">
                  <c:v>9000</c:v>
                </c:pt>
                <c:pt idx="192">
                  <c:v>9000</c:v>
                </c:pt>
                <c:pt idx="193">
                  <c:v>9000</c:v>
                </c:pt>
                <c:pt idx="194">
                  <c:v>9000</c:v>
                </c:pt>
                <c:pt idx="195">
                  <c:v>9000</c:v>
                </c:pt>
                <c:pt idx="196">
                  <c:v>9000</c:v>
                </c:pt>
                <c:pt idx="197">
                  <c:v>9000</c:v>
                </c:pt>
                <c:pt idx="198">
                  <c:v>9000</c:v>
                </c:pt>
                <c:pt idx="199">
                  <c:v>9000</c:v>
                </c:pt>
                <c:pt idx="200">
                  <c:v>9000</c:v>
                </c:pt>
                <c:pt idx="201">
                  <c:v>9000</c:v>
                </c:pt>
                <c:pt idx="202">
                  <c:v>9000</c:v>
                </c:pt>
                <c:pt idx="203">
                  <c:v>9000</c:v>
                </c:pt>
                <c:pt idx="204">
                  <c:v>9000</c:v>
                </c:pt>
                <c:pt idx="205">
                  <c:v>9000</c:v>
                </c:pt>
                <c:pt idx="206">
                  <c:v>9000</c:v>
                </c:pt>
                <c:pt idx="207">
                  <c:v>9000</c:v>
                </c:pt>
                <c:pt idx="208">
                  <c:v>9000</c:v>
                </c:pt>
                <c:pt idx="209">
                  <c:v>9000</c:v>
                </c:pt>
                <c:pt idx="210">
                  <c:v>9000</c:v>
                </c:pt>
                <c:pt idx="211">
                  <c:v>9000</c:v>
                </c:pt>
                <c:pt idx="212">
                  <c:v>9000</c:v>
                </c:pt>
                <c:pt idx="213">
                  <c:v>9000</c:v>
                </c:pt>
                <c:pt idx="214">
                  <c:v>9000</c:v>
                </c:pt>
                <c:pt idx="215">
                  <c:v>9000</c:v>
                </c:pt>
                <c:pt idx="216">
                  <c:v>9000</c:v>
                </c:pt>
                <c:pt idx="217">
                  <c:v>9000</c:v>
                </c:pt>
                <c:pt idx="218">
                  <c:v>9000</c:v>
                </c:pt>
                <c:pt idx="219">
                  <c:v>9000</c:v>
                </c:pt>
                <c:pt idx="220">
                  <c:v>9000</c:v>
                </c:pt>
                <c:pt idx="221">
                  <c:v>9000</c:v>
                </c:pt>
                <c:pt idx="222">
                  <c:v>9000</c:v>
                </c:pt>
                <c:pt idx="223">
                  <c:v>9000</c:v>
                </c:pt>
                <c:pt idx="224">
                  <c:v>9000</c:v>
                </c:pt>
                <c:pt idx="225">
                  <c:v>9000</c:v>
                </c:pt>
                <c:pt idx="226">
                  <c:v>9000</c:v>
                </c:pt>
                <c:pt idx="227">
                  <c:v>9000</c:v>
                </c:pt>
                <c:pt idx="228">
                  <c:v>9000</c:v>
                </c:pt>
                <c:pt idx="229">
                  <c:v>9000</c:v>
                </c:pt>
                <c:pt idx="230">
                  <c:v>9000</c:v>
                </c:pt>
                <c:pt idx="231">
                  <c:v>9000</c:v>
                </c:pt>
                <c:pt idx="232">
                  <c:v>9000</c:v>
                </c:pt>
                <c:pt idx="233">
                  <c:v>9000</c:v>
                </c:pt>
                <c:pt idx="234">
                  <c:v>9000</c:v>
                </c:pt>
                <c:pt idx="235">
                  <c:v>9100</c:v>
                </c:pt>
                <c:pt idx="236">
                  <c:v>9100</c:v>
                </c:pt>
                <c:pt idx="237">
                  <c:v>9100</c:v>
                </c:pt>
                <c:pt idx="238">
                  <c:v>9100</c:v>
                </c:pt>
                <c:pt idx="239">
                  <c:v>9100</c:v>
                </c:pt>
                <c:pt idx="240">
                  <c:v>9100</c:v>
                </c:pt>
                <c:pt idx="241">
                  <c:v>9100</c:v>
                </c:pt>
                <c:pt idx="242">
                  <c:v>9100</c:v>
                </c:pt>
                <c:pt idx="243">
                  <c:v>9100</c:v>
                </c:pt>
                <c:pt idx="244">
                  <c:v>9100</c:v>
                </c:pt>
                <c:pt idx="245">
                  <c:v>9100</c:v>
                </c:pt>
                <c:pt idx="246">
                  <c:v>9100</c:v>
                </c:pt>
                <c:pt idx="247">
                  <c:v>9100</c:v>
                </c:pt>
                <c:pt idx="248">
                  <c:v>9100</c:v>
                </c:pt>
                <c:pt idx="249">
                  <c:v>9100</c:v>
                </c:pt>
                <c:pt idx="250">
                  <c:v>9100</c:v>
                </c:pt>
                <c:pt idx="251">
                  <c:v>9100</c:v>
                </c:pt>
                <c:pt idx="252">
                  <c:v>9100</c:v>
                </c:pt>
                <c:pt idx="253">
                  <c:v>9100</c:v>
                </c:pt>
                <c:pt idx="254">
                  <c:v>9100</c:v>
                </c:pt>
                <c:pt idx="255">
                  <c:v>9100</c:v>
                </c:pt>
                <c:pt idx="256">
                  <c:v>9100</c:v>
                </c:pt>
                <c:pt idx="257">
                  <c:v>9100</c:v>
                </c:pt>
                <c:pt idx="258">
                  <c:v>9100</c:v>
                </c:pt>
                <c:pt idx="259">
                  <c:v>9100</c:v>
                </c:pt>
                <c:pt idx="260">
                  <c:v>9100</c:v>
                </c:pt>
                <c:pt idx="261">
                  <c:v>9100</c:v>
                </c:pt>
                <c:pt idx="262">
                  <c:v>9100</c:v>
                </c:pt>
                <c:pt idx="263">
                  <c:v>9100</c:v>
                </c:pt>
                <c:pt idx="264">
                  <c:v>9100</c:v>
                </c:pt>
                <c:pt idx="265">
                  <c:v>9100</c:v>
                </c:pt>
                <c:pt idx="266">
                  <c:v>9100</c:v>
                </c:pt>
                <c:pt idx="267">
                  <c:v>9100</c:v>
                </c:pt>
                <c:pt idx="268">
                  <c:v>9100</c:v>
                </c:pt>
                <c:pt idx="269">
                  <c:v>9100</c:v>
                </c:pt>
                <c:pt idx="270">
                  <c:v>9100</c:v>
                </c:pt>
                <c:pt idx="271">
                  <c:v>9100</c:v>
                </c:pt>
                <c:pt idx="272">
                  <c:v>9100</c:v>
                </c:pt>
                <c:pt idx="273">
                  <c:v>9100</c:v>
                </c:pt>
                <c:pt idx="274">
                  <c:v>9100</c:v>
                </c:pt>
                <c:pt idx="275">
                  <c:v>9100</c:v>
                </c:pt>
                <c:pt idx="276">
                  <c:v>9100</c:v>
                </c:pt>
                <c:pt idx="277">
                  <c:v>9100</c:v>
                </c:pt>
                <c:pt idx="278">
                  <c:v>9100</c:v>
                </c:pt>
                <c:pt idx="279">
                  <c:v>9100</c:v>
                </c:pt>
                <c:pt idx="280">
                  <c:v>9100</c:v>
                </c:pt>
                <c:pt idx="281">
                  <c:v>9100</c:v>
                </c:pt>
                <c:pt idx="282">
                  <c:v>9100</c:v>
                </c:pt>
                <c:pt idx="283">
                  <c:v>9100</c:v>
                </c:pt>
                <c:pt idx="284">
                  <c:v>9100</c:v>
                </c:pt>
                <c:pt idx="285">
                  <c:v>9100</c:v>
                </c:pt>
                <c:pt idx="286">
                  <c:v>9100</c:v>
                </c:pt>
                <c:pt idx="287">
                  <c:v>9100</c:v>
                </c:pt>
                <c:pt idx="288">
                  <c:v>9200</c:v>
                </c:pt>
                <c:pt idx="289">
                  <c:v>9200</c:v>
                </c:pt>
                <c:pt idx="290">
                  <c:v>9200</c:v>
                </c:pt>
                <c:pt idx="291">
                  <c:v>9200</c:v>
                </c:pt>
                <c:pt idx="292">
                  <c:v>9200</c:v>
                </c:pt>
                <c:pt idx="293">
                  <c:v>9200</c:v>
                </c:pt>
                <c:pt idx="294">
                  <c:v>9200</c:v>
                </c:pt>
                <c:pt idx="295">
                  <c:v>9200</c:v>
                </c:pt>
                <c:pt idx="296">
                  <c:v>9200</c:v>
                </c:pt>
                <c:pt idx="297">
                  <c:v>9200</c:v>
                </c:pt>
                <c:pt idx="298">
                  <c:v>9200</c:v>
                </c:pt>
                <c:pt idx="299">
                  <c:v>9200</c:v>
                </c:pt>
                <c:pt idx="300">
                  <c:v>9200</c:v>
                </c:pt>
                <c:pt idx="301">
                  <c:v>9200</c:v>
                </c:pt>
                <c:pt idx="302">
                  <c:v>9200</c:v>
                </c:pt>
                <c:pt idx="303">
                  <c:v>9200</c:v>
                </c:pt>
                <c:pt idx="304">
                  <c:v>9200</c:v>
                </c:pt>
                <c:pt idx="305">
                  <c:v>9200</c:v>
                </c:pt>
                <c:pt idx="306">
                  <c:v>9200</c:v>
                </c:pt>
                <c:pt idx="307">
                  <c:v>9200</c:v>
                </c:pt>
                <c:pt idx="308">
                  <c:v>9200</c:v>
                </c:pt>
                <c:pt idx="309">
                  <c:v>9200</c:v>
                </c:pt>
                <c:pt idx="310">
                  <c:v>9200</c:v>
                </c:pt>
                <c:pt idx="311">
                  <c:v>9200</c:v>
                </c:pt>
                <c:pt idx="312">
                  <c:v>9200</c:v>
                </c:pt>
                <c:pt idx="313">
                  <c:v>9200</c:v>
                </c:pt>
                <c:pt idx="314">
                  <c:v>9200</c:v>
                </c:pt>
                <c:pt idx="315">
                  <c:v>9200</c:v>
                </c:pt>
                <c:pt idx="316">
                  <c:v>9200</c:v>
                </c:pt>
                <c:pt idx="317">
                  <c:v>9200</c:v>
                </c:pt>
                <c:pt idx="318">
                  <c:v>9200</c:v>
                </c:pt>
                <c:pt idx="319">
                  <c:v>9200</c:v>
                </c:pt>
                <c:pt idx="320">
                  <c:v>9200</c:v>
                </c:pt>
                <c:pt idx="321">
                  <c:v>9200</c:v>
                </c:pt>
                <c:pt idx="322">
                  <c:v>9200</c:v>
                </c:pt>
                <c:pt idx="323">
                  <c:v>9200</c:v>
                </c:pt>
                <c:pt idx="324">
                  <c:v>9200</c:v>
                </c:pt>
                <c:pt idx="325">
                  <c:v>9200</c:v>
                </c:pt>
                <c:pt idx="326">
                  <c:v>9200</c:v>
                </c:pt>
                <c:pt idx="327">
                  <c:v>9200</c:v>
                </c:pt>
                <c:pt idx="328">
                  <c:v>9200</c:v>
                </c:pt>
                <c:pt idx="329">
                  <c:v>9200</c:v>
                </c:pt>
                <c:pt idx="330">
                  <c:v>9200</c:v>
                </c:pt>
                <c:pt idx="331">
                  <c:v>9200</c:v>
                </c:pt>
                <c:pt idx="332">
                  <c:v>9200</c:v>
                </c:pt>
                <c:pt idx="333">
                  <c:v>9200</c:v>
                </c:pt>
                <c:pt idx="334">
                  <c:v>9200</c:v>
                </c:pt>
                <c:pt idx="335">
                  <c:v>9200</c:v>
                </c:pt>
                <c:pt idx="336">
                  <c:v>9200</c:v>
                </c:pt>
                <c:pt idx="337">
                  <c:v>9200</c:v>
                </c:pt>
                <c:pt idx="338">
                  <c:v>9200</c:v>
                </c:pt>
                <c:pt idx="339">
                  <c:v>9200</c:v>
                </c:pt>
                <c:pt idx="340">
                  <c:v>9200</c:v>
                </c:pt>
                <c:pt idx="341">
                  <c:v>9200</c:v>
                </c:pt>
                <c:pt idx="342">
                  <c:v>9200</c:v>
                </c:pt>
                <c:pt idx="343">
                  <c:v>9200</c:v>
                </c:pt>
                <c:pt idx="344">
                  <c:v>9200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9300</c:v>
                </c:pt>
                <c:pt idx="375">
                  <c:v>9300</c:v>
                </c:pt>
                <c:pt idx="376">
                  <c:v>9300</c:v>
                </c:pt>
                <c:pt idx="377">
                  <c:v>9300</c:v>
                </c:pt>
                <c:pt idx="378">
                  <c:v>9300</c:v>
                </c:pt>
                <c:pt idx="379">
                  <c:v>9300</c:v>
                </c:pt>
                <c:pt idx="380">
                  <c:v>9300</c:v>
                </c:pt>
                <c:pt idx="381">
                  <c:v>9300</c:v>
                </c:pt>
                <c:pt idx="382">
                  <c:v>9300</c:v>
                </c:pt>
                <c:pt idx="383">
                  <c:v>9300</c:v>
                </c:pt>
                <c:pt idx="384">
                  <c:v>9300</c:v>
                </c:pt>
                <c:pt idx="385">
                  <c:v>9300</c:v>
                </c:pt>
                <c:pt idx="386">
                  <c:v>9300</c:v>
                </c:pt>
                <c:pt idx="387">
                  <c:v>9300</c:v>
                </c:pt>
                <c:pt idx="388">
                  <c:v>9300</c:v>
                </c:pt>
                <c:pt idx="389">
                  <c:v>9300</c:v>
                </c:pt>
                <c:pt idx="390">
                  <c:v>9300</c:v>
                </c:pt>
                <c:pt idx="391">
                  <c:v>9300</c:v>
                </c:pt>
                <c:pt idx="392">
                  <c:v>9300</c:v>
                </c:pt>
                <c:pt idx="393">
                  <c:v>9300</c:v>
                </c:pt>
                <c:pt idx="394">
                  <c:v>9300</c:v>
                </c:pt>
                <c:pt idx="395">
                  <c:v>9300</c:v>
                </c:pt>
                <c:pt idx="396">
                  <c:v>9300</c:v>
                </c:pt>
                <c:pt idx="397">
                  <c:v>9300</c:v>
                </c:pt>
                <c:pt idx="398">
                  <c:v>9300</c:v>
                </c:pt>
                <c:pt idx="399">
                  <c:v>9300</c:v>
                </c:pt>
                <c:pt idx="400">
                  <c:v>9300</c:v>
                </c:pt>
                <c:pt idx="401">
                  <c:v>9300</c:v>
                </c:pt>
                <c:pt idx="402">
                  <c:v>9300</c:v>
                </c:pt>
                <c:pt idx="403">
                  <c:v>9300</c:v>
                </c:pt>
                <c:pt idx="404">
                  <c:v>9300</c:v>
                </c:pt>
                <c:pt idx="405">
                  <c:v>9300</c:v>
                </c:pt>
                <c:pt idx="406">
                  <c:v>9300</c:v>
                </c:pt>
                <c:pt idx="407">
                  <c:v>9300</c:v>
                </c:pt>
                <c:pt idx="408">
                  <c:v>9300</c:v>
                </c:pt>
                <c:pt idx="409">
                  <c:v>9300</c:v>
                </c:pt>
                <c:pt idx="410">
                  <c:v>9400</c:v>
                </c:pt>
                <c:pt idx="411">
                  <c:v>9400</c:v>
                </c:pt>
                <c:pt idx="412">
                  <c:v>9400</c:v>
                </c:pt>
                <c:pt idx="413">
                  <c:v>9400</c:v>
                </c:pt>
                <c:pt idx="414">
                  <c:v>9400</c:v>
                </c:pt>
                <c:pt idx="415">
                  <c:v>9400</c:v>
                </c:pt>
                <c:pt idx="416">
                  <c:v>9400</c:v>
                </c:pt>
                <c:pt idx="417">
                  <c:v>9400</c:v>
                </c:pt>
                <c:pt idx="418">
                  <c:v>9400</c:v>
                </c:pt>
                <c:pt idx="419">
                  <c:v>9400</c:v>
                </c:pt>
                <c:pt idx="420">
                  <c:v>9400</c:v>
                </c:pt>
                <c:pt idx="421">
                  <c:v>9400</c:v>
                </c:pt>
                <c:pt idx="422">
                  <c:v>9400</c:v>
                </c:pt>
                <c:pt idx="423">
                  <c:v>9400</c:v>
                </c:pt>
                <c:pt idx="424">
                  <c:v>9400</c:v>
                </c:pt>
                <c:pt idx="425">
                  <c:v>9400</c:v>
                </c:pt>
                <c:pt idx="426">
                  <c:v>9400</c:v>
                </c:pt>
                <c:pt idx="427">
                  <c:v>9400</c:v>
                </c:pt>
                <c:pt idx="428">
                  <c:v>9400</c:v>
                </c:pt>
                <c:pt idx="429">
                  <c:v>9400</c:v>
                </c:pt>
                <c:pt idx="430">
                  <c:v>9400</c:v>
                </c:pt>
                <c:pt idx="431">
                  <c:v>9400</c:v>
                </c:pt>
                <c:pt idx="432">
                  <c:v>9400</c:v>
                </c:pt>
                <c:pt idx="433">
                  <c:v>9400</c:v>
                </c:pt>
                <c:pt idx="434">
                  <c:v>9400</c:v>
                </c:pt>
                <c:pt idx="435">
                  <c:v>9400</c:v>
                </c:pt>
                <c:pt idx="436">
                  <c:v>9400</c:v>
                </c:pt>
                <c:pt idx="437">
                  <c:v>9400</c:v>
                </c:pt>
                <c:pt idx="438">
                  <c:v>9400</c:v>
                </c:pt>
                <c:pt idx="439">
                  <c:v>9400</c:v>
                </c:pt>
                <c:pt idx="440">
                  <c:v>9400</c:v>
                </c:pt>
                <c:pt idx="441">
                  <c:v>9400</c:v>
                </c:pt>
                <c:pt idx="442">
                  <c:v>9400</c:v>
                </c:pt>
                <c:pt idx="443">
                  <c:v>9400</c:v>
                </c:pt>
                <c:pt idx="444">
                  <c:v>9400</c:v>
                </c:pt>
                <c:pt idx="445">
                  <c:v>9400</c:v>
                </c:pt>
                <c:pt idx="446">
                  <c:v>9400</c:v>
                </c:pt>
                <c:pt idx="447">
                  <c:v>9400</c:v>
                </c:pt>
                <c:pt idx="448">
                  <c:v>9400</c:v>
                </c:pt>
                <c:pt idx="449">
                  <c:v>9400</c:v>
                </c:pt>
                <c:pt idx="450">
                  <c:v>9400</c:v>
                </c:pt>
                <c:pt idx="451">
                  <c:v>9400</c:v>
                </c:pt>
                <c:pt idx="452">
                  <c:v>9400</c:v>
                </c:pt>
                <c:pt idx="453">
                  <c:v>9400</c:v>
                </c:pt>
                <c:pt idx="454">
                  <c:v>9400</c:v>
                </c:pt>
                <c:pt idx="455">
                  <c:v>9400</c:v>
                </c:pt>
                <c:pt idx="456">
                  <c:v>9400</c:v>
                </c:pt>
                <c:pt idx="457">
                  <c:v>9400</c:v>
                </c:pt>
                <c:pt idx="458">
                  <c:v>9400</c:v>
                </c:pt>
                <c:pt idx="459">
                  <c:v>9400</c:v>
                </c:pt>
                <c:pt idx="460">
                  <c:v>9400</c:v>
                </c:pt>
                <c:pt idx="461">
                  <c:v>9400</c:v>
                </c:pt>
                <c:pt idx="462">
                  <c:v>9400</c:v>
                </c:pt>
                <c:pt idx="463">
                  <c:v>9400</c:v>
                </c:pt>
                <c:pt idx="464">
                  <c:v>9400</c:v>
                </c:pt>
                <c:pt idx="465">
                  <c:v>9400</c:v>
                </c:pt>
                <c:pt idx="466">
                  <c:v>9400</c:v>
                </c:pt>
                <c:pt idx="467">
                  <c:v>9400</c:v>
                </c:pt>
                <c:pt idx="468">
                  <c:v>9400</c:v>
                </c:pt>
                <c:pt idx="469">
                  <c:v>9400</c:v>
                </c:pt>
                <c:pt idx="470">
                  <c:v>9400</c:v>
                </c:pt>
                <c:pt idx="471">
                  <c:v>9400</c:v>
                </c:pt>
                <c:pt idx="472">
                  <c:v>9400</c:v>
                </c:pt>
                <c:pt idx="473">
                  <c:v>9400</c:v>
                </c:pt>
                <c:pt idx="474">
                  <c:v>9400</c:v>
                </c:pt>
                <c:pt idx="475">
                  <c:v>9400</c:v>
                </c:pt>
                <c:pt idx="476">
                  <c:v>9400</c:v>
                </c:pt>
                <c:pt idx="477">
                  <c:v>9400</c:v>
                </c:pt>
                <c:pt idx="478">
                  <c:v>9400</c:v>
                </c:pt>
                <c:pt idx="479">
                  <c:v>9400</c:v>
                </c:pt>
                <c:pt idx="480">
                  <c:v>9500</c:v>
                </c:pt>
                <c:pt idx="481">
                  <c:v>9500</c:v>
                </c:pt>
                <c:pt idx="482">
                  <c:v>9500</c:v>
                </c:pt>
                <c:pt idx="483">
                  <c:v>9500</c:v>
                </c:pt>
                <c:pt idx="484">
                  <c:v>9500</c:v>
                </c:pt>
                <c:pt idx="485">
                  <c:v>9500</c:v>
                </c:pt>
                <c:pt idx="486">
                  <c:v>9500</c:v>
                </c:pt>
                <c:pt idx="487">
                  <c:v>9500</c:v>
                </c:pt>
                <c:pt idx="488">
                  <c:v>9500</c:v>
                </c:pt>
                <c:pt idx="489">
                  <c:v>9500</c:v>
                </c:pt>
                <c:pt idx="490">
                  <c:v>9500</c:v>
                </c:pt>
                <c:pt idx="491">
                  <c:v>9500</c:v>
                </c:pt>
                <c:pt idx="492">
                  <c:v>9500</c:v>
                </c:pt>
                <c:pt idx="493">
                  <c:v>9500</c:v>
                </c:pt>
                <c:pt idx="494">
                  <c:v>9500</c:v>
                </c:pt>
                <c:pt idx="495">
                  <c:v>9500</c:v>
                </c:pt>
                <c:pt idx="496">
                  <c:v>9500</c:v>
                </c:pt>
                <c:pt idx="497">
                  <c:v>9500</c:v>
                </c:pt>
                <c:pt idx="498">
                  <c:v>9500</c:v>
                </c:pt>
                <c:pt idx="499">
                  <c:v>9500</c:v>
                </c:pt>
                <c:pt idx="500">
                  <c:v>9500</c:v>
                </c:pt>
                <c:pt idx="501">
                  <c:v>9500</c:v>
                </c:pt>
                <c:pt idx="502">
                  <c:v>9500</c:v>
                </c:pt>
                <c:pt idx="503">
                  <c:v>9500</c:v>
                </c:pt>
                <c:pt idx="504">
                  <c:v>9500</c:v>
                </c:pt>
                <c:pt idx="505">
                  <c:v>9500</c:v>
                </c:pt>
                <c:pt idx="506">
                  <c:v>9500</c:v>
                </c:pt>
                <c:pt idx="507">
                  <c:v>9500</c:v>
                </c:pt>
                <c:pt idx="508">
                  <c:v>9500</c:v>
                </c:pt>
                <c:pt idx="509">
                  <c:v>9500</c:v>
                </c:pt>
                <c:pt idx="510">
                  <c:v>9500</c:v>
                </c:pt>
                <c:pt idx="511">
                  <c:v>9500</c:v>
                </c:pt>
                <c:pt idx="512">
                  <c:v>9500</c:v>
                </c:pt>
                <c:pt idx="513">
                  <c:v>9500</c:v>
                </c:pt>
                <c:pt idx="514">
                  <c:v>9500</c:v>
                </c:pt>
                <c:pt idx="515">
                  <c:v>9600</c:v>
                </c:pt>
                <c:pt idx="516">
                  <c:v>9600</c:v>
                </c:pt>
                <c:pt idx="517">
                  <c:v>9600</c:v>
                </c:pt>
                <c:pt idx="518">
                  <c:v>9600</c:v>
                </c:pt>
                <c:pt idx="519">
                  <c:v>9600</c:v>
                </c:pt>
                <c:pt idx="520">
                  <c:v>9600</c:v>
                </c:pt>
                <c:pt idx="521">
                  <c:v>9600</c:v>
                </c:pt>
                <c:pt idx="522">
                  <c:v>9600</c:v>
                </c:pt>
                <c:pt idx="523">
                  <c:v>9600</c:v>
                </c:pt>
                <c:pt idx="524">
                  <c:v>9600</c:v>
                </c:pt>
                <c:pt idx="525">
                  <c:v>9600</c:v>
                </c:pt>
                <c:pt idx="526">
                  <c:v>9600</c:v>
                </c:pt>
                <c:pt idx="527">
                  <c:v>9600</c:v>
                </c:pt>
                <c:pt idx="528">
                  <c:v>9600</c:v>
                </c:pt>
                <c:pt idx="529">
                  <c:v>9600</c:v>
                </c:pt>
                <c:pt idx="530">
                  <c:v>9600</c:v>
                </c:pt>
                <c:pt idx="531">
                  <c:v>9600</c:v>
                </c:pt>
                <c:pt idx="532">
                  <c:v>9600</c:v>
                </c:pt>
                <c:pt idx="533">
                  <c:v>9600</c:v>
                </c:pt>
                <c:pt idx="534">
                  <c:v>9600</c:v>
                </c:pt>
                <c:pt idx="535">
                  <c:v>9600</c:v>
                </c:pt>
                <c:pt idx="536">
                  <c:v>9600</c:v>
                </c:pt>
                <c:pt idx="537">
                  <c:v>9600</c:v>
                </c:pt>
                <c:pt idx="538">
                  <c:v>9600</c:v>
                </c:pt>
                <c:pt idx="539">
                  <c:v>9700</c:v>
                </c:pt>
                <c:pt idx="540">
                  <c:v>9700</c:v>
                </c:pt>
                <c:pt idx="541">
                  <c:v>9700</c:v>
                </c:pt>
                <c:pt idx="542">
                  <c:v>9700</c:v>
                </c:pt>
                <c:pt idx="543">
                  <c:v>9700</c:v>
                </c:pt>
                <c:pt idx="544">
                  <c:v>9700</c:v>
                </c:pt>
                <c:pt idx="545">
                  <c:v>9700</c:v>
                </c:pt>
                <c:pt idx="546">
                  <c:v>9700</c:v>
                </c:pt>
                <c:pt idx="547">
                  <c:v>9700</c:v>
                </c:pt>
                <c:pt idx="548">
                  <c:v>9700</c:v>
                </c:pt>
                <c:pt idx="549">
                  <c:v>9700</c:v>
                </c:pt>
                <c:pt idx="550">
                  <c:v>9700</c:v>
                </c:pt>
                <c:pt idx="551">
                  <c:v>9800</c:v>
                </c:pt>
                <c:pt idx="552">
                  <c:v>9800</c:v>
                </c:pt>
                <c:pt idx="553">
                  <c:v>9800</c:v>
                </c:pt>
                <c:pt idx="554">
                  <c:v>9800</c:v>
                </c:pt>
                <c:pt idx="555">
                  <c:v>9800</c:v>
                </c:pt>
                <c:pt idx="556">
                  <c:v>9800</c:v>
                </c:pt>
                <c:pt idx="557">
                  <c:v>9800</c:v>
                </c:pt>
                <c:pt idx="558">
                  <c:v>9800</c:v>
                </c:pt>
                <c:pt idx="559">
                  <c:v>9800</c:v>
                </c:pt>
                <c:pt idx="560">
                  <c:v>9900</c:v>
                </c:pt>
              </c:numCache>
            </c:numRef>
          </c:yVal>
          <c:smooth val="1"/>
        </c:ser>
        <c:ser>
          <c:idx val="5"/>
          <c:order val="1"/>
          <c:tx>
            <c:strRef>
              <c:f>'B1 graphs_by_spp_year'!$Q$1</c:f>
              <c:strCache>
                <c:ptCount val="1"/>
                <c:pt idx="0">
                  <c:v>Best Op Range</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graphs_by_spp_year'!$Q$2:$Q$34</c:f>
              <c:numCache>
                <c:formatCode>#,##0</c:formatCode>
                <c:ptCount val="33"/>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1"/>
        </c:ser>
        <c:ser>
          <c:idx val="4"/>
          <c:order val="2"/>
          <c:tx>
            <c:strRef>
              <c:f>'B1 graphs_by_spp_year'!$P$1</c:f>
              <c:strCache>
                <c:ptCount val="1"/>
                <c:pt idx="0">
                  <c:v>UL_Q4 = UL_1%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graphs_by_spp_year'!$P$2:$P$34</c:f>
              <c:numCache>
                <c:formatCode>0_);\(0\)</c:formatCode>
                <c:ptCount val="33"/>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3"/>
          <c:order val="3"/>
          <c:tx>
            <c:strRef>
              <c:f>'B1 graphs_by_spp_year'!$O$1</c:f>
              <c:strCache>
                <c:ptCount val="1"/>
                <c:pt idx="0">
                  <c:v>UL_Q3</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graphs_by_spp_year'!$O$2:$O$34</c:f>
              <c:numCache>
                <c:formatCode>0_);\(0\)</c:formatCode>
                <c:ptCount val="33"/>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2"/>
          <c:order val="4"/>
          <c:tx>
            <c:strRef>
              <c:f>'B1 graphs_by_spp_year'!$N$1</c:f>
              <c:strCache>
                <c:ptCount val="1"/>
                <c:pt idx="0">
                  <c:v>UL_Q2</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graphs_by_spp_year'!$N$2:$N$34</c:f>
              <c:numCache>
                <c:formatCode>0_);\(0\)</c:formatCode>
                <c:ptCount val="33"/>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1"/>
          <c:order val="5"/>
          <c:tx>
            <c:strRef>
              <c:f>'B1 graphs_by_spp_year'!$M$1</c:f>
              <c:strCache>
                <c:ptCount val="1"/>
                <c:pt idx="0">
                  <c:v>UL_Q1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graphs_by_spp_year'!$M$2:$M$34</c:f>
              <c:numCache>
                <c:formatCode>0_);\(0\)</c:formatCode>
                <c:ptCount val="33"/>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0"/>
          <c:order val="6"/>
          <c:tx>
            <c:strRef>
              <c:f>'B1 graphs_by_spp_year'!$L$1</c:f>
              <c:strCache>
                <c:ptCount val="1"/>
                <c:pt idx="0">
                  <c:v>LL_Q1 = LL_1%</c:v>
                </c:pt>
              </c:strCache>
            </c:strRef>
          </c:tx>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graphs_by_spp_year'!$L$2:$L$34</c:f>
              <c:numCache>
                <c:formatCode>0_);\(0\)</c:formatCode>
                <c:ptCount val="33"/>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1"/>
        </c:ser>
        <c:dLbls>
          <c:showLegendKey val="0"/>
          <c:showVal val="0"/>
          <c:showCatName val="0"/>
          <c:showSerName val="0"/>
          <c:showPercent val="0"/>
          <c:showBubbleSize val="0"/>
        </c:dLbls>
        <c:axId val="128997248"/>
        <c:axId val="128999424"/>
      </c:scatterChart>
      <c:valAx>
        <c:axId val="128997248"/>
        <c:scaling>
          <c:orientation val="minMax"/>
          <c:max val="72"/>
          <c:min val="32"/>
        </c:scaling>
        <c:delete val="0"/>
        <c:axPos val="b"/>
        <c:title>
          <c:tx>
            <c:rich>
              <a:bodyPr/>
              <a:lstStyle/>
              <a:p>
                <a:pPr>
                  <a:defRPr/>
                </a:pPr>
                <a:r>
                  <a:rPr lang="en-US"/>
                  <a:t>HEAD (ft)</a:t>
                </a:r>
              </a:p>
            </c:rich>
          </c:tx>
          <c:layout/>
          <c:overlay val="0"/>
        </c:title>
        <c:numFmt formatCode="General" sourceLinked="1"/>
        <c:majorTickMark val="out"/>
        <c:minorTickMark val="in"/>
        <c:tickLblPos val="nextTo"/>
        <c:crossAx val="128999424"/>
        <c:crosses val="autoZero"/>
        <c:crossBetween val="midCat"/>
      </c:valAx>
      <c:valAx>
        <c:axId val="128999424"/>
        <c:scaling>
          <c:orientation val="minMax"/>
          <c:max val="14000"/>
          <c:min val="7000"/>
        </c:scaling>
        <c:delete val="0"/>
        <c:axPos val="l"/>
        <c:title>
          <c:tx>
            <c:rich>
              <a:bodyPr rot="-5400000" vert="horz"/>
              <a:lstStyle/>
              <a:p>
                <a:pPr>
                  <a:defRPr/>
                </a:pPr>
                <a:r>
                  <a:rPr lang="en-US" dirty="0"/>
                  <a:t>Discharge (</a:t>
                </a:r>
                <a:r>
                  <a:rPr lang="en-US" dirty="0" err="1"/>
                  <a:t>cfs</a:t>
                </a:r>
                <a:r>
                  <a:rPr lang="en-US" dirty="0"/>
                  <a:t>)</a:t>
                </a:r>
              </a:p>
            </c:rich>
          </c:tx>
          <c:layout>
            <c:manualLayout>
              <c:xMode val="edge"/>
              <c:yMode val="edge"/>
              <c:x val="0"/>
              <c:y val="0.29713515146101066"/>
            </c:manualLayout>
          </c:layout>
          <c:overlay val="0"/>
        </c:title>
        <c:numFmt formatCode="General" sourceLinked="1"/>
        <c:majorTickMark val="out"/>
        <c:minorTickMark val="none"/>
        <c:tickLblPos val="nextTo"/>
        <c:crossAx val="128997248"/>
        <c:crosses val="autoZero"/>
        <c:crossBetween val="midCat"/>
      </c:valAx>
    </c:plotArea>
    <c:legend>
      <c:legendPos val="tr"/>
      <c:legendEntry>
        <c:idx val="0"/>
        <c:delete val="1"/>
      </c:legendEntry>
      <c:layout>
        <c:manualLayout>
          <c:xMode val="edge"/>
          <c:yMode val="edge"/>
          <c:x val="0.16695795294281887"/>
          <c:y val="1.0206017602742931E-3"/>
          <c:w val="0.28458502478257969"/>
          <c:h val="0.23520633664714116"/>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64796441943142"/>
          <c:y val="5.4988450592784489E-2"/>
          <c:w val="0.80166449741668955"/>
          <c:h val="0.8085289500886943"/>
        </c:manualLayout>
      </c:layout>
      <c:scatterChart>
        <c:scatterStyle val="smoothMarker"/>
        <c:varyColors val="0"/>
        <c:ser>
          <c:idx val="7"/>
          <c:order val="0"/>
          <c:tx>
            <c:strRef>
              <c:f>'B1 graphs_by_spp_year'!$F$5161</c:f>
              <c:strCache>
                <c:ptCount val="1"/>
                <c:pt idx="0">
                  <c:v>2010</c:v>
                </c:pt>
              </c:strCache>
            </c:strRef>
          </c:tx>
          <c:spPr>
            <a:ln w="66675">
              <a:noFill/>
            </a:ln>
          </c:spPr>
          <c:marker>
            <c:symbol val="square"/>
            <c:size val="11"/>
            <c:spPr>
              <a:solidFill>
                <a:schemeClr val="accent5"/>
              </a:solidFill>
              <a:ln>
                <a:solidFill>
                  <a:schemeClr val="accent5">
                    <a:lumMod val="75000"/>
                  </a:schemeClr>
                </a:solidFill>
              </a:ln>
            </c:spPr>
          </c:marker>
          <c:xVal>
            <c:numRef>
              <c:f>'B1 graphs_by_spp_year'!$E$5161:$E$5721</c:f>
              <c:numCache>
                <c:formatCode>General</c:formatCode>
                <c:ptCount val="561"/>
                <c:pt idx="0">
                  <c:v>62.64</c:v>
                </c:pt>
                <c:pt idx="1">
                  <c:v>50.93</c:v>
                </c:pt>
                <c:pt idx="2">
                  <c:v>62.65</c:v>
                </c:pt>
                <c:pt idx="3">
                  <c:v>61.04</c:v>
                </c:pt>
                <c:pt idx="4">
                  <c:v>63.59</c:v>
                </c:pt>
                <c:pt idx="5">
                  <c:v>61.7</c:v>
                </c:pt>
                <c:pt idx="6">
                  <c:v>59.67</c:v>
                </c:pt>
                <c:pt idx="7">
                  <c:v>61.96</c:v>
                </c:pt>
                <c:pt idx="8">
                  <c:v>57.2</c:v>
                </c:pt>
                <c:pt idx="9">
                  <c:v>61.35</c:v>
                </c:pt>
                <c:pt idx="10">
                  <c:v>62.99</c:v>
                </c:pt>
                <c:pt idx="11">
                  <c:v>61.62</c:v>
                </c:pt>
                <c:pt idx="12">
                  <c:v>57.03</c:v>
                </c:pt>
                <c:pt idx="13">
                  <c:v>62.34</c:v>
                </c:pt>
                <c:pt idx="14">
                  <c:v>61.63</c:v>
                </c:pt>
                <c:pt idx="15">
                  <c:v>62.99</c:v>
                </c:pt>
                <c:pt idx="16">
                  <c:v>62.51</c:v>
                </c:pt>
                <c:pt idx="17">
                  <c:v>61.5</c:v>
                </c:pt>
                <c:pt idx="18">
                  <c:v>60.2</c:v>
                </c:pt>
                <c:pt idx="19">
                  <c:v>55.58</c:v>
                </c:pt>
                <c:pt idx="20">
                  <c:v>59.09</c:v>
                </c:pt>
                <c:pt idx="21">
                  <c:v>60.09</c:v>
                </c:pt>
                <c:pt idx="22">
                  <c:v>55.58</c:v>
                </c:pt>
                <c:pt idx="23">
                  <c:v>55.56</c:v>
                </c:pt>
                <c:pt idx="24">
                  <c:v>55.51</c:v>
                </c:pt>
                <c:pt idx="25">
                  <c:v>55.63</c:v>
                </c:pt>
                <c:pt idx="26">
                  <c:v>59.97</c:v>
                </c:pt>
                <c:pt idx="27">
                  <c:v>55.44</c:v>
                </c:pt>
                <c:pt idx="28">
                  <c:v>60.09</c:v>
                </c:pt>
                <c:pt idx="29">
                  <c:v>60.11</c:v>
                </c:pt>
                <c:pt idx="30">
                  <c:v>55.64</c:v>
                </c:pt>
                <c:pt idx="31">
                  <c:v>55.88</c:v>
                </c:pt>
                <c:pt idx="32">
                  <c:v>62.33</c:v>
                </c:pt>
                <c:pt idx="33">
                  <c:v>57.9</c:v>
                </c:pt>
                <c:pt idx="34">
                  <c:v>60.13</c:v>
                </c:pt>
                <c:pt idx="35">
                  <c:v>55.66</c:v>
                </c:pt>
                <c:pt idx="36">
                  <c:v>56.57</c:v>
                </c:pt>
                <c:pt idx="37">
                  <c:v>59.26</c:v>
                </c:pt>
                <c:pt idx="38">
                  <c:v>55.64</c:v>
                </c:pt>
                <c:pt idx="39">
                  <c:v>56.73</c:v>
                </c:pt>
                <c:pt idx="40">
                  <c:v>58.65</c:v>
                </c:pt>
                <c:pt idx="41">
                  <c:v>56.53</c:v>
                </c:pt>
                <c:pt idx="42">
                  <c:v>55.98</c:v>
                </c:pt>
                <c:pt idx="43">
                  <c:v>58.59</c:v>
                </c:pt>
                <c:pt idx="44">
                  <c:v>60.99</c:v>
                </c:pt>
                <c:pt idx="45">
                  <c:v>59.63</c:v>
                </c:pt>
                <c:pt idx="46">
                  <c:v>56.52</c:v>
                </c:pt>
                <c:pt idx="47">
                  <c:v>55.85</c:v>
                </c:pt>
                <c:pt idx="48">
                  <c:v>56.4</c:v>
                </c:pt>
                <c:pt idx="49">
                  <c:v>55.77</c:v>
                </c:pt>
                <c:pt idx="50">
                  <c:v>61.24</c:v>
                </c:pt>
                <c:pt idx="51">
                  <c:v>58.75</c:v>
                </c:pt>
                <c:pt idx="52">
                  <c:v>58.73</c:v>
                </c:pt>
                <c:pt idx="53">
                  <c:v>57.31</c:v>
                </c:pt>
                <c:pt idx="54">
                  <c:v>57.58</c:v>
                </c:pt>
                <c:pt idx="55">
                  <c:v>57.46</c:v>
                </c:pt>
                <c:pt idx="56">
                  <c:v>57.06</c:v>
                </c:pt>
                <c:pt idx="57">
                  <c:v>59.55</c:v>
                </c:pt>
                <c:pt idx="58">
                  <c:v>56.66</c:v>
                </c:pt>
                <c:pt idx="59">
                  <c:v>59.65</c:v>
                </c:pt>
                <c:pt idx="60">
                  <c:v>61.59</c:v>
                </c:pt>
                <c:pt idx="61">
                  <c:v>57.14</c:v>
                </c:pt>
                <c:pt idx="62">
                  <c:v>57.56</c:v>
                </c:pt>
                <c:pt idx="63">
                  <c:v>56.82</c:v>
                </c:pt>
                <c:pt idx="64">
                  <c:v>60.53</c:v>
                </c:pt>
                <c:pt idx="65">
                  <c:v>57.59</c:v>
                </c:pt>
                <c:pt idx="66">
                  <c:v>56.81</c:v>
                </c:pt>
                <c:pt idx="67">
                  <c:v>57.27</c:v>
                </c:pt>
                <c:pt idx="68">
                  <c:v>57.37</c:v>
                </c:pt>
                <c:pt idx="69">
                  <c:v>57.29</c:v>
                </c:pt>
                <c:pt idx="70">
                  <c:v>56.56</c:v>
                </c:pt>
                <c:pt idx="71">
                  <c:v>61.14</c:v>
                </c:pt>
                <c:pt idx="72">
                  <c:v>59.79</c:v>
                </c:pt>
                <c:pt idx="73">
                  <c:v>56.99</c:v>
                </c:pt>
                <c:pt idx="74">
                  <c:v>56.99</c:v>
                </c:pt>
                <c:pt idx="75">
                  <c:v>57.62</c:v>
                </c:pt>
                <c:pt idx="76">
                  <c:v>56.85</c:v>
                </c:pt>
                <c:pt idx="77">
                  <c:v>55.7</c:v>
                </c:pt>
                <c:pt idx="78">
                  <c:v>63.36</c:v>
                </c:pt>
                <c:pt idx="79">
                  <c:v>56.07</c:v>
                </c:pt>
                <c:pt idx="80">
                  <c:v>57.49</c:v>
                </c:pt>
                <c:pt idx="81">
                  <c:v>57.27</c:v>
                </c:pt>
                <c:pt idx="82">
                  <c:v>55.71</c:v>
                </c:pt>
                <c:pt idx="83">
                  <c:v>57</c:v>
                </c:pt>
                <c:pt idx="84">
                  <c:v>55.71</c:v>
                </c:pt>
                <c:pt idx="85">
                  <c:v>62.73</c:v>
                </c:pt>
                <c:pt idx="86">
                  <c:v>57.18</c:v>
                </c:pt>
                <c:pt idx="87">
                  <c:v>57.52</c:v>
                </c:pt>
                <c:pt idx="88">
                  <c:v>63.14</c:v>
                </c:pt>
                <c:pt idx="89">
                  <c:v>53.71</c:v>
                </c:pt>
                <c:pt idx="90">
                  <c:v>57.51</c:v>
                </c:pt>
                <c:pt idx="91">
                  <c:v>63.13</c:v>
                </c:pt>
                <c:pt idx="92">
                  <c:v>60.86</c:v>
                </c:pt>
                <c:pt idx="93">
                  <c:v>59.28</c:v>
                </c:pt>
                <c:pt idx="94">
                  <c:v>62.56</c:v>
                </c:pt>
                <c:pt idx="95">
                  <c:v>60.91</c:v>
                </c:pt>
                <c:pt idx="96">
                  <c:v>57.56</c:v>
                </c:pt>
                <c:pt idx="97">
                  <c:v>60.8</c:v>
                </c:pt>
                <c:pt idx="98">
                  <c:v>62.44</c:v>
                </c:pt>
                <c:pt idx="99">
                  <c:v>60.8</c:v>
                </c:pt>
                <c:pt idx="100">
                  <c:v>52.81</c:v>
                </c:pt>
                <c:pt idx="101">
                  <c:v>60.95</c:v>
                </c:pt>
                <c:pt idx="102">
                  <c:v>60.8</c:v>
                </c:pt>
                <c:pt idx="103">
                  <c:v>59.38</c:v>
                </c:pt>
                <c:pt idx="104">
                  <c:v>52.82</c:v>
                </c:pt>
                <c:pt idx="105">
                  <c:v>59.83</c:v>
                </c:pt>
                <c:pt idx="106">
                  <c:v>58.6</c:v>
                </c:pt>
                <c:pt idx="107">
                  <c:v>50.91</c:v>
                </c:pt>
                <c:pt idx="108">
                  <c:v>52.56</c:v>
                </c:pt>
                <c:pt idx="109">
                  <c:v>52.56</c:v>
                </c:pt>
                <c:pt idx="110">
                  <c:v>58.56</c:v>
                </c:pt>
                <c:pt idx="111">
                  <c:v>52.81</c:v>
                </c:pt>
                <c:pt idx="112">
                  <c:v>50.45</c:v>
                </c:pt>
                <c:pt idx="113">
                  <c:v>55.97</c:v>
                </c:pt>
                <c:pt idx="114">
                  <c:v>52.77</c:v>
                </c:pt>
                <c:pt idx="115">
                  <c:v>59.78</c:v>
                </c:pt>
                <c:pt idx="116">
                  <c:v>59.78</c:v>
                </c:pt>
                <c:pt idx="117">
                  <c:v>50.58</c:v>
                </c:pt>
                <c:pt idx="118">
                  <c:v>55.9</c:v>
                </c:pt>
                <c:pt idx="119">
                  <c:v>52.82</c:v>
                </c:pt>
                <c:pt idx="120">
                  <c:v>52.73</c:v>
                </c:pt>
                <c:pt idx="121">
                  <c:v>51.27</c:v>
                </c:pt>
                <c:pt idx="122">
                  <c:v>52.71</c:v>
                </c:pt>
                <c:pt idx="123">
                  <c:v>50.71</c:v>
                </c:pt>
                <c:pt idx="124">
                  <c:v>52.98</c:v>
                </c:pt>
                <c:pt idx="125">
                  <c:v>59.06</c:v>
                </c:pt>
                <c:pt idx="126">
                  <c:v>53.02</c:v>
                </c:pt>
                <c:pt idx="127">
                  <c:v>59.82</c:v>
                </c:pt>
                <c:pt idx="128">
                  <c:v>53.71</c:v>
                </c:pt>
                <c:pt idx="129">
                  <c:v>49.87</c:v>
                </c:pt>
                <c:pt idx="130">
                  <c:v>55.25</c:v>
                </c:pt>
                <c:pt idx="131">
                  <c:v>52.74</c:v>
                </c:pt>
                <c:pt idx="132">
                  <c:v>57.83</c:v>
                </c:pt>
                <c:pt idx="133">
                  <c:v>51.95</c:v>
                </c:pt>
                <c:pt idx="134">
                  <c:v>49.79</c:v>
                </c:pt>
                <c:pt idx="135">
                  <c:v>54.29</c:v>
                </c:pt>
                <c:pt idx="136">
                  <c:v>53.64</c:v>
                </c:pt>
                <c:pt idx="137">
                  <c:v>52.88</c:v>
                </c:pt>
                <c:pt idx="138">
                  <c:v>53.31</c:v>
                </c:pt>
                <c:pt idx="139">
                  <c:v>50.6</c:v>
                </c:pt>
                <c:pt idx="140">
                  <c:v>54.02</c:v>
                </c:pt>
                <c:pt idx="141">
                  <c:v>53.38</c:v>
                </c:pt>
                <c:pt idx="142">
                  <c:v>52.72</c:v>
                </c:pt>
                <c:pt idx="143">
                  <c:v>51.22</c:v>
                </c:pt>
                <c:pt idx="144">
                  <c:v>49.79</c:v>
                </c:pt>
                <c:pt idx="145">
                  <c:v>52.55</c:v>
                </c:pt>
                <c:pt idx="146">
                  <c:v>60.19</c:v>
                </c:pt>
                <c:pt idx="147">
                  <c:v>55.97</c:v>
                </c:pt>
                <c:pt idx="148">
                  <c:v>55.39</c:v>
                </c:pt>
                <c:pt idx="149">
                  <c:v>49.91</c:v>
                </c:pt>
                <c:pt idx="150">
                  <c:v>50.94</c:v>
                </c:pt>
                <c:pt idx="151">
                  <c:v>51.15</c:v>
                </c:pt>
                <c:pt idx="152">
                  <c:v>50.68</c:v>
                </c:pt>
                <c:pt idx="153">
                  <c:v>62.88</c:v>
                </c:pt>
                <c:pt idx="154">
                  <c:v>51.51</c:v>
                </c:pt>
                <c:pt idx="155">
                  <c:v>49.85</c:v>
                </c:pt>
                <c:pt idx="156">
                  <c:v>52.94</c:v>
                </c:pt>
                <c:pt idx="157">
                  <c:v>51.29</c:v>
                </c:pt>
                <c:pt idx="158">
                  <c:v>60.01</c:v>
                </c:pt>
                <c:pt idx="159">
                  <c:v>53.1</c:v>
                </c:pt>
                <c:pt idx="160">
                  <c:v>51.31</c:v>
                </c:pt>
                <c:pt idx="161">
                  <c:v>52.18</c:v>
                </c:pt>
                <c:pt idx="162">
                  <c:v>52.41</c:v>
                </c:pt>
                <c:pt idx="163">
                  <c:v>53.54</c:v>
                </c:pt>
                <c:pt idx="164">
                  <c:v>52.77</c:v>
                </c:pt>
                <c:pt idx="165">
                  <c:v>50.1</c:v>
                </c:pt>
                <c:pt idx="166">
                  <c:v>60.71</c:v>
                </c:pt>
                <c:pt idx="167">
                  <c:v>51.91</c:v>
                </c:pt>
                <c:pt idx="168">
                  <c:v>52.49</c:v>
                </c:pt>
                <c:pt idx="169">
                  <c:v>60.61</c:v>
                </c:pt>
                <c:pt idx="170">
                  <c:v>53.28</c:v>
                </c:pt>
                <c:pt idx="171">
                  <c:v>54.58</c:v>
                </c:pt>
                <c:pt idx="172">
                  <c:v>52.41</c:v>
                </c:pt>
                <c:pt idx="173">
                  <c:v>51.37</c:v>
                </c:pt>
                <c:pt idx="174">
                  <c:v>51.03</c:v>
                </c:pt>
                <c:pt idx="175">
                  <c:v>53.33</c:v>
                </c:pt>
                <c:pt idx="176">
                  <c:v>50.68</c:v>
                </c:pt>
                <c:pt idx="177">
                  <c:v>50.74</c:v>
                </c:pt>
                <c:pt idx="178">
                  <c:v>54.68</c:v>
                </c:pt>
                <c:pt idx="179">
                  <c:v>62.51</c:v>
                </c:pt>
                <c:pt idx="180">
                  <c:v>54.7</c:v>
                </c:pt>
                <c:pt idx="181">
                  <c:v>52.41</c:v>
                </c:pt>
                <c:pt idx="182">
                  <c:v>60.4</c:v>
                </c:pt>
                <c:pt idx="183">
                  <c:v>51.41</c:v>
                </c:pt>
                <c:pt idx="184">
                  <c:v>56.67</c:v>
                </c:pt>
                <c:pt idx="185">
                  <c:v>50.72</c:v>
                </c:pt>
                <c:pt idx="186">
                  <c:v>50.15</c:v>
                </c:pt>
                <c:pt idx="187">
                  <c:v>54.78</c:v>
                </c:pt>
                <c:pt idx="188">
                  <c:v>54.51</c:v>
                </c:pt>
                <c:pt idx="189">
                  <c:v>52.58</c:v>
                </c:pt>
                <c:pt idx="190">
                  <c:v>50.85</c:v>
                </c:pt>
                <c:pt idx="191">
                  <c:v>54.98</c:v>
                </c:pt>
                <c:pt idx="192">
                  <c:v>52.62</c:v>
                </c:pt>
                <c:pt idx="193">
                  <c:v>51.95</c:v>
                </c:pt>
                <c:pt idx="194">
                  <c:v>62.64</c:v>
                </c:pt>
                <c:pt idx="195">
                  <c:v>52.79</c:v>
                </c:pt>
                <c:pt idx="196">
                  <c:v>50.72</c:v>
                </c:pt>
                <c:pt idx="197">
                  <c:v>52.26</c:v>
                </c:pt>
                <c:pt idx="198">
                  <c:v>51.59</c:v>
                </c:pt>
                <c:pt idx="199">
                  <c:v>50.86</c:v>
                </c:pt>
                <c:pt idx="200">
                  <c:v>51.33</c:v>
                </c:pt>
                <c:pt idx="201">
                  <c:v>50.29</c:v>
                </c:pt>
                <c:pt idx="202">
                  <c:v>54.43</c:v>
                </c:pt>
                <c:pt idx="203">
                  <c:v>53.28</c:v>
                </c:pt>
                <c:pt idx="204">
                  <c:v>54.28</c:v>
                </c:pt>
                <c:pt idx="205">
                  <c:v>51.35</c:v>
                </c:pt>
                <c:pt idx="206">
                  <c:v>50.64</c:v>
                </c:pt>
                <c:pt idx="207">
                  <c:v>52.18</c:v>
                </c:pt>
                <c:pt idx="208">
                  <c:v>51.29</c:v>
                </c:pt>
                <c:pt idx="209">
                  <c:v>55.58</c:v>
                </c:pt>
                <c:pt idx="210">
                  <c:v>55.54</c:v>
                </c:pt>
                <c:pt idx="211">
                  <c:v>51.41</c:v>
                </c:pt>
                <c:pt idx="212">
                  <c:v>52.27</c:v>
                </c:pt>
                <c:pt idx="213">
                  <c:v>52.95</c:v>
                </c:pt>
                <c:pt idx="214">
                  <c:v>52.24</c:v>
                </c:pt>
                <c:pt idx="215">
                  <c:v>51.85</c:v>
                </c:pt>
                <c:pt idx="216">
                  <c:v>55.66</c:v>
                </c:pt>
                <c:pt idx="217">
                  <c:v>54.12</c:v>
                </c:pt>
                <c:pt idx="218">
                  <c:v>52.86</c:v>
                </c:pt>
                <c:pt idx="219">
                  <c:v>50.68</c:v>
                </c:pt>
                <c:pt idx="220">
                  <c:v>55.48</c:v>
                </c:pt>
                <c:pt idx="221">
                  <c:v>51.65</c:v>
                </c:pt>
                <c:pt idx="222">
                  <c:v>54.52</c:v>
                </c:pt>
                <c:pt idx="223">
                  <c:v>59.83</c:v>
                </c:pt>
                <c:pt idx="224">
                  <c:v>52.08</c:v>
                </c:pt>
                <c:pt idx="225">
                  <c:v>50.55</c:v>
                </c:pt>
                <c:pt idx="226">
                  <c:v>52.37</c:v>
                </c:pt>
                <c:pt idx="227">
                  <c:v>52.08</c:v>
                </c:pt>
                <c:pt idx="228">
                  <c:v>52.01</c:v>
                </c:pt>
                <c:pt idx="229">
                  <c:v>50.43</c:v>
                </c:pt>
                <c:pt idx="230">
                  <c:v>50.55</c:v>
                </c:pt>
                <c:pt idx="231">
                  <c:v>52.77</c:v>
                </c:pt>
                <c:pt idx="232">
                  <c:v>50.82</c:v>
                </c:pt>
                <c:pt idx="233">
                  <c:v>51.28</c:v>
                </c:pt>
                <c:pt idx="234">
                  <c:v>52.78</c:v>
                </c:pt>
                <c:pt idx="235">
                  <c:v>52.18</c:v>
                </c:pt>
                <c:pt idx="236">
                  <c:v>53.66</c:v>
                </c:pt>
                <c:pt idx="237">
                  <c:v>54.32</c:v>
                </c:pt>
                <c:pt idx="238">
                  <c:v>50.98</c:v>
                </c:pt>
                <c:pt idx="239">
                  <c:v>51.96</c:v>
                </c:pt>
                <c:pt idx="240">
                  <c:v>53.65</c:v>
                </c:pt>
                <c:pt idx="241">
                  <c:v>50.81</c:v>
                </c:pt>
                <c:pt idx="242">
                  <c:v>59.7</c:v>
                </c:pt>
                <c:pt idx="243">
                  <c:v>50.48</c:v>
                </c:pt>
                <c:pt idx="244">
                  <c:v>53.66</c:v>
                </c:pt>
                <c:pt idx="245">
                  <c:v>52.01</c:v>
                </c:pt>
                <c:pt idx="246">
                  <c:v>52.03</c:v>
                </c:pt>
                <c:pt idx="247">
                  <c:v>51.6</c:v>
                </c:pt>
                <c:pt idx="248">
                  <c:v>51.29</c:v>
                </c:pt>
                <c:pt idx="249">
                  <c:v>50.42</c:v>
                </c:pt>
                <c:pt idx="250">
                  <c:v>50.76</c:v>
                </c:pt>
                <c:pt idx="251">
                  <c:v>59.79</c:v>
                </c:pt>
                <c:pt idx="252">
                  <c:v>51.53</c:v>
                </c:pt>
                <c:pt idx="253">
                  <c:v>51.65</c:v>
                </c:pt>
                <c:pt idx="254">
                  <c:v>51.79</c:v>
                </c:pt>
                <c:pt idx="255">
                  <c:v>51.94</c:v>
                </c:pt>
                <c:pt idx="256">
                  <c:v>51.83</c:v>
                </c:pt>
                <c:pt idx="257">
                  <c:v>51.99</c:v>
                </c:pt>
                <c:pt idx="258">
                  <c:v>53.08</c:v>
                </c:pt>
                <c:pt idx="259">
                  <c:v>55.28</c:v>
                </c:pt>
                <c:pt idx="260">
                  <c:v>51.72</c:v>
                </c:pt>
                <c:pt idx="261">
                  <c:v>51.99</c:v>
                </c:pt>
                <c:pt idx="262">
                  <c:v>53.59</c:v>
                </c:pt>
                <c:pt idx="263">
                  <c:v>51.21</c:v>
                </c:pt>
                <c:pt idx="264">
                  <c:v>52.9</c:v>
                </c:pt>
                <c:pt idx="265">
                  <c:v>52.98</c:v>
                </c:pt>
                <c:pt idx="266">
                  <c:v>51.21</c:v>
                </c:pt>
                <c:pt idx="267">
                  <c:v>51.43</c:v>
                </c:pt>
                <c:pt idx="268">
                  <c:v>51.52</c:v>
                </c:pt>
                <c:pt idx="269">
                  <c:v>51.44</c:v>
                </c:pt>
                <c:pt idx="270">
                  <c:v>52.98</c:v>
                </c:pt>
                <c:pt idx="271">
                  <c:v>54.48</c:v>
                </c:pt>
                <c:pt idx="272">
                  <c:v>51.42</c:v>
                </c:pt>
                <c:pt idx="273">
                  <c:v>55.21</c:v>
                </c:pt>
                <c:pt idx="274">
                  <c:v>50.95</c:v>
                </c:pt>
                <c:pt idx="275">
                  <c:v>60.15</c:v>
                </c:pt>
                <c:pt idx="276">
                  <c:v>52.71</c:v>
                </c:pt>
                <c:pt idx="277">
                  <c:v>54.75</c:v>
                </c:pt>
                <c:pt idx="278">
                  <c:v>53.53</c:v>
                </c:pt>
                <c:pt idx="279">
                  <c:v>53.24</c:v>
                </c:pt>
                <c:pt idx="280">
                  <c:v>54.54</c:v>
                </c:pt>
                <c:pt idx="281">
                  <c:v>54.67</c:v>
                </c:pt>
                <c:pt idx="282">
                  <c:v>51.9</c:v>
                </c:pt>
                <c:pt idx="283">
                  <c:v>50.89</c:v>
                </c:pt>
                <c:pt idx="284">
                  <c:v>52.99</c:v>
                </c:pt>
                <c:pt idx="285">
                  <c:v>53.81</c:v>
                </c:pt>
                <c:pt idx="286">
                  <c:v>54.78</c:v>
                </c:pt>
                <c:pt idx="287">
                  <c:v>51.66</c:v>
                </c:pt>
                <c:pt idx="288">
                  <c:v>54</c:v>
                </c:pt>
                <c:pt idx="289">
                  <c:v>51.48</c:v>
                </c:pt>
                <c:pt idx="290">
                  <c:v>49.92</c:v>
                </c:pt>
                <c:pt idx="291">
                  <c:v>51.46</c:v>
                </c:pt>
                <c:pt idx="292">
                  <c:v>50.63</c:v>
                </c:pt>
                <c:pt idx="293">
                  <c:v>50.62</c:v>
                </c:pt>
                <c:pt idx="294">
                  <c:v>51.18</c:v>
                </c:pt>
                <c:pt idx="295">
                  <c:v>53.78</c:v>
                </c:pt>
                <c:pt idx="296">
                  <c:v>53.04</c:v>
                </c:pt>
                <c:pt idx="297">
                  <c:v>51.51</c:v>
                </c:pt>
                <c:pt idx="298">
                  <c:v>51.71</c:v>
                </c:pt>
                <c:pt idx="299">
                  <c:v>51.55</c:v>
                </c:pt>
                <c:pt idx="300">
                  <c:v>53.51</c:v>
                </c:pt>
                <c:pt idx="301">
                  <c:v>51.96</c:v>
                </c:pt>
                <c:pt idx="302">
                  <c:v>50.49</c:v>
                </c:pt>
                <c:pt idx="303">
                  <c:v>54.56</c:v>
                </c:pt>
                <c:pt idx="304">
                  <c:v>54.61</c:v>
                </c:pt>
                <c:pt idx="305">
                  <c:v>51.91</c:v>
                </c:pt>
                <c:pt idx="306">
                  <c:v>53.39</c:v>
                </c:pt>
                <c:pt idx="307">
                  <c:v>50.89</c:v>
                </c:pt>
                <c:pt idx="308">
                  <c:v>53.22</c:v>
                </c:pt>
                <c:pt idx="309">
                  <c:v>54.04</c:v>
                </c:pt>
                <c:pt idx="310">
                  <c:v>51.83</c:v>
                </c:pt>
                <c:pt idx="311">
                  <c:v>50.1</c:v>
                </c:pt>
                <c:pt idx="312">
                  <c:v>51.56</c:v>
                </c:pt>
                <c:pt idx="313">
                  <c:v>53.64</c:v>
                </c:pt>
                <c:pt idx="314">
                  <c:v>51.83</c:v>
                </c:pt>
                <c:pt idx="315">
                  <c:v>50.44</c:v>
                </c:pt>
                <c:pt idx="316">
                  <c:v>52.11</c:v>
                </c:pt>
                <c:pt idx="317">
                  <c:v>52.11</c:v>
                </c:pt>
                <c:pt idx="318">
                  <c:v>53.05</c:v>
                </c:pt>
                <c:pt idx="319">
                  <c:v>54.4</c:v>
                </c:pt>
                <c:pt idx="320">
                  <c:v>53</c:v>
                </c:pt>
                <c:pt idx="321">
                  <c:v>54.4</c:v>
                </c:pt>
                <c:pt idx="322">
                  <c:v>52.72</c:v>
                </c:pt>
                <c:pt idx="323">
                  <c:v>50.05</c:v>
                </c:pt>
                <c:pt idx="324">
                  <c:v>49.95</c:v>
                </c:pt>
                <c:pt idx="325">
                  <c:v>51.51</c:v>
                </c:pt>
                <c:pt idx="326">
                  <c:v>51.87</c:v>
                </c:pt>
                <c:pt idx="327">
                  <c:v>50.46</c:v>
                </c:pt>
                <c:pt idx="328">
                  <c:v>51.6</c:v>
                </c:pt>
                <c:pt idx="329">
                  <c:v>50.98</c:v>
                </c:pt>
                <c:pt idx="330">
                  <c:v>51.65</c:v>
                </c:pt>
                <c:pt idx="331">
                  <c:v>51.78</c:v>
                </c:pt>
                <c:pt idx="332">
                  <c:v>51.8</c:v>
                </c:pt>
                <c:pt idx="333">
                  <c:v>53.17</c:v>
                </c:pt>
                <c:pt idx="334">
                  <c:v>52.07</c:v>
                </c:pt>
                <c:pt idx="335">
                  <c:v>50.26</c:v>
                </c:pt>
                <c:pt idx="336">
                  <c:v>50.37</c:v>
                </c:pt>
                <c:pt idx="337">
                  <c:v>50.65</c:v>
                </c:pt>
                <c:pt idx="338">
                  <c:v>51.27</c:v>
                </c:pt>
                <c:pt idx="339">
                  <c:v>52.02</c:v>
                </c:pt>
                <c:pt idx="340">
                  <c:v>53.12</c:v>
                </c:pt>
                <c:pt idx="341">
                  <c:v>49.77</c:v>
                </c:pt>
                <c:pt idx="342">
                  <c:v>53.07</c:v>
                </c:pt>
                <c:pt idx="343">
                  <c:v>54.56</c:v>
                </c:pt>
                <c:pt idx="344">
                  <c:v>50.91</c:v>
                </c:pt>
                <c:pt idx="345">
                  <c:v>53.12</c:v>
                </c:pt>
                <c:pt idx="346">
                  <c:v>54.63</c:v>
                </c:pt>
                <c:pt idx="347">
                  <c:v>54.58</c:v>
                </c:pt>
                <c:pt idx="348">
                  <c:v>51.89</c:v>
                </c:pt>
                <c:pt idx="349">
                  <c:v>49.93</c:v>
                </c:pt>
                <c:pt idx="350">
                  <c:v>51.46</c:v>
                </c:pt>
                <c:pt idx="351">
                  <c:v>51.66</c:v>
                </c:pt>
                <c:pt idx="352">
                  <c:v>52.79</c:v>
                </c:pt>
                <c:pt idx="353">
                  <c:v>51.38</c:v>
                </c:pt>
                <c:pt idx="354">
                  <c:v>52.02</c:v>
                </c:pt>
                <c:pt idx="355">
                  <c:v>53.76</c:v>
                </c:pt>
                <c:pt idx="356">
                  <c:v>50.86</c:v>
                </c:pt>
                <c:pt idx="357">
                  <c:v>51.1</c:v>
                </c:pt>
                <c:pt idx="358">
                  <c:v>54.66</c:v>
                </c:pt>
                <c:pt idx="359">
                  <c:v>54.66</c:v>
                </c:pt>
                <c:pt idx="360">
                  <c:v>49.95</c:v>
                </c:pt>
                <c:pt idx="361">
                  <c:v>51.11</c:v>
                </c:pt>
                <c:pt idx="362">
                  <c:v>52.96</c:v>
                </c:pt>
                <c:pt idx="363">
                  <c:v>53.12</c:v>
                </c:pt>
                <c:pt idx="364">
                  <c:v>54.64</c:v>
                </c:pt>
                <c:pt idx="365">
                  <c:v>51.14</c:v>
                </c:pt>
                <c:pt idx="366">
                  <c:v>50.57</c:v>
                </c:pt>
                <c:pt idx="367">
                  <c:v>51.98</c:v>
                </c:pt>
                <c:pt idx="368">
                  <c:v>51.48</c:v>
                </c:pt>
                <c:pt idx="369">
                  <c:v>52.48</c:v>
                </c:pt>
                <c:pt idx="370">
                  <c:v>54.2</c:v>
                </c:pt>
                <c:pt idx="371">
                  <c:v>54.4</c:v>
                </c:pt>
                <c:pt idx="372">
                  <c:v>51.82</c:v>
                </c:pt>
                <c:pt idx="373">
                  <c:v>51.02</c:v>
                </c:pt>
                <c:pt idx="374">
                  <c:v>54.63</c:v>
                </c:pt>
                <c:pt idx="375">
                  <c:v>52.93</c:v>
                </c:pt>
                <c:pt idx="376">
                  <c:v>53.04</c:v>
                </c:pt>
                <c:pt idx="377">
                  <c:v>54.52</c:v>
                </c:pt>
                <c:pt idx="378">
                  <c:v>52.15</c:v>
                </c:pt>
                <c:pt idx="379">
                  <c:v>50.91</c:v>
                </c:pt>
                <c:pt idx="380">
                  <c:v>51.45</c:v>
                </c:pt>
                <c:pt idx="381">
                  <c:v>50.58</c:v>
                </c:pt>
                <c:pt idx="382">
                  <c:v>51.84</c:v>
                </c:pt>
                <c:pt idx="383">
                  <c:v>56.58</c:v>
                </c:pt>
                <c:pt idx="384">
                  <c:v>50.96</c:v>
                </c:pt>
                <c:pt idx="385">
                  <c:v>53.09</c:v>
                </c:pt>
                <c:pt idx="386">
                  <c:v>56.52</c:v>
                </c:pt>
                <c:pt idx="387">
                  <c:v>51.05</c:v>
                </c:pt>
                <c:pt idx="388">
                  <c:v>52.36</c:v>
                </c:pt>
                <c:pt idx="389">
                  <c:v>52.93</c:v>
                </c:pt>
                <c:pt idx="390">
                  <c:v>51.44</c:v>
                </c:pt>
                <c:pt idx="391">
                  <c:v>51.69</c:v>
                </c:pt>
                <c:pt idx="392">
                  <c:v>51.54</c:v>
                </c:pt>
                <c:pt idx="393">
                  <c:v>53.68</c:v>
                </c:pt>
                <c:pt idx="394">
                  <c:v>52.18</c:v>
                </c:pt>
                <c:pt idx="395">
                  <c:v>49.73</c:v>
                </c:pt>
                <c:pt idx="396">
                  <c:v>53.93</c:v>
                </c:pt>
                <c:pt idx="397">
                  <c:v>54.02</c:v>
                </c:pt>
                <c:pt idx="398">
                  <c:v>52.86</c:v>
                </c:pt>
                <c:pt idx="399">
                  <c:v>53.66</c:v>
                </c:pt>
                <c:pt idx="400">
                  <c:v>54.03</c:v>
                </c:pt>
                <c:pt idx="401">
                  <c:v>53.63</c:v>
                </c:pt>
                <c:pt idx="402">
                  <c:v>51.23</c:v>
                </c:pt>
                <c:pt idx="403">
                  <c:v>51.41</c:v>
                </c:pt>
                <c:pt idx="404">
                  <c:v>49.9</c:v>
                </c:pt>
                <c:pt idx="405">
                  <c:v>52.86</c:v>
                </c:pt>
                <c:pt idx="406">
                  <c:v>54.5</c:v>
                </c:pt>
                <c:pt idx="407">
                  <c:v>51.8</c:v>
                </c:pt>
                <c:pt idx="408">
                  <c:v>51.85</c:v>
                </c:pt>
                <c:pt idx="409">
                  <c:v>51.52</c:v>
                </c:pt>
                <c:pt idx="410">
                  <c:v>52.1</c:v>
                </c:pt>
                <c:pt idx="411">
                  <c:v>52.86</c:v>
                </c:pt>
                <c:pt idx="412">
                  <c:v>50.26</c:v>
                </c:pt>
                <c:pt idx="413">
                  <c:v>52.71</c:v>
                </c:pt>
                <c:pt idx="414">
                  <c:v>50.77</c:v>
                </c:pt>
                <c:pt idx="415">
                  <c:v>49.59</c:v>
                </c:pt>
                <c:pt idx="416">
                  <c:v>51.54</c:v>
                </c:pt>
                <c:pt idx="417">
                  <c:v>51.12</c:v>
                </c:pt>
                <c:pt idx="418">
                  <c:v>53.73</c:v>
                </c:pt>
                <c:pt idx="419">
                  <c:v>54.61</c:v>
                </c:pt>
                <c:pt idx="420">
                  <c:v>52.16</c:v>
                </c:pt>
                <c:pt idx="421">
                  <c:v>53.53</c:v>
                </c:pt>
                <c:pt idx="422">
                  <c:v>51.53</c:v>
                </c:pt>
                <c:pt idx="423">
                  <c:v>52.5</c:v>
                </c:pt>
                <c:pt idx="424">
                  <c:v>50.87</c:v>
                </c:pt>
                <c:pt idx="425">
                  <c:v>54.69</c:v>
                </c:pt>
                <c:pt idx="426">
                  <c:v>52.9</c:v>
                </c:pt>
                <c:pt idx="427">
                  <c:v>54.23</c:v>
                </c:pt>
                <c:pt idx="428">
                  <c:v>60.25</c:v>
                </c:pt>
                <c:pt idx="429">
                  <c:v>49.84</c:v>
                </c:pt>
                <c:pt idx="430">
                  <c:v>51.4</c:v>
                </c:pt>
                <c:pt idx="431">
                  <c:v>49.58</c:v>
                </c:pt>
                <c:pt idx="432">
                  <c:v>51.17</c:v>
                </c:pt>
                <c:pt idx="433">
                  <c:v>50.75</c:v>
                </c:pt>
                <c:pt idx="434">
                  <c:v>52.25</c:v>
                </c:pt>
                <c:pt idx="435">
                  <c:v>52.86</c:v>
                </c:pt>
                <c:pt idx="436">
                  <c:v>52.05</c:v>
                </c:pt>
                <c:pt idx="437">
                  <c:v>52.04</c:v>
                </c:pt>
                <c:pt idx="438">
                  <c:v>54.63</c:v>
                </c:pt>
                <c:pt idx="439">
                  <c:v>51.51</c:v>
                </c:pt>
                <c:pt idx="440">
                  <c:v>51.56</c:v>
                </c:pt>
                <c:pt idx="441">
                  <c:v>52.47</c:v>
                </c:pt>
                <c:pt idx="442">
                  <c:v>54.66</c:v>
                </c:pt>
                <c:pt idx="443">
                  <c:v>52.2</c:v>
                </c:pt>
                <c:pt idx="444">
                  <c:v>50.65</c:v>
                </c:pt>
                <c:pt idx="445">
                  <c:v>51.1</c:v>
                </c:pt>
                <c:pt idx="446">
                  <c:v>54.56</c:v>
                </c:pt>
                <c:pt idx="447">
                  <c:v>51.1</c:v>
                </c:pt>
                <c:pt idx="448">
                  <c:v>51.41</c:v>
                </c:pt>
                <c:pt idx="449">
                  <c:v>54.61</c:v>
                </c:pt>
                <c:pt idx="450">
                  <c:v>56.28</c:v>
                </c:pt>
                <c:pt idx="451">
                  <c:v>51.79</c:v>
                </c:pt>
                <c:pt idx="452">
                  <c:v>51.02</c:v>
                </c:pt>
                <c:pt idx="453">
                  <c:v>51.24</c:v>
                </c:pt>
                <c:pt idx="454">
                  <c:v>55.71</c:v>
                </c:pt>
                <c:pt idx="455">
                  <c:v>50.62</c:v>
                </c:pt>
                <c:pt idx="456">
                  <c:v>53.72</c:v>
                </c:pt>
                <c:pt idx="457">
                  <c:v>53.86</c:v>
                </c:pt>
                <c:pt idx="458">
                  <c:v>54.28</c:v>
                </c:pt>
                <c:pt idx="459">
                  <c:v>53.73</c:v>
                </c:pt>
                <c:pt idx="460">
                  <c:v>49.84</c:v>
                </c:pt>
                <c:pt idx="461">
                  <c:v>51.28</c:v>
                </c:pt>
                <c:pt idx="462">
                  <c:v>54.39</c:v>
                </c:pt>
                <c:pt idx="463">
                  <c:v>50.91</c:v>
                </c:pt>
                <c:pt idx="464">
                  <c:v>52.54</c:v>
                </c:pt>
                <c:pt idx="465">
                  <c:v>53.79</c:v>
                </c:pt>
                <c:pt idx="466">
                  <c:v>52.4</c:v>
                </c:pt>
                <c:pt idx="467">
                  <c:v>49.62</c:v>
                </c:pt>
                <c:pt idx="468">
                  <c:v>50.71</c:v>
                </c:pt>
                <c:pt idx="469">
                  <c:v>54.82</c:v>
                </c:pt>
                <c:pt idx="470">
                  <c:v>53.03</c:v>
                </c:pt>
                <c:pt idx="471">
                  <c:v>54.61</c:v>
                </c:pt>
                <c:pt idx="472">
                  <c:v>54.46</c:v>
                </c:pt>
                <c:pt idx="473">
                  <c:v>52</c:v>
                </c:pt>
                <c:pt idx="474">
                  <c:v>51.97</c:v>
                </c:pt>
                <c:pt idx="475">
                  <c:v>50.5</c:v>
                </c:pt>
                <c:pt idx="476">
                  <c:v>50.86</c:v>
                </c:pt>
                <c:pt idx="477">
                  <c:v>51.31</c:v>
                </c:pt>
                <c:pt idx="478">
                  <c:v>51.51</c:v>
                </c:pt>
                <c:pt idx="479">
                  <c:v>49.79</c:v>
                </c:pt>
                <c:pt idx="480">
                  <c:v>51.03</c:v>
                </c:pt>
                <c:pt idx="481">
                  <c:v>54.71</c:v>
                </c:pt>
                <c:pt idx="482">
                  <c:v>52.41</c:v>
                </c:pt>
                <c:pt idx="483">
                  <c:v>52.26</c:v>
                </c:pt>
                <c:pt idx="484">
                  <c:v>50.83</c:v>
                </c:pt>
                <c:pt idx="485">
                  <c:v>50.58</c:v>
                </c:pt>
                <c:pt idx="486">
                  <c:v>51.82</c:v>
                </c:pt>
                <c:pt idx="487">
                  <c:v>51.86</c:v>
                </c:pt>
                <c:pt idx="488">
                  <c:v>52.19</c:v>
                </c:pt>
                <c:pt idx="489">
                  <c:v>51.9</c:v>
                </c:pt>
                <c:pt idx="490">
                  <c:v>56.27</c:v>
                </c:pt>
                <c:pt idx="491">
                  <c:v>51.46</c:v>
                </c:pt>
                <c:pt idx="492">
                  <c:v>52.13</c:v>
                </c:pt>
                <c:pt idx="493">
                  <c:v>54.98</c:v>
                </c:pt>
                <c:pt idx="494">
                  <c:v>51.42</c:v>
                </c:pt>
                <c:pt idx="495">
                  <c:v>55.44</c:v>
                </c:pt>
                <c:pt idx="496">
                  <c:v>49.67</c:v>
                </c:pt>
                <c:pt idx="497">
                  <c:v>52.12</c:v>
                </c:pt>
                <c:pt idx="498">
                  <c:v>51.5</c:v>
                </c:pt>
                <c:pt idx="499">
                  <c:v>49.9</c:v>
                </c:pt>
                <c:pt idx="500">
                  <c:v>51.28</c:v>
                </c:pt>
                <c:pt idx="501">
                  <c:v>50.82</c:v>
                </c:pt>
                <c:pt idx="502">
                  <c:v>49.38</c:v>
                </c:pt>
                <c:pt idx="503">
                  <c:v>51.44</c:v>
                </c:pt>
                <c:pt idx="504">
                  <c:v>51.37</c:v>
                </c:pt>
                <c:pt idx="505">
                  <c:v>50.02</c:v>
                </c:pt>
                <c:pt idx="506">
                  <c:v>50.02</c:v>
                </c:pt>
                <c:pt idx="507">
                  <c:v>62.05</c:v>
                </c:pt>
                <c:pt idx="508">
                  <c:v>56.35</c:v>
                </c:pt>
                <c:pt idx="509">
                  <c:v>50.15</c:v>
                </c:pt>
                <c:pt idx="510">
                  <c:v>54.55</c:v>
                </c:pt>
                <c:pt idx="511">
                  <c:v>51.95</c:v>
                </c:pt>
                <c:pt idx="512">
                  <c:v>51.19</c:v>
                </c:pt>
                <c:pt idx="513">
                  <c:v>54.92</c:v>
                </c:pt>
                <c:pt idx="514">
                  <c:v>56.32</c:v>
                </c:pt>
                <c:pt idx="515">
                  <c:v>50.94</c:v>
                </c:pt>
                <c:pt idx="516">
                  <c:v>55.2</c:v>
                </c:pt>
                <c:pt idx="517">
                  <c:v>51.79</c:v>
                </c:pt>
                <c:pt idx="518">
                  <c:v>52.03</c:v>
                </c:pt>
                <c:pt idx="519">
                  <c:v>51.95</c:v>
                </c:pt>
                <c:pt idx="520">
                  <c:v>56.08</c:v>
                </c:pt>
                <c:pt idx="521">
                  <c:v>55.47</c:v>
                </c:pt>
                <c:pt idx="522">
                  <c:v>52.03</c:v>
                </c:pt>
                <c:pt idx="523">
                  <c:v>50.06</c:v>
                </c:pt>
                <c:pt idx="524">
                  <c:v>54.53</c:v>
                </c:pt>
                <c:pt idx="525">
                  <c:v>51.38</c:v>
                </c:pt>
                <c:pt idx="526">
                  <c:v>51.07</c:v>
                </c:pt>
                <c:pt idx="527">
                  <c:v>51.29</c:v>
                </c:pt>
                <c:pt idx="528">
                  <c:v>55.53</c:v>
                </c:pt>
                <c:pt idx="529">
                  <c:v>54.82</c:v>
                </c:pt>
                <c:pt idx="530">
                  <c:v>50.95</c:v>
                </c:pt>
                <c:pt idx="531">
                  <c:v>55.44</c:v>
                </c:pt>
                <c:pt idx="532">
                  <c:v>50.73</c:v>
                </c:pt>
                <c:pt idx="533">
                  <c:v>55.99</c:v>
                </c:pt>
                <c:pt idx="534">
                  <c:v>50.24</c:v>
                </c:pt>
                <c:pt idx="535">
                  <c:v>50.9</c:v>
                </c:pt>
                <c:pt idx="536">
                  <c:v>52.02</c:v>
                </c:pt>
                <c:pt idx="537">
                  <c:v>49.51</c:v>
                </c:pt>
                <c:pt idx="538">
                  <c:v>50.1</c:v>
                </c:pt>
                <c:pt idx="539">
                  <c:v>56.07</c:v>
                </c:pt>
                <c:pt idx="540">
                  <c:v>55.21</c:v>
                </c:pt>
                <c:pt idx="541">
                  <c:v>55.58</c:v>
                </c:pt>
                <c:pt idx="542">
                  <c:v>56.07</c:v>
                </c:pt>
                <c:pt idx="543">
                  <c:v>49.61</c:v>
                </c:pt>
                <c:pt idx="544">
                  <c:v>51.14</c:v>
                </c:pt>
                <c:pt idx="545">
                  <c:v>55.46</c:v>
                </c:pt>
                <c:pt idx="546">
                  <c:v>55.36</c:v>
                </c:pt>
                <c:pt idx="547">
                  <c:v>50.21</c:v>
                </c:pt>
                <c:pt idx="548">
                  <c:v>51.53</c:v>
                </c:pt>
                <c:pt idx="549">
                  <c:v>55.46</c:v>
                </c:pt>
                <c:pt idx="550">
                  <c:v>50.04</c:v>
                </c:pt>
                <c:pt idx="551">
                  <c:v>54.82</c:v>
                </c:pt>
                <c:pt idx="552">
                  <c:v>55.38</c:v>
                </c:pt>
                <c:pt idx="553">
                  <c:v>54.99</c:v>
                </c:pt>
                <c:pt idx="554">
                  <c:v>54.92</c:v>
                </c:pt>
                <c:pt idx="555">
                  <c:v>56.21</c:v>
                </c:pt>
                <c:pt idx="556">
                  <c:v>55.12</c:v>
                </c:pt>
                <c:pt idx="557">
                  <c:v>55</c:v>
                </c:pt>
                <c:pt idx="558">
                  <c:v>55.96</c:v>
                </c:pt>
                <c:pt idx="559">
                  <c:v>51.72</c:v>
                </c:pt>
                <c:pt idx="560">
                  <c:v>55.51</c:v>
                </c:pt>
              </c:numCache>
            </c:numRef>
          </c:xVal>
          <c:yVal>
            <c:numRef>
              <c:f>'B1 graphs_by_spp_year'!$I$5161:$I$5721</c:f>
              <c:numCache>
                <c:formatCode>General</c:formatCode>
                <c:ptCount val="561"/>
                <c:pt idx="0">
                  <c:v>0</c:v>
                </c:pt>
                <c:pt idx="1">
                  <c:v>0</c:v>
                </c:pt>
                <c:pt idx="2">
                  <c:v>7200</c:v>
                </c:pt>
                <c:pt idx="3">
                  <c:v>7400</c:v>
                </c:pt>
                <c:pt idx="4">
                  <c:v>7400</c:v>
                </c:pt>
                <c:pt idx="5">
                  <c:v>7400</c:v>
                </c:pt>
                <c:pt idx="6">
                  <c:v>7400</c:v>
                </c:pt>
                <c:pt idx="7">
                  <c:v>7500</c:v>
                </c:pt>
                <c:pt idx="8">
                  <c:v>7500</c:v>
                </c:pt>
                <c:pt idx="9">
                  <c:v>7500</c:v>
                </c:pt>
                <c:pt idx="10">
                  <c:v>7600</c:v>
                </c:pt>
                <c:pt idx="11">
                  <c:v>7600</c:v>
                </c:pt>
                <c:pt idx="12">
                  <c:v>7600</c:v>
                </c:pt>
                <c:pt idx="13">
                  <c:v>7600</c:v>
                </c:pt>
                <c:pt idx="14">
                  <c:v>7600</c:v>
                </c:pt>
                <c:pt idx="15">
                  <c:v>7600</c:v>
                </c:pt>
                <c:pt idx="16">
                  <c:v>7600</c:v>
                </c:pt>
                <c:pt idx="17">
                  <c:v>7600</c:v>
                </c:pt>
                <c:pt idx="18">
                  <c:v>7700</c:v>
                </c:pt>
                <c:pt idx="19">
                  <c:v>7700</c:v>
                </c:pt>
                <c:pt idx="20">
                  <c:v>7700</c:v>
                </c:pt>
                <c:pt idx="21">
                  <c:v>7700</c:v>
                </c:pt>
                <c:pt idx="22">
                  <c:v>7700</c:v>
                </c:pt>
                <c:pt idx="23">
                  <c:v>7700</c:v>
                </c:pt>
                <c:pt idx="24">
                  <c:v>7700</c:v>
                </c:pt>
                <c:pt idx="25">
                  <c:v>7700</c:v>
                </c:pt>
                <c:pt idx="26">
                  <c:v>7700</c:v>
                </c:pt>
                <c:pt idx="27">
                  <c:v>7700</c:v>
                </c:pt>
                <c:pt idx="28">
                  <c:v>7800</c:v>
                </c:pt>
                <c:pt idx="29">
                  <c:v>7800</c:v>
                </c:pt>
                <c:pt idx="30">
                  <c:v>7800</c:v>
                </c:pt>
                <c:pt idx="31">
                  <c:v>7800</c:v>
                </c:pt>
                <c:pt idx="32">
                  <c:v>7800</c:v>
                </c:pt>
                <c:pt idx="33">
                  <c:v>7800</c:v>
                </c:pt>
                <c:pt idx="34">
                  <c:v>7800</c:v>
                </c:pt>
                <c:pt idx="35">
                  <c:v>7800</c:v>
                </c:pt>
                <c:pt idx="36">
                  <c:v>7800</c:v>
                </c:pt>
                <c:pt idx="37">
                  <c:v>7800</c:v>
                </c:pt>
                <c:pt idx="38">
                  <c:v>7800</c:v>
                </c:pt>
                <c:pt idx="39">
                  <c:v>7900</c:v>
                </c:pt>
                <c:pt idx="40">
                  <c:v>7900</c:v>
                </c:pt>
                <c:pt idx="41">
                  <c:v>7900</c:v>
                </c:pt>
                <c:pt idx="42">
                  <c:v>7900</c:v>
                </c:pt>
                <c:pt idx="43">
                  <c:v>7900</c:v>
                </c:pt>
                <c:pt idx="44">
                  <c:v>7900</c:v>
                </c:pt>
                <c:pt idx="45">
                  <c:v>7900</c:v>
                </c:pt>
                <c:pt idx="46">
                  <c:v>7900</c:v>
                </c:pt>
                <c:pt idx="47">
                  <c:v>7900</c:v>
                </c:pt>
                <c:pt idx="48">
                  <c:v>7900</c:v>
                </c:pt>
                <c:pt idx="49">
                  <c:v>7900</c:v>
                </c:pt>
                <c:pt idx="50">
                  <c:v>7900</c:v>
                </c:pt>
                <c:pt idx="51">
                  <c:v>7900</c:v>
                </c:pt>
                <c:pt idx="52">
                  <c:v>7900</c:v>
                </c:pt>
                <c:pt idx="53">
                  <c:v>8000</c:v>
                </c:pt>
                <c:pt idx="54">
                  <c:v>8000</c:v>
                </c:pt>
                <c:pt idx="55">
                  <c:v>8000</c:v>
                </c:pt>
                <c:pt idx="56">
                  <c:v>8000</c:v>
                </c:pt>
                <c:pt idx="57">
                  <c:v>8000</c:v>
                </c:pt>
                <c:pt idx="58">
                  <c:v>8100</c:v>
                </c:pt>
                <c:pt idx="59">
                  <c:v>8100</c:v>
                </c:pt>
                <c:pt idx="60">
                  <c:v>8100</c:v>
                </c:pt>
                <c:pt idx="61">
                  <c:v>8100</c:v>
                </c:pt>
                <c:pt idx="62">
                  <c:v>8100</c:v>
                </c:pt>
                <c:pt idx="63">
                  <c:v>8100</c:v>
                </c:pt>
                <c:pt idx="64">
                  <c:v>8100</c:v>
                </c:pt>
                <c:pt idx="65">
                  <c:v>8100</c:v>
                </c:pt>
                <c:pt idx="66">
                  <c:v>8100</c:v>
                </c:pt>
                <c:pt idx="67">
                  <c:v>8100</c:v>
                </c:pt>
                <c:pt idx="68">
                  <c:v>8100</c:v>
                </c:pt>
                <c:pt idx="69">
                  <c:v>8100</c:v>
                </c:pt>
                <c:pt idx="70">
                  <c:v>8100</c:v>
                </c:pt>
                <c:pt idx="71">
                  <c:v>8100</c:v>
                </c:pt>
                <c:pt idx="72">
                  <c:v>8200</c:v>
                </c:pt>
                <c:pt idx="73">
                  <c:v>8200</c:v>
                </c:pt>
                <c:pt idx="74">
                  <c:v>8200</c:v>
                </c:pt>
                <c:pt idx="75">
                  <c:v>8200</c:v>
                </c:pt>
                <c:pt idx="76">
                  <c:v>8300</c:v>
                </c:pt>
                <c:pt idx="77">
                  <c:v>8300</c:v>
                </c:pt>
                <c:pt idx="78">
                  <c:v>8300</c:v>
                </c:pt>
                <c:pt idx="79">
                  <c:v>8300</c:v>
                </c:pt>
                <c:pt idx="80">
                  <c:v>8300</c:v>
                </c:pt>
                <c:pt idx="81">
                  <c:v>8300</c:v>
                </c:pt>
                <c:pt idx="82">
                  <c:v>8300</c:v>
                </c:pt>
                <c:pt idx="83">
                  <c:v>8300</c:v>
                </c:pt>
                <c:pt idx="84">
                  <c:v>8300</c:v>
                </c:pt>
                <c:pt idx="85">
                  <c:v>8300</c:v>
                </c:pt>
                <c:pt idx="86">
                  <c:v>8300</c:v>
                </c:pt>
                <c:pt idx="87">
                  <c:v>8300</c:v>
                </c:pt>
                <c:pt idx="88">
                  <c:v>8300</c:v>
                </c:pt>
                <c:pt idx="89">
                  <c:v>8400</c:v>
                </c:pt>
                <c:pt idx="90">
                  <c:v>8400</c:v>
                </c:pt>
                <c:pt idx="91">
                  <c:v>8400</c:v>
                </c:pt>
                <c:pt idx="92">
                  <c:v>8500</c:v>
                </c:pt>
                <c:pt idx="93">
                  <c:v>8500</c:v>
                </c:pt>
                <c:pt idx="94">
                  <c:v>8500</c:v>
                </c:pt>
                <c:pt idx="95">
                  <c:v>8500</c:v>
                </c:pt>
                <c:pt idx="96">
                  <c:v>8500</c:v>
                </c:pt>
                <c:pt idx="97">
                  <c:v>8500</c:v>
                </c:pt>
                <c:pt idx="98">
                  <c:v>8500</c:v>
                </c:pt>
                <c:pt idx="99">
                  <c:v>8500</c:v>
                </c:pt>
                <c:pt idx="100">
                  <c:v>8500</c:v>
                </c:pt>
                <c:pt idx="101">
                  <c:v>8500</c:v>
                </c:pt>
                <c:pt idx="102">
                  <c:v>8600</c:v>
                </c:pt>
                <c:pt idx="103">
                  <c:v>8600</c:v>
                </c:pt>
                <c:pt idx="104">
                  <c:v>8600</c:v>
                </c:pt>
                <c:pt idx="105">
                  <c:v>8600</c:v>
                </c:pt>
                <c:pt idx="106">
                  <c:v>8600</c:v>
                </c:pt>
                <c:pt idx="107">
                  <c:v>8600</c:v>
                </c:pt>
                <c:pt idx="108">
                  <c:v>8600</c:v>
                </c:pt>
                <c:pt idx="109">
                  <c:v>8600</c:v>
                </c:pt>
                <c:pt idx="110">
                  <c:v>8600</c:v>
                </c:pt>
                <c:pt idx="111">
                  <c:v>8600</c:v>
                </c:pt>
                <c:pt idx="112">
                  <c:v>8600</c:v>
                </c:pt>
                <c:pt idx="113">
                  <c:v>8600</c:v>
                </c:pt>
                <c:pt idx="114">
                  <c:v>8700</c:v>
                </c:pt>
                <c:pt idx="115">
                  <c:v>8700</c:v>
                </c:pt>
                <c:pt idx="116">
                  <c:v>8700</c:v>
                </c:pt>
                <c:pt idx="117">
                  <c:v>8700</c:v>
                </c:pt>
                <c:pt idx="118">
                  <c:v>8700</c:v>
                </c:pt>
                <c:pt idx="119">
                  <c:v>8700</c:v>
                </c:pt>
                <c:pt idx="120">
                  <c:v>8700</c:v>
                </c:pt>
                <c:pt idx="121">
                  <c:v>8700</c:v>
                </c:pt>
                <c:pt idx="122">
                  <c:v>8700</c:v>
                </c:pt>
                <c:pt idx="123">
                  <c:v>8700</c:v>
                </c:pt>
                <c:pt idx="124">
                  <c:v>8700</c:v>
                </c:pt>
                <c:pt idx="125">
                  <c:v>8700</c:v>
                </c:pt>
                <c:pt idx="126">
                  <c:v>8700</c:v>
                </c:pt>
                <c:pt idx="127">
                  <c:v>8700</c:v>
                </c:pt>
                <c:pt idx="128">
                  <c:v>8800</c:v>
                </c:pt>
                <c:pt idx="129">
                  <c:v>8800</c:v>
                </c:pt>
                <c:pt idx="130">
                  <c:v>8800</c:v>
                </c:pt>
                <c:pt idx="131">
                  <c:v>8800</c:v>
                </c:pt>
                <c:pt idx="132">
                  <c:v>8800</c:v>
                </c:pt>
                <c:pt idx="133">
                  <c:v>8800</c:v>
                </c:pt>
                <c:pt idx="134">
                  <c:v>8800</c:v>
                </c:pt>
                <c:pt idx="135">
                  <c:v>8800</c:v>
                </c:pt>
                <c:pt idx="136">
                  <c:v>8800</c:v>
                </c:pt>
                <c:pt idx="137">
                  <c:v>8800</c:v>
                </c:pt>
                <c:pt idx="138">
                  <c:v>8800</c:v>
                </c:pt>
                <c:pt idx="139">
                  <c:v>8800</c:v>
                </c:pt>
                <c:pt idx="140">
                  <c:v>8800</c:v>
                </c:pt>
                <c:pt idx="141">
                  <c:v>8800</c:v>
                </c:pt>
                <c:pt idx="142">
                  <c:v>8800</c:v>
                </c:pt>
                <c:pt idx="143">
                  <c:v>8800</c:v>
                </c:pt>
                <c:pt idx="144">
                  <c:v>8800</c:v>
                </c:pt>
                <c:pt idx="145">
                  <c:v>8800</c:v>
                </c:pt>
                <c:pt idx="146">
                  <c:v>8800</c:v>
                </c:pt>
                <c:pt idx="147">
                  <c:v>8800</c:v>
                </c:pt>
                <c:pt idx="148">
                  <c:v>8800</c:v>
                </c:pt>
                <c:pt idx="149">
                  <c:v>8800</c:v>
                </c:pt>
                <c:pt idx="150">
                  <c:v>8800</c:v>
                </c:pt>
                <c:pt idx="151">
                  <c:v>8800</c:v>
                </c:pt>
                <c:pt idx="152">
                  <c:v>8800</c:v>
                </c:pt>
                <c:pt idx="153">
                  <c:v>8800</c:v>
                </c:pt>
                <c:pt idx="154">
                  <c:v>8800</c:v>
                </c:pt>
                <c:pt idx="155">
                  <c:v>8800</c:v>
                </c:pt>
                <c:pt idx="156">
                  <c:v>8800</c:v>
                </c:pt>
                <c:pt idx="157">
                  <c:v>8800</c:v>
                </c:pt>
                <c:pt idx="158">
                  <c:v>8900</c:v>
                </c:pt>
                <c:pt idx="159">
                  <c:v>8900</c:v>
                </c:pt>
                <c:pt idx="160">
                  <c:v>8900</c:v>
                </c:pt>
                <c:pt idx="161">
                  <c:v>8900</c:v>
                </c:pt>
                <c:pt idx="162">
                  <c:v>8900</c:v>
                </c:pt>
                <c:pt idx="163">
                  <c:v>8900</c:v>
                </c:pt>
                <c:pt idx="164">
                  <c:v>8900</c:v>
                </c:pt>
                <c:pt idx="165">
                  <c:v>8900</c:v>
                </c:pt>
                <c:pt idx="166">
                  <c:v>8900</c:v>
                </c:pt>
                <c:pt idx="167">
                  <c:v>8900</c:v>
                </c:pt>
                <c:pt idx="168">
                  <c:v>8900</c:v>
                </c:pt>
                <c:pt idx="169">
                  <c:v>8900</c:v>
                </c:pt>
                <c:pt idx="170">
                  <c:v>8900</c:v>
                </c:pt>
                <c:pt idx="171">
                  <c:v>8900</c:v>
                </c:pt>
                <c:pt idx="172">
                  <c:v>8900</c:v>
                </c:pt>
                <c:pt idx="173">
                  <c:v>8900</c:v>
                </c:pt>
                <c:pt idx="174">
                  <c:v>8900</c:v>
                </c:pt>
                <c:pt idx="175">
                  <c:v>8900</c:v>
                </c:pt>
                <c:pt idx="176">
                  <c:v>8900</c:v>
                </c:pt>
                <c:pt idx="177">
                  <c:v>8900</c:v>
                </c:pt>
                <c:pt idx="178">
                  <c:v>8900</c:v>
                </c:pt>
                <c:pt idx="179">
                  <c:v>8900</c:v>
                </c:pt>
                <c:pt idx="180">
                  <c:v>8900</c:v>
                </c:pt>
                <c:pt idx="181">
                  <c:v>8900</c:v>
                </c:pt>
                <c:pt idx="182">
                  <c:v>8900</c:v>
                </c:pt>
                <c:pt idx="183">
                  <c:v>8900</c:v>
                </c:pt>
                <c:pt idx="184">
                  <c:v>8900</c:v>
                </c:pt>
                <c:pt idx="185">
                  <c:v>8900</c:v>
                </c:pt>
                <c:pt idx="186">
                  <c:v>8900</c:v>
                </c:pt>
                <c:pt idx="187">
                  <c:v>8900</c:v>
                </c:pt>
                <c:pt idx="188">
                  <c:v>8900</c:v>
                </c:pt>
                <c:pt idx="189">
                  <c:v>8900</c:v>
                </c:pt>
                <c:pt idx="190">
                  <c:v>8900</c:v>
                </c:pt>
                <c:pt idx="191">
                  <c:v>9000</c:v>
                </c:pt>
                <c:pt idx="192">
                  <c:v>9000</c:v>
                </c:pt>
                <c:pt idx="193">
                  <c:v>9000</c:v>
                </c:pt>
                <c:pt idx="194">
                  <c:v>9000</c:v>
                </c:pt>
                <c:pt idx="195">
                  <c:v>9000</c:v>
                </c:pt>
                <c:pt idx="196">
                  <c:v>9000</c:v>
                </c:pt>
                <c:pt idx="197">
                  <c:v>9000</c:v>
                </c:pt>
                <c:pt idx="198">
                  <c:v>9000</c:v>
                </c:pt>
                <c:pt idx="199">
                  <c:v>9000</c:v>
                </c:pt>
                <c:pt idx="200">
                  <c:v>9000</c:v>
                </c:pt>
                <c:pt idx="201">
                  <c:v>9000</c:v>
                </c:pt>
                <c:pt idx="202">
                  <c:v>9000</c:v>
                </c:pt>
                <c:pt idx="203">
                  <c:v>9000</c:v>
                </c:pt>
                <c:pt idx="204">
                  <c:v>9000</c:v>
                </c:pt>
                <c:pt idx="205">
                  <c:v>9000</c:v>
                </c:pt>
                <c:pt idx="206">
                  <c:v>9000</c:v>
                </c:pt>
                <c:pt idx="207">
                  <c:v>9000</c:v>
                </c:pt>
                <c:pt idx="208">
                  <c:v>9000</c:v>
                </c:pt>
                <c:pt idx="209">
                  <c:v>9000</c:v>
                </c:pt>
                <c:pt idx="210">
                  <c:v>9000</c:v>
                </c:pt>
                <c:pt idx="211">
                  <c:v>9000</c:v>
                </c:pt>
                <c:pt idx="212">
                  <c:v>9000</c:v>
                </c:pt>
                <c:pt idx="213">
                  <c:v>9000</c:v>
                </c:pt>
                <c:pt idx="214">
                  <c:v>9000</c:v>
                </c:pt>
                <c:pt idx="215">
                  <c:v>9000</c:v>
                </c:pt>
                <c:pt idx="216">
                  <c:v>9000</c:v>
                </c:pt>
                <c:pt idx="217">
                  <c:v>9000</c:v>
                </c:pt>
                <c:pt idx="218">
                  <c:v>9000</c:v>
                </c:pt>
                <c:pt idx="219">
                  <c:v>9000</c:v>
                </c:pt>
                <c:pt idx="220">
                  <c:v>9000</c:v>
                </c:pt>
                <c:pt idx="221">
                  <c:v>9000</c:v>
                </c:pt>
                <c:pt idx="222">
                  <c:v>9000</c:v>
                </c:pt>
                <c:pt idx="223">
                  <c:v>9000</c:v>
                </c:pt>
                <c:pt idx="224">
                  <c:v>9000</c:v>
                </c:pt>
                <c:pt idx="225">
                  <c:v>9000</c:v>
                </c:pt>
                <c:pt idx="226">
                  <c:v>9000</c:v>
                </c:pt>
                <c:pt idx="227">
                  <c:v>9000</c:v>
                </c:pt>
                <c:pt idx="228">
                  <c:v>9000</c:v>
                </c:pt>
                <c:pt idx="229">
                  <c:v>9000</c:v>
                </c:pt>
                <c:pt idx="230">
                  <c:v>9000</c:v>
                </c:pt>
                <c:pt idx="231">
                  <c:v>9000</c:v>
                </c:pt>
                <c:pt idx="232">
                  <c:v>9000</c:v>
                </c:pt>
                <c:pt idx="233">
                  <c:v>9000</c:v>
                </c:pt>
                <c:pt idx="234">
                  <c:v>9000</c:v>
                </c:pt>
                <c:pt idx="235">
                  <c:v>9100</c:v>
                </c:pt>
                <c:pt idx="236">
                  <c:v>9100</c:v>
                </c:pt>
                <c:pt idx="237">
                  <c:v>9100</c:v>
                </c:pt>
                <c:pt idx="238">
                  <c:v>9100</c:v>
                </c:pt>
                <c:pt idx="239">
                  <c:v>9100</c:v>
                </c:pt>
                <c:pt idx="240">
                  <c:v>9100</c:v>
                </c:pt>
                <c:pt idx="241">
                  <c:v>9100</c:v>
                </c:pt>
                <c:pt idx="242">
                  <c:v>9100</c:v>
                </c:pt>
                <c:pt idx="243">
                  <c:v>9100</c:v>
                </c:pt>
                <c:pt idx="244">
                  <c:v>9100</c:v>
                </c:pt>
                <c:pt idx="245">
                  <c:v>9100</c:v>
                </c:pt>
                <c:pt idx="246">
                  <c:v>9100</c:v>
                </c:pt>
                <c:pt idx="247">
                  <c:v>9100</c:v>
                </c:pt>
                <c:pt idx="248">
                  <c:v>9100</c:v>
                </c:pt>
                <c:pt idx="249">
                  <c:v>9100</c:v>
                </c:pt>
                <c:pt idx="250">
                  <c:v>9100</c:v>
                </c:pt>
                <c:pt idx="251">
                  <c:v>9100</c:v>
                </c:pt>
                <c:pt idx="252">
                  <c:v>9100</c:v>
                </c:pt>
                <c:pt idx="253">
                  <c:v>9100</c:v>
                </c:pt>
                <c:pt idx="254">
                  <c:v>9100</c:v>
                </c:pt>
                <c:pt idx="255">
                  <c:v>9100</c:v>
                </c:pt>
                <c:pt idx="256">
                  <c:v>9100</c:v>
                </c:pt>
                <c:pt idx="257">
                  <c:v>9100</c:v>
                </c:pt>
                <c:pt idx="258">
                  <c:v>9100</c:v>
                </c:pt>
                <c:pt idx="259">
                  <c:v>9100</c:v>
                </c:pt>
                <c:pt idx="260">
                  <c:v>9100</c:v>
                </c:pt>
                <c:pt idx="261">
                  <c:v>9100</c:v>
                </c:pt>
                <c:pt idx="262">
                  <c:v>9100</c:v>
                </c:pt>
                <c:pt idx="263">
                  <c:v>9100</c:v>
                </c:pt>
                <c:pt idx="264">
                  <c:v>9100</c:v>
                </c:pt>
                <c:pt idx="265">
                  <c:v>9100</c:v>
                </c:pt>
                <c:pt idx="266">
                  <c:v>9100</c:v>
                </c:pt>
                <c:pt idx="267">
                  <c:v>9100</c:v>
                </c:pt>
                <c:pt idx="268">
                  <c:v>9100</c:v>
                </c:pt>
                <c:pt idx="269">
                  <c:v>9100</c:v>
                </c:pt>
                <c:pt idx="270">
                  <c:v>9100</c:v>
                </c:pt>
                <c:pt idx="271">
                  <c:v>9100</c:v>
                </c:pt>
                <c:pt idx="272">
                  <c:v>9100</c:v>
                </c:pt>
                <c:pt idx="273">
                  <c:v>9100</c:v>
                </c:pt>
                <c:pt idx="274">
                  <c:v>9100</c:v>
                </c:pt>
                <c:pt idx="275">
                  <c:v>9100</c:v>
                </c:pt>
                <c:pt idx="276">
                  <c:v>9100</c:v>
                </c:pt>
                <c:pt idx="277">
                  <c:v>9100</c:v>
                </c:pt>
                <c:pt idx="278">
                  <c:v>9100</c:v>
                </c:pt>
                <c:pt idx="279">
                  <c:v>9100</c:v>
                </c:pt>
                <c:pt idx="280">
                  <c:v>9100</c:v>
                </c:pt>
                <c:pt idx="281">
                  <c:v>9100</c:v>
                </c:pt>
                <c:pt idx="282">
                  <c:v>9100</c:v>
                </c:pt>
                <c:pt idx="283">
                  <c:v>9100</c:v>
                </c:pt>
                <c:pt idx="284">
                  <c:v>9100</c:v>
                </c:pt>
                <c:pt idx="285">
                  <c:v>9100</c:v>
                </c:pt>
                <c:pt idx="286">
                  <c:v>9100</c:v>
                </c:pt>
                <c:pt idx="287">
                  <c:v>9100</c:v>
                </c:pt>
                <c:pt idx="288">
                  <c:v>9200</c:v>
                </c:pt>
                <c:pt idx="289">
                  <c:v>9200</c:v>
                </c:pt>
                <c:pt idx="290">
                  <c:v>9200</c:v>
                </c:pt>
                <c:pt idx="291">
                  <c:v>9200</c:v>
                </c:pt>
                <c:pt idx="292">
                  <c:v>9200</c:v>
                </c:pt>
                <c:pt idx="293">
                  <c:v>9200</c:v>
                </c:pt>
                <c:pt idx="294">
                  <c:v>9200</c:v>
                </c:pt>
                <c:pt idx="295">
                  <c:v>9200</c:v>
                </c:pt>
                <c:pt idx="296">
                  <c:v>9200</c:v>
                </c:pt>
                <c:pt idx="297">
                  <c:v>9200</c:v>
                </c:pt>
                <c:pt idx="298">
                  <c:v>9200</c:v>
                </c:pt>
                <c:pt idx="299">
                  <c:v>9200</c:v>
                </c:pt>
                <c:pt idx="300">
                  <c:v>9200</c:v>
                </c:pt>
                <c:pt idx="301">
                  <c:v>9200</c:v>
                </c:pt>
                <c:pt idx="302">
                  <c:v>9200</c:v>
                </c:pt>
                <c:pt idx="303">
                  <c:v>9200</c:v>
                </c:pt>
                <c:pt idx="304">
                  <c:v>9200</c:v>
                </c:pt>
                <c:pt idx="305">
                  <c:v>9200</c:v>
                </c:pt>
                <c:pt idx="306">
                  <c:v>9200</c:v>
                </c:pt>
                <c:pt idx="307">
                  <c:v>9200</c:v>
                </c:pt>
                <c:pt idx="308">
                  <c:v>9200</c:v>
                </c:pt>
                <c:pt idx="309">
                  <c:v>9200</c:v>
                </c:pt>
                <c:pt idx="310">
                  <c:v>9200</c:v>
                </c:pt>
                <c:pt idx="311">
                  <c:v>9200</c:v>
                </c:pt>
                <c:pt idx="312">
                  <c:v>9200</c:v>
                </c:pt>
                <c:pt idx="313">
                  <c:v>9200</c:v>
                </c:pt>
                <c:pt idx="314">
                  <c:v>9200</c:v>
                </c:pt>
                <c:pt idx="315">
                  <c:v>9200</c:v>
                </c:pt>
                <c:pt idx="316">
                  <c:v>9200</c:v>
                </c:pt>
                <c:pt idx="317">
                  <c:v>9200</c:v>
                </c:pt>
                <c:pt idx="318">
                  <c:v>9200</c:v>
                </c:pt>
                <c:pt idx="319">
                  <c:v>9200</c:v>
                </c:pt>
                <c:pt idx="320">
                  <c:v>9200</c:v>
                </c:pt>
                <c:pt idx="321">
                  <c:v>9200</c:v>
                </c:pt>
                <c:pt idx="322">
                  <c:v>9200</c:v>
                </c:pt>
                <c:pt idx="323">
                  <c:v>9200</c:v>
                </c:pt>
                <c:pt idx="324">
                  <c:v>9200</c:v>
                </c:pt>
                <c:pt idx="325">
                  <c:v>9200</c:v>
                </c:pt>
                <c:pt idx="326">
                  <c:v>9200</c:v>
                </c:pt>
                <c:pt idx="327">
                  <c:v>9200</c:v>
                </c:pt>
                <c:pt idx="328">
                  <c:v>9200</c:v>
                </c:pt>
                <c:pt idx="329">
                  <c:v>9200</c:v>
                </c:pt>
                <c:pt idx="330">
                  <c:v>9200</c:v>
                </c:pt>
                <c:pt idx="331">
                  <c:v>9200</c:v>
                </c:pt>
                <c:pt idx="332">
                  <c:v>9200</c:v>
                </c:pt>
                <c:pt idx="333">
                  <c:v>9200</c:v>
                </c:pt>
                <c:pt idx="334">
                  <c:v>9200</c:v>
                </c:pt>
                <c:pt idx="335">
                  <c:v>9200</c:v>
                </c:pt>
                <c:pt idx="336">
                  <c:v>9200</c:v>
                </c:pt>
                <c:pt idx="337">
                  <c:v>9200</c:v>
                </c:pt>
                <c:pt idx="338">
                  <c:v>9200</c:v>
                </c:pt>
                <c:pt idx="339">
                  <c:v>9200</c:v>
                </c:pt>
                <c:pt idx="340">
                  <c:v>9200</c:v>
                </c:pt>
                <c:pt idx="341">
                  <c:v>9200</c:v>
                </c:pt>
                <c:pt idx="342">
                  <c:v>9200</c:v>
                </c:pt>
                <c:pt idx="343">
                  <c:v>9200</c:v>
                </c:pt>
                <c:pt idx="344">
                  <c:v>9200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9300</c:v>
                </c:pt>
                <c:pt idx="375">
                  <c:v>9300</c:v>
                </c:pt>
                <c:pt idx="376">
                  <c:v>9300</c:v>
                </c:pt>
                <c:pt idx="377">
                  <c:v>9300</c:v>
                </c:pt>
                <c:pt idx="378">
                  <c:v>9300</c:v>
                </c:pt>
                <c:pt idx="379">
                  <c:v>9300</c:v>
                </c:pt>
                <c:pt idx="380">
                  <c:v>9300</c:v>
                </c:pt>
                <c:pt idx="381">
                  <c:v>9300</c:v>
                </c:pt>
                <c:pt idx="382">
                  <c:v>9300</c:v>
                </c:pt>
                <c:pt idx="383">
                  <c:v>9300</c:v>
                </c:pt>
                <c:pt idx="384">
                  <c:v>9300</c:v>
                </c:pt>
                <c:pt idx="385">
                  <c:v>9300</c:v>
                </c:pt>
                <c:pt idx="386">
                  <c:v>9300</c:v>
                </c:pt>
                <c:pt idx="387">
                  <c:v>9300</c:v>
                </c:pt>
                <c:pt idx="388">
                  <c:v>9300</c:v>
                </c:pt>
                <c:pt idx="389">
                  <c:v>9300</c:v>
                </c:pt>
                <c:pt idx="390">
                  <c:v>9300</c:v>
                </c:pt>
                <c:pt idx="391">
                  <c:v>9300</c:v>
                </c:pt>
                <c:pt idx="392">
                  <c:v>9300</c:v>
                </c:pt>
                <c:pt idx="393">
                  <c:v>9300</c:v>
                </c:pt>
                <c:pt idx="394">
                  <c:v>9300</c:v>
                </c:pt>
                <c:pt idx="395">
                  <c:v>9300</c:v>
                </c:pt>
                <c:pt idx="396">
                  <c:v>9300</c:v>
                </c:pt>
                <c:pt idx="397">
                  <c:v>9300</c:v>
                </c:pt>
                <c:pt idx="398">
                  <c:v>9300</c:v>
                </c:pt>
                <c:pt idx="399">
                  <c:v>9300</c:v>
                </c:pt>
                <c:pt idx="400">
                  <c:v>9300</c:v>
                </c:pt>
                <c:pt idx="401">
                  <c:v>9300</c:v>
                </c:pt>
                <c:pt idx="402">
                  <c:v>9300</c:v>
                </c:pt>
                <c:pt idx="403">
                  <c:v>9300</c:v>
                </c:pt>
                <c:pt idx="404">
                  <c:v>9300</c:v>
                </c:pt>
                <c:pt idx="405">
                  <c:v>9300</c:v>
                </c:pt>
                <c:pt idx="406">
                  <c:v>9300</c:v>
                </c:pt>
                <c:pt idx="407">
                  <c:v>9300</c:v>
                </c:pt>
                <c:pt idx="408">
                  <c:v>9300</c:v>
                </c:pt>
                <c:pt idx="409">
                  <c:v>9300</c:v>
                </c:pt>
                <c:pt idx="410">
                  <c:v>9400</c:v>
                </c:pt>
                <c:pt idx="411">
                  <c:v>9400</c:v>
                </c:pt>
                <c:pt idx="412">
                  <c:v>9400</c:v>
                </c:pt>
                <c:pt idx="413">
                  <c:v>9400</c:v>
                </c:pt>
                <c:pt idx="414">
                  <c:v>9400</c:v>
                </c:pt>
                <c:pt idx="415">
                  <c:v>9400</c:v>
                </c:pt>
                <c:pt idx="416">
                  <c:v>9400</c:v>
                </c:pt>
                <c:pt idx="417">
                  <c:v>9400</c:v>
                </c:pt>
                <c:pt idx="418">
                  <c:v>9400</c:v>
                </c:pt>
                <c:pt idx="419">
                  <c:v>9400</c:v>
                </c:pt>
                <c:pt idx="420">
                  <c:v>9400</c:v>
                </c:pt>
                <c:pt idx="421">
                  <c:v>9400</c:v>
                </c:pt>
                <c:pt idx="422">
                  <c:v>9400</c:v>
                </c:pt>
                <c:pt idx="423">
                  <c:v>9400</c:v>
                </c:pt>
                <c:pt idx="424">
                  <c:v>9400</c:v>
                </c:pt>
                <c:pt idx="425">
                  <c:v>9400</c:v>
                </c:pt>
                <c:pt idx="426">
                  <c:v>9400</c:v>
                </c:pt>
                <c:pt idx="427">
                  <c:v>9400</c:v>
                </c:pt>
                <c:pt idx="428">
                  <c:v>9400</c:v>
                </c:pt>
                <c:pt idx="429">
                  <c:v>9400</c:v>
                </c:pt>
                <c:pt idx="430">
                  <c:v>9400</c:v>
                </c:pt>
                <c:pt idx="431">
                  <c:v>9400</c:v>
                </c:pt>
                <c:pt idx="432">
                  <c:v>9400</c:v>
                </c:pt>
                <c:pt idx="433">
                  <c:v>9400</c:v>
                </c:pt>
                <c:pt idx="434">
                  <c:v>9400</c:v>
                </c:pt>
                <c:pt idx="435">
                  <c:v>9400</c:v>
                </c:pt>
                <c:pt idx="436">
                  <c:v>9400</c:v>
                </c:pt>
                <c:pt idx="437">
                  <c:v>9400</c:v>
                </c:pt>
                <c:pt idx="438">
                  <c:v>9400</c:v>
                </c:pt>
                <c:pt idx="439">
                  <c:v>9400</c:v>
                </c:pt>
                <c:pt idx="440">
                  <c:v>9400</c:v>
                </c:pt>
                <c:pt idx="441">
                  <c:v>9400</c:v>
                </c:pt>
                <c:pt idx="442">
                  <c:v>9400</c:v>
                </c:pt>
                <c:pt idx="443">
                  <c:v>9400</c:v>
                </c:pt>
                <c:pt idx="444">
                  <c:v>9400</c:v>
                </c:pt>
                <c:pt idx="445">
                  <c:v>9400</c:v>
                </c:pt>
                <c:pt idx="446">
                  <c:v>9400</c:v>
                </c:pt>
                <c:pt idx="447">
                  <c:v>9400</c:v>
                </c:pt>
                <c:pt idx="448">
                  <c:v>9400</c:v>
                </c:pt>
                <c:pt idx="449">
                  <c:v>9400</c:v>
                </c:pt>
                <c:pt idx="450">
                  <c:v>9400</c:v>
                </c:pt>
                <c:pt idx="451">
                  <c:v>9400</c:v>
                </c:pt>
                <c:pt idx="452">
                  <c:v>9400</c:v>
                </c:pt>
                <c:pt idx="453">
                  <c:v>9400</c:v>
                </c:pt>
                <c:pt idx="454">
                  <c:v>9400</c:v>
                </c:pt>
                <c:pt idx="455">
                  <c:v>9400</c:v>
                </c:pt>
                <c:pt idx="456">
                  <c:v>9400</c:v>
                </c:pt>
                <c:pt idx="457">
                  <c:v>9400</c:v>
                </c:pt>
                <c:pt idx="458">
                  <c:v>9400</c:v>
                </c:pt>
                <c:pt idx="459">
                  <c:v>9400</c:v>
                </c:pt>
                <c:pt idx="460">
                  <c:v>9400</c:v>
                </c:pt>
                <c:pt idx="461">
                  <c:v>9400</c:v>
                </c:pt>
                <c:pt idx="462">
                  <c:v>9400</c:v>
                </c:pt>
                <c:pt idx="463">
                  <c:v>9400</c:v>
                </c:pt>
                <c:pt idx="464">
                  <c:v>9400</c:v>
                </c:pt>
                <c:pt idx="465">
                  <c:v>9400</c:v>
                </c:pt>
                <c:pt idx="466">
                  <c:v>9400</c:v>
                </c:pt>
                <c:pt idx="467">
                  <c:v>9400</c:v>
                </c:pt>
                <c:pt idx="468">
                  <c:v>9400</c:v>
                </c:pt>
                <c:pt idx="469">
                  <c:v>9400</c:v>
                </c:pt>
                <c:pt idx="470">
                  <c:v>9400</c:v>
                </c:pt>
                <c:pt idx="471">
                  <c:v>9400</c:v>
                </c:pt>
                <c:pt idx="472">
                  <c:v>9400</c:v>
                </c:pt>
                <c:pt idx="473">
                  <c:v>9400</c:v>
                </c:pt>
                <c:pt idx="474">
                  <c:v>9400</c:v>
                </c:pt>
                <c:pt idx="475">
                  <c:v>9400</c:v>
                </c:pt>
                <c:pt idx="476">
                  <c:v>9400</c:v>
                </c:pt>
                <c:pt idx="477">
                  <c:v>9400</c:v>
                </c:pt>
                <c:pt idx="478">
                  <c:v>9400</c:v>
                </c:pt>
                <c:pt idx="479">
                  <c:v>9400</c:v>
                </c:pt>
                <c:pt idx="480">
                  <c:v>9500</c:v>
                </c:pt>
                <c:pt idx="481">
                  <c:v>9500</c:v>
                </c:pt>
                <c:pt idx="482">
                  <c:v>9500</c:v>
                </c:pt>
                <c:pt idx="483">
                  <c:v>9500</c:v>
                </c:pt>
                <c:pt idx="484">
                  <c:v>9500</c:v>
                </c:pt>
                <c:pt idx="485">
                  <c:v>9500</c:v>
                </c:pt>
                <c:pt idx="486">
                  <c:v>9500</c:v>
                </c:pt>
                <c:pt idx="487">
                  <c:v>9500</c:v>
                </c:pt>
                <c:pt idx="488">
                  <c:v>9500</c:v>
                </c:pt>
                <c:pt idx="489">
                  <c:v>9500</c:v>
                </c:pt>
                <c:pt idx="490">
                  <c:v>9500</c:v>
                </c:pt>
                <c:pt idx="491">
                  <c:v>9500</c:v>
                </c:pt>
                <c:pt idx="492">
                  <c:v>9500</c:v>
                </c:pt>
                <c:pt idx="493">
                  <c:v>9500</c:v>
                </c:pt>
                <c:pt idx="494">
                  <c:v>9500</c:v>
                </c:pt>
                <c:pt idx="495">
                  <c:v>9500</c:v>
                </c:pt>
                <c:pt idx="496">
                  <c:v>9500</c:v>
                </c:pt>
                <c:pt idx="497">
                  <c:v>9500</c:v>
                </c:pt>
                <c:pt idx="498">
                  <c:v>9500</c:v>
                </c:pt>
                <c:pt idx="499">
                  <c:v>9500</c:v>
                </c:pt>
                <c:pt idx="500">
                  <c:v>9500</c:v>
                </c:pt>
                <c:pt idx="501">
                  <c:v>9500</c:v>
                </c:pt>
                <c:pt idx="502">
                  <c:v>9500</c:v>
                </c:pt>
                <c:pt idx="503">
                  <c:v>9500</c:v>
                </c:pt>
                <c:pt idx="504">
                  <c:v>9500</c:v>
                </c:pt>
                <c:pt idx="505">
                  <c:v>9500</c:v>
                </c:pt>
                <c:pt idx="506">
                  <c:v>9500</c:v>
                </c:pt>
                <c:pt idx="507">
                  <c:v>9500</c:v>
                </c:pt>
                <c:pt idx="508">
                  <c:v>9500</c:v>
                </c:pt>
                <c:pt idx="509">
                  <c:v>9500</c:v>
                </c:pt>
                <c:pt idx="510">
                  <c:v>9500</c:v>
                </c:pt>
                <c:pt idx="511">
                  <c:v>9500</c:v>
                </c:pt>
                <c:pt idx="512">
                  <c:v>9500</c:v>
                </c:pt>
                <c:pt idx="513">
                  <c:v>9500</c:v>
                </c:pt>
                <c:pt idx="514">
                  <c:v>9500</c:v>
                </c:pt>
                <c:pt idx="515">
                  <c:v>9600</c:v>
                </c:pt>
                <c:pt idx="516">
                  <c:v>9600</c:v>
                </c:pt>
                <c:pt idx="517">
                  <c:v>9600</c:v>
                </c:pt>
                <c:pt idx="518">
                  <c:v>9600</c:v>
                </c:pt>
                <c:pt idx="519">
                  <c:v>9600</c:v>
                </c:pt>
                <c:pt idx="520">
                  <c:v>9600</c:v>
                </c:pt>
                <c:pt idx="521">
                  <c:v>9600</c:v>
                </c:pt>
                <c:pt idx="522">
                  <c:v>9600</c:v>
                </c:pt>
                <c:pt idx="523">
                  <c:v>9600</c:v>
                </c:pt>
                <c:pt idx="524">
                  <c:v>9600</c:v>
                </c:pt>
                <c:pt idx="525">
                  <c:v>9600</c:v>
                </c:pt>
                <c:pt idx="526">
                  <c:v>9600</c:v>
                </c:pt>
                <c:pt idx="527">
                  <c:v>9600</c:v>
                </c:pt>
                <c:pt idx="528">
                  <c:v>9600</c:v>
                </c:pt>
                <c:pt idx="529">
                  <c:v>9600</c:v>
                </c:pt>
                <c:pt idx="530">
                  <c:v>9600</c:v>
                </c:pt>
                <c:pt idx="531">
                  <c:v>9600</c:v>
                </c:pt>
                <c:pt idx="532">
                  <c:v>9600</c:v>
                </c:pt>
                <c:pt idx="533">
                  <c:v>9600</c:v>
                </c:pt>
                <c:pt idx="534">
                  <c:v>9600</c:v>
                </c:pt>
                <c:pt idx="535">
                  <c:v>9600</c:v>
                </c:pt>
                <c:pt idx="536">
                  <c:v>9600</c:v>
                </c:pt>
                <c:pt idx="537">
                  <c:v>9600</c:v>
                </c:pt>
                <c:pt idx="538">
                  <c:v>9600</c:v>
                </c:pt>
                <c:pt idx="539">
                  <c:v>9700</c:v>
                </c:pt>
                <c:pt idx="540">
                  <c:v>9700</c:v>
                </c:pt>
                <c:pt idx="541">
                  <c:v>9700</c:v>
                </c:pt>
                <c:pt idx="542">
                  <c:v>9700</c:v>
                </c:pt>
                <c:pt idx="543">
                  <c:v>9700</c:v>
                </c:pt>
                <c:pt idx="544">
                  <c:v>9700</c:v>
                </c:pt>
                <c:pt idx="545">
                  <c:v>9700</c:v>
                </c:pt>
                <c:pt idx="546">
                  <c:v>9700</c:v>
                </c:pt>
                <c:pt idx="547">
                  <c:v>9700</c:v>
                </c:pt>
                <c:pt idx="548">
                  <c:v>9700</c:v>
                </c:pt>
                <c:pt idx="549">
                  <c:v>9700</c:v>
                </c:pt>
                <c:pt idx="550">
                  <c:v>9700</c:v>
                </c:pt>
                <c:pt idx="551">
                  <c:v>9800</c:v>
                </c:pt>
                <c:pt idx="552">
                  <c:v>9800</c:v>
                </c:pt>
                <c:pt idx="553">
                  <c:v>9800</c:v>
                </c:pt>
                <c:pt idx="554">
                  <c:v>9800</c:v>
                </c:pt>
                <c:pt idx="555">
                  <c:v>9800</c:v>
                </c:pt>
                <c:pt idx="556">
                  <c:v>9800</c:v>
                </c:pt>
                <c:pt idx="557">
                  <c:v>9800</c:v>
                </c:pt>
                <c:pt idx="558">
                  <c:v>9800</c:v>
                </c:pt>
                <c:pt idx="559">
                  <c:v>9800</c:v>
                </c:pt>
                <c:pt idx="560">
                  <c:v>9900</c:v>
                </c:pt>
              </c:numCache>
            </c:numRef>
          </c:yVal>
          <c:smooth val="1"/>
        </c:ser>
        <c:dLbls>
          <c:showLegendKey val="0"/>
          <c:showVal val="0"/>
          <c:showCatName val="0"/>
          <c:showSerName val="0"/>
          <c:showPercent val="0"/>
          <c:showBubbleSize val="0"/>
        </c:dLbls>
        <c:axId val="129008768"/>
        <c:axId val="129034112"/>
      </c:scatterChart>
      <c:valAx>
        <c:axId val="129008768"/>
        <c:scaling>
          <c:orientation val="minMax"/>
          <c:max val="72"/>
          <c:min val="32"/>
        </c:scaling>
        <c:delete val="1"/>
        <c:axPos val="b"/>
        <c:numFmt formatCode="General" sourceLinked="1"/>
        <c:majorTickMark val="out"/>
        <c:minorTickMark val="in"/>
        <c:tickLblPos val="nextTo"/>
        <c:crossAx val="129034112"/>
        <c:crosses val="autoZero"/>
        <c:crossBetween val="midCat"/>
      </c:valAx>
      <c:valAx>
        <c:axId val="129034112"/>
        <c:scaling>
          <c:orientation val="minMax"/>
          <c:max val="14000"/>
          <c:min val="7000"/>
        </c:scaling>
        <c:delete val="1"/>
        <c:axPos val="l"/>
        <c:numFmt formatCode="General" sourceLinked="1"/>
        <c:majorTickMark val="out"/>
        <c:minorTickMark val="none"/>
        <c:tickLblPos val="nextTo"/>
        <c:crossAx val="129008768"/>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B2 Turbine</a:t>
            </a:r>
            <a:r>
              <a:rPr lang="en-US" sz="1600" baseline="0" dirty="0"/>
              <a:t> Operating Range</a:t>
            </a:r>
            <a:r>
              <a:rPr lang="en-US" sz="1600" dirty="0"/>
              <a:t> </a:t>
            </a:r>
            <a:r>
              <a:rPr lang="en-US" sz="1600" dirty="0" smtClean="0"/>
              <a:t>(w/STS</a:t>
            </a:r>
            <a:r>
              <a:rPr lang="en-US" sz="1600" dirty="0"/>
              <a:t>)</a:t>
            </a:r>
          </a:p>
        </c:rich>
      </c:tx>
      <c:layout>
        <c:manualLayout>
          <c:xMode val="edge"/>
          <c:yMode val="edge"/>
          <c:x val="0.13351232322910034"/>
          <c:y val="3.5974626975017712E-3"/>
        </c:manualLayout>
      </c:layout>
      <c:overlay val="0"/>
    </c:title>
    <c:autoTitleDeleted val="0"/>
    <c:plotArea>
      <c:layout>
        <c:manualLayout>
          <c:layoutTarget val="inner"/>
          <c:xMode val="edge"/>
          <c:yMode val="edge"/>
          <c:x val="0.17100846980061646"/>
          <c:y val="7.4429153749600213E-2"/>
          <c:w val="0.66252107362030843"/>
          <c:h val="0.8231255871613834"/>
        </c:manualLayout>
      </c:layout>
      <c:scatterChart>
        <c:scatterStyle val="smoothMarker"/>
        <c:varyColors val="0"/>
        <c:ser>
          <c:idx val="4"/>
          <c:order val="0"/>
          <c:tx>
            <c:strRef>
              <c:f>'B2T with STS graphs_by_spp_year'!$O$1:$P$1</c:f>
              <c:strCache>
                <c:ptCount val="1"/>
                <c:pt idx="0">
                  <c:v>UL_Q4 = UL_1%</c:v>
                </c:pt>
              </c:strCache>
            </c:strRef>
          </c:tx>
          <c:spPr>
            <a:ln w="38100">
              <a:solidFill>
                <a:srgbClr val="FF0000"/>
              </a:solidFill>
            </a:ln>
          </c:spPr>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graphs_by_spp_year'!$O$2:$O$37</c:f>
              <c:numCache>
                <c:formatCode>#,##0</c:formatCode>
                <c:ptCount val="36"/>
                <c:pt idx="0">
                  <c:v>18068</c:v>
                </c:pt>
                <c:pt idx="1">
                  <c:v>18097</c:v>
                </c:pt>
                <c:pt idx="2">
                  <c:v>18121</c:v>
                </c:pt>
                <c:pt idx="3">
                  <c:v>18139</c:v>
                </c:pt>
                <c:pt idx="4">
                  <c:v>18153</c:v>
                </c:pt>
                <c:pt idx="5">
                  <c:v>18162</c:v>
                </c:pt>
                <c:pt idx="6">
                  <c:v>18197</c:v>
                </c:pt>
                <c:pt idx="7">
                  <c:v>18228</c:v>
                </c:pt>
                <c:pt idx="8">
                  <c:v>18255</c:v>
                </c:pt>
                <c:pt idx="9">
                  <c:v>18278</c:v>
                </c:pt>
                <c:pt idx="10">
                  <c:v>18299</c:v>
                </c:pt>
                <c:pt idx="11">
                  <c:v>18366</c:v>
                </c:pt>
                <c:pt idx="12">
                  <c:v>18200</c:v>
                </c:pt>
                <c:pt idx="13">
                  <c:v>18040</c:v>
                </c:pt>
                <c:pt idx="14">
                  <c:v>17887</c:v>
                </c:pt>
                <c:pt idx="15">
                  <c:v>18598</c:v>
                </c:pt>
                <c:pt idx="16">
                  <c:v>18850</c:v>
                </c:pt>
                <c:pt idx="17">
                  <c:v>19091</c:v>
                </c:pt>
                <c:pt idx="18">
                  <c:v>19323</c:v>
                </c:pt>
                <c:pt idx="19">
                  <c:v>19536</c:v>
                </c:pt>
                <c:pt idx="20">
                  <c:v>19115</c:v>
                </c:pt>
                <c:pt idx="21">
                  <c:v>18718</c:v>
                </c:pt>
                <c:pt idx="22">
                  <c:v>18336</c:v>
                </c:pt>
                <c:pt idx="23">
                  <c:v>17967</c:v>
                </c:pt>
                <c:pt idx="24">
                  <c:v>17611</c:v>
                </c:pt>
                <c:pt idx="25">
                  <c:v>17267</c:v>
                </c:pt>
                <c:pt idx="26">
                  <c:v>16978</c:v>
                </c:pt>
                <c:pt idx="27">
                  <c:v>16699</c:v>
                </c:pt>
                <c:pt idx="28">
                  <c:v>16428</c:v>
                </c:pt>
                <c:pt idx="29">
                  <c:v>16166</c:v>
                </c:pt>
                <c:pt idx="30">
                  <c:v>15912</c:v>
                </c:pt>
                <c:pt idx="31">
                  <c:v>15671</c:v>
                </c:pt>
                <c:pt idx="32">
                  <c:v>15437</c:v>
                </c:pt>
                <c:pt idx="33">
                  <c:v>15210</c:v>
                </c:pt>
                <c:pt idx="34">
                  <c:v>14990</c:v>
                </c:pt>
                <c:pt idx="35">
                  <c:v>14775</c:v>
                </c:pt>
              </c:numCache>
            </c:numRef>
          </c:yVal>
          <c:smooth val="0"/>
        </c:ser>
        <c:ser>
          <c:idx val="3"/>
          <c:order val="1"/>
          <c:tx>
            <c:strRef>
              <c:f>'B2T with STS graphs_by_spp_year'!$N$1</c:f>
              <c:strCache>
                <c:ptCount val="1"/>
                <c:pt idx="0">
                  <c:v>UL_Q3</c:v>
                </c:pt>
              </c:strCache>
            </c:strRef>
          </c:tx>
          <c:spPr>
            <a:ln w="38100" cap="sq">
              <a:solidFill>
                <a:srgbClr val="FF0000"/>
              </a:solidFill>
              <a:prstDash val="sysDot"/>
            </a:ln>
          </c:spPr>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graphs_by_spp_year'!$N$2:$N$37</c:f>
              <c:numCache>
                <c:formatCode>#,##0</c:formatCode>
                <c:ptCount val="36"/>
                <c:pt idx="0">
                  <c:v>16365.75</c:v>
                </c:pt>
                <c:pt idx="1">
                  <c:v>16390.5</c:v>
                </c:pt>
                <c:pt idx="2">
                  <c:v>16410.5</c:v>
                </c:pt>
                <c:pt idx="3">
                  <c:v>16425.25</c:v>
                </c:pt>
                <c:pt idx="4">
                  <c:v>16436.5</c:v>
                </c:pt>
                <c:pt idx="5">
                  <c:v>16443.5</c:v>
                </c:pt>
                <c:pt idx="6">
                  <c:v>16462.5</c:v>
                </c:pt>
                <c:pt idx="7">
                  <c:v>16478.5</c:v>
                </c:pt>
                <c:pt idx="8">
                  <c:v>16491.5</c:v>
                </c:pt>
                <c:pt idx="9">
                  <c:v>16501.5</c:v>
                </c:pt>
                <c:pt idx="10">
                  <c:v>16510.25</c:v>
                </c:pt>
                <c:pt idx="11">
                  <c:v>16559.25</c:v>
                </c:pt>
                <c:pt idx="12">
                  <c:v>16433.75</c:v>
                </c:pt>
                <c:pt idx="13">
                  <c:v>16312.25</c:v>
                </c:pt>
                <c:pt idx="14">
                  <c:v>16196.25</c:v>
                </c:pt>
                <c:pt idx="15">
                  <c:v>16728</c:v>
                </c:pt>
                <c:pt idx="16">
                  <c:v>16926</c:v>
                </c:pt>
                <c:pt idx="17">
                  <c:v>17115</c:v>
                </c:pt>
                <c:pt idx="18">
                  <c:v>17297</c:v>
                </c:pt>
                <c:pt idx="19">
                  <c:v>17464.25</c:v>
                </c:pt>
                <c:pt idx="20">
                  <c:v>17155.75</c:v>
                </c:pt>
                <c:pt idx="21">
                  <c:v>16874.25</c:v>
                </c:pt>
                <c:pt idx="22">
                  <c:v>16603</c:v>
                </c:pt>
                <c:pt idx="23">
                  <c:v>16340.5</c:v>
                </c:pt>
                <c:pt idx="24">
                  <c:v>16087</c:v>
                </c:pt>
                <c:pt idx="25">
                  <c:v>15842</c:v>
                </c:pt>
                <c:pt idx="26">
                  <c:v>15616.5</c:v>
                </c:pt>
                <c:pt idx="27">
                  <c:v>15398.75</c:v>
                </c:pt>
                <c:pt idx="28">
                  <c:v>15187.5</c:v>
                </c:pt>
                <c:pt idx="29">
                  <c:v>14983</c:v>
                </c:pt>
                <c:pt idx="30">
                  <c:v>14785.25</c:v>
                </c:pt>
                <c:pt idx="31">
                  <c:v>14615.25</c:v>
                </c:pt>
                <c:pt idx="32">
                  <c:v>14450.25</c:v>
                </c:pt>
                <c:pt idx="33">
                  <c:v>14290.5</c:v>
                </c:pt>
                <c:pt idx="34">
                  <c:v>14135.25</c:v>
                </c:pt>
                <c:pt idx="35">
                  <c:v>13983.75</c:v>
                </c:pt>
              </c:numCache>
            </c:numRef>
          </c:yVal>
          <c:smooth val="0"/>
        </c:ser>
        <c:ser>
          <c:idx val="2"/>
          <c:order val="2"/>
          <c:tx>
            <c:strRef>
              <c:f>'B2T with STS graphs_by_spp_year'!$M$1</c:f>
              <c:strCache>
                <c:ptCount val="1"/>
                <c:pt idx="0">
                  <c:v>UL_Q2</c:v>
                </c:pt>
              </c:strCache>
            </c:strRef>
          </c:tx>
          <c:spPr>
            <a:ln w="38100" cap="sq">
              <a:solidFill>
                <a:srgbClr val="FFFFFF">
                  <a:lumMod val="75000"/>
                </a:srgbClr>
              </a:solidFill>
              <a:prstDash val="sysDash"/>
            </a:ln>
          </c:spPr>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graphs_by_spp_year'!$M$2:$M$37</c:f>
              <c:numCache>
                <c:formatCode>#,##0</c:formatCode>
                <c:ptCount val="36"/>
                <c:pt idx="0">
                  <c:v>14663.5</c:v>
                </c:pt>
                <c:pt idx="1">
                  <c:v>14684</c:v>
                </c:pt>
                <c:pt idx="2">
                  <c:v>14700</c:v>
                </c:pt>
                <c:pt idx="3">
                  <c:v>14711.5</c:v>
                </c:pt>
                <c:pt idx="4">
                  <c:v>14720</c:v>
                </c:pt>
                <c:pt idx="5">
                  <c:v>14725</c:v>
                </c:pt>
                <c:pt idx="6">
                  <c:v>14728</c:v>
                </c:pt>
                <c:pt idx="7">
                  <c:v>14729</c:v>
                </c:pt>
                <c:pt idx="8">
                  <c:v>14728</c:v>
                </c:pt>
                <c:pt idx="9">
                  <c:v>14725</c:v>
                </c:pt>
                <c:pt idx="10">
                  <c:v>14721.5</c:v>
                </c:pt>
                <c:pt idx="11">
                  <c:v>14752.5</c:v>
                </c:pt>
                <c:pt idx="12">
                  <c:v>14667.5</c:v>
                </c:pt>
                <c:pt idx="13">
                  <c:v>14584.5</c:v>
                </c:pt>
                <c:pt idx="14">
                  <c:v>14505.5</c:v>
                </c:pt>
                <c:pt idx="15">
                  <c:v>14858</c:v>
                </c:pt>
                <c:pt idx="16">
                  <c:v>15002</c:v>
                </c:pt>
                <c:pt idx="17">
                  <c:v>15139</c:v>
                </c:pt>
                <c:pt idx="18">
                  <c:v>15271</c:v>
                </c:pt>
                <c:pt idx="19">
                  <c:v>15392.5</c:v>
                </c:pt>
                <c:pt idx="20">
                  <c:v>15196.5</c:v>
                </c:pt>
                <c:pt idx="21">
                  <c:v>15030.5</c:v>
                </c:pt>
                <c:pt idx="22">
                  <c:v>14870</c:v>
                </c:pt>
                <c:pt idx="23">
                  <c:v>14714</c:v>
                </c:pt>
                <c:pt idx="24">
                  <c:v>14563</c:v>
                </c:pt>
                <c:pt idx="25">
                  <c:v>14417</c:v>
                </c:pt>
                <c:pt idx="26">
                  <c:v>14255</c:v>
                </c:pt>
                <c:pt idx="27">
                  <c:v>14098.5</c:v>
                </c:pt>
                <c:pt idx="28">
                  <c:v>13947</c:v>
                </c:pt>
                <c:pt idx="29">
                  <c:v>13800</c:v>
                </c:pt>
                <c:pt idx="30">
                  <c:v>13658.5</c:v>
                </c:pt>
                <c:pt idx="31">
                  <c:v>13559.5</c:v>
                </c:pt>
                <c:pt idx="32">
                  <c:v>13463.5</c:v>
                </c:pt>
                <c:pt idx="33">
                  <c:v>13371</c:v>
                </c:pt>
                <c:pt idx="34">
                  <c:v>13280.5</c:v>
                </c:pt>
                <c:pt idx="35">
                  <c:v>13192.5</c:v>
                </c:pt>
              </c:numCache>
            </c:numRef>
          </c:yVal>
          <c:smooth val="0"/>
        </c:ser>
        <c:ser>
          <c:idx val="1"/>
          <c:order val="3"/>
          <c:tx>
            <c:strRef>
              <c:f>'B2T with STS graphs_by_spp_year'!$L$1</c:f>
              <c:strCache>
                <c:ptCount val="1"/>
                <c:pt idx="0">
                  <c:v>UL_Q1 </c:v>
                </c:pt>
              </c:strCache>
            </c:strRef>
          </c:tx>
          <c:spPr>
            <a:ln w="38100" cap="sq">
              <a:solidFill>
                <a:srgbClr val="FFFFFF">
                  <a:lumMod val="50000"/>
                </a:srgbClr>
              </a:solidFill>
              <a:prstDash val="sysDot"/>
              <a:round/>
            </a:ln>
          </c:spPr>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graphs_by_spp_year'!$L$2:$L$37</c:f>
              <c:numCache>
                <c:formatCode>#,##0</c:formatCode>
                <c:ptCount val="36"/>
                <c:pt idx="0">
                  <c:v>12961.25</c:v>
                </c:pt>
                <c:pt idx="1">
                  <c:v>12977.5</c:v>
                </c:pt>
                <c:pt idx="2">
                  <c:v>12989.5</c:v>
                </c:pt>
                <c:pt idx="3">
                  <c:v>12997.75</c:v>
                </c:pt>
                <c:pt idx="4">
                  <c:v>13003.5</c:v>
                </c:pt>
                <c:pt idx="5">
                  <c:v>13006.5</c:v>
                </c:pt>
                <c:pt idx="6">
                  <c:v>12993.5</c:v>
                </c:pt>
                <c:pt idx="7">
                  <c:v>12979.5</c:v>
                </c:pt>
                <c:pt idx="8">
                  <c:v>12964.5</c:v>
                </c:pt>
                <c:pt idx="9">
                  <c:v>12948.5</c:v>
                </c:pt>
                <c:pt idx="10">
                  <c:v>12932.75</c:v>
                </c:pt>
                <c:pt idx="11">
                  <c:v>12945.75</c:v>
                </c:pt>
                <c:pt idx="12">
                  <c:v>12901.25</c:v>
                </c:pt>
                <c:pt idx="13">
                  <c:v>12856.75</c:v>
                </c:pt>
                <c:pt idx="14">
                  <c:v>12814.75</c:v>
                </c:pt>
                <c:pt idx="15">
                  <c:v>12988</c:v>
                </c:pt>
                <c:pt idx="16">
                  <c:v>13078</c:v>
                </c:pt>
                <c:pt idx="17">
                  <c:v>13163</c:v>
                </c:pt>
                <c:pt idx="18">
                  <c:v>13245</c:v>
                </c:pt>
                <c:pt idx="19">
                  <c:v>13320.75</c:v>
                </c:pt>
                <c:pt idx="20">
                  <c:v>13237.25</c:v>
                </c:pt>
                <c:pt idx="21">
                  <c:v>13186.75</c:v>
                </c:pt>
                <c:pt idx="22">
                  <c:v>13137</c:v>
                </c:pt>
                <c:pt idx="23">
                  <c:v>13087.5</c:v>
                </c:pt>
                <c:pt idx="24">
                  <c:v>13039</c:v>
                </c:pt>
                <c:pt idx="25">
                  <c:v>12992</c:v>
                </c:pt>
                <c:pt idx="26">
                  <c:v>12893.5</c:v>
                </c:pt>
                <c:pt idx="27">
                  <c:v>12798.25</c:v>
                </c:pt>
                <c:pt idx="28">
                  <c:v>12706.5</c:v>
                </c:pt>
                <c:pt idx="29">
                  <c:v>12617</c:v>
                </c:pt>
                <c:pt idx="30">
                  <c:v>12531.75</c:v>
                </c:pt>
                <c:pt idx="31">
                  <c:v>12503.75</c:v>
                </c:pt>
                <c:pt idx="32">
                  <c:v>12476.75</c:v>
                </c:pt>
                <c:pt idx="33">
                  <c:v>12451.5</c:v>
                </c:pt>
                <c:pt idx="34">
                  <c:v>12425.75</c:v>
                </c:pt>
                <c:pt idx="35">
                  <c:v>12401.25</c:v>
                </c:pt>
              </c:numCache>
            </c:numRef>
          </c:yVal>
          <c:smooth val="0"/>
        </c:ser>
        <c:ser>
          <c:idx val="0"/>
          <c:order val="4"/>
          <c:tx>
            <c:strRef>
              <c:f>'B2T with STS graphs_by_spp_year'!$K$1</c:f>
              <c:strCache>
                <c:ptCount val="1"/>
                <c:pt idx="0">
                  <c:v>LL_Q1 = LL_1%</c:v>
                </c:pt>
              </c:strCache>
            </c:strRef>
          </c:tx>
          <c:spPr>
            <a:ln w="38100">
              <a:solidFill>
                <a:schemeClr val="tx1"/>
              </a:solidFill>
            </a:ln>
          </c:spPr>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graphs_by_spp_year'!$K$2:$K$37</c:f>
              <c:numCache>
                <c:formatCode>#,##0</c:formatCode>
                <c:ptCount val="36"/>
                <c:pt idx="0">
                  <c:v>11259</c:v>
                </c:pt>
                <c:pt idx="1">
                  <c:v>11271</c:v>
                </c:pt>
                <c:pt idx="2">
                  <c:v>11279</c:v>
                </c:pt>
                <c:pt idx="3">
                  <c:v>11284</c:v>
                </c:pt>
                <c:pt idx="4">
                  <c:v>11287</c:v>
                </c:pt>
                <c:pt idx="5">
                  <c:v>11288</c:v>
                </c:pt>
                <c:pt idx="6">
                  <c:v>11259</c:v>
                </c:pt>
                <c:pt idx="7">
                  <c:v>11230</c:v>
                </c:pt>
                <c:pt idx="8">
                  <c:v>11201</c:v>
                </c:pt>
                <c:pt idx="9">
                  <c:v>11172</c:v>
                </c:pt>
                <c:pt idx="10">
                  <c:v>11144</c:v>
                </c:pt>
                <c:pt idx="11">
                  <c:v>11139</c:v>
                </c:pt>
                <c:pt idx="12">
                  <c:v>11135</c:v>
                </c:pt>
                <c:pt idx="13">
                  <c:v>11129</c:v>
                </c:pt>
                <c:pt idx="14">
                  <c:v>11124</c:v>
                </c:pt>
                <c:pt idx="15">
                  <c:v>11118</c:v>
                </c:pt>
                <c:pt idx="16">
                  <c:v>11154</c:v>
                </c:pt>
                <c:pt idx="17">
                  <c:v>11187</c:v>
                </c:pt>
                <c:pt idx="18">
                  <c:v>11219</c:v>
                </c:pt>
                <c:pt idx="19">
                  <c:v>11249</c:v>
                </c:pt>
                <c:pt idx="20">
                  <c:v>11278</c:v>
                </c:pt>
                <c:pt idx="21">
                  <c:v>11343</c:v>
                </c:pt>
                <c:pt idx="22">
                  <c:v>11404</c:v>
                </c:pt>
                <c:pt idx="23">
                  <c:v>11461</c:v>
                </c:pt>
                <c:pt idx="24">
                  <c:v>11515</c:v>
                </c:pt>
                <c:pt idx="25">
                  <c:v>11567</c:v>
                </c:pt>
                <c:pt idx="26">
                  <c:v>11532</c:v>
                </c:pt>
                <c:pt idx="27">
                  <c:v>11498</c:v>
                </c:pt>
                <c:pt idx="28">
                  <c:v>11466</c:v>
                </c:pt>
                <c:pt idx="29">
                  <c:v>11434</c:v>
                </c:pt>
                <c:pt idx="30">
                  <c:v>11405</c:v>
                </c:pt>
                <c:pt idx="31">
                  <c:v>11448</c:v>
                </c:pt>
                <c:pt idx="32">
                  <c:v>11490</c:v>
                </c:pt>
                <c:pt idx="33">
                  <c:v>11532</c:v>
                </c:pt>
                <c:pt idx="34">
                  <c:v>11571</c:v>
                </c:pt>
                <c:pt idx="35">
                  <c:v>11610</c:v>
                </c:pt>
              </c:numCache>
            </c:numRef>
          </c:yVal>
          <c:smooth val="1"/>
        </c:ser>
        <c:dLbls>
          <c:showLegendKey val="0"/>
          <c:showVal val="0"/>
          <c:showCatName val="0"/>
          <c:showSerName val="0"/>
          <c:showPercent val="0"/>
          <c:showBubbleSize val="0"/>
        </c:dLbls>
        <c:axId val="69098880"/>
        <c:axId val="69105152"/>
      </c:scatterChart>
      <c:valAx>
        <c:axId val="69098880"/>
        <c:scaling>
          <c:orientation val="minMax"/>
          <c:max val="72"/>
          <c:min val="32"/>
        </c:scaling>
        <c:delete val="0"/>
        <c:axPos val="b"/>
        <c:title>
          <c:tx>
            <c:rich>
              <a:bodyPr/>
              <a:lstStyle/>
              <a:p>
                <a:pPr>
                  <a:defRPr sz="1400"/>
                </a:pPr>
                <a:r>
                  <a:rPr lang="en-US" sz="1400"/>
                  <a:t>HEAD (ft)</a:t>
                </a:r>
              </a:p>
            </c:rich>
          </c:tx>
          <c:layout/>
          <c:overlay val="0"/>
        </c:title>
        <c:numFmt formatCode="General" sourceLinked="1"/>
        <c:majorTickMark val="out"/>
        <c:minorTickMark val="in"/>
        <c:tickLblPos val="nextTo"/>
        <c:txPr>
          <a:bodyPr/>
          <a:lstStyle/>
          <a:p>
            <a:pPr>
              <a:defRPr sz="1000"/>
            </a:pPr>
            <a:endParaRPr lang="en-US"/>
          </a:p>
        </c:txPr>
        <c:crossAx val="69105152"/>
        <c:crosses val="autoZero"/>
        <c:crossBetween val="midCat"/>
        <c:majorUnit val="5"/>
      </c:valAx>
      <c:valAx>
        <c:axId val="69105152"/>
        <c:scaling>
          <c:orientation val="minMax"/>
          <c:max val="20000"/>
          <c:min val="10000"/>
        </c:scaling>
        <c:delete val="0"/>
        <c:axPos val="l"/>
        <c:title>
          <c:tx>
            <c:rich>
              <a:bodyPr rot="-5400000" vert="horz"/>
              <a:lstStyle/>
              <a:p>
                <a:pPr>
                  <a:defRPr sz="1400"/>
                </a:pPr>
                <a:r>
                  <a:rPr lang="en-US" sz="1400"/>
                  <a:t>Discharge (cfs)</a:t>
                </a:r>
              </a:p>
            </c:rich>
          </c:tx>
          <c:layout/>
          <c:overlay val="0"/>
        </c:title>
        <c:numFmt formatCode="#,##0" sourceLinked="1"/>
        <c:majorTickMark val="out"/>
        <c:minorTickMark val="none"/>
        <c:tickLblPos val="nextTo"/>
        <c:txPr>
          <a:bodyPr/>
          <a:lstStyle/>
          <a:p>
            <a:pPr>
              <a:defRPr sz="1000"/>
            </a:pPr>
            <a:endParaRPr lang="en-US"/>
          </a:p>
        </c:txPr>
        <c:crossAx val="69098880"/>
        <c:crosses val="autoZero"/>
        <c:crossBetween val="midCat"/>
        <c:majorUnit val="2000"/>
      </c:valAx>
    </c:plotArea>
    <c:legend>
      <c:legendPos val="tr"/>
      <c:layout>
        <c:manualLayout>
          <c:xMode val="edge"/>
          <c:yMode val="edge"/>
          <c:x val="0.61899457540496772"/>
          <c:y val="7.4932494426865476E-2"/>
          <c:w val="0.37802590911586281"/>
          <c:h val="0.19804142260581978"/>
        </c:manualLayout>
      </c:layout>
      <c:overlay val="0"/>
      <c:txPr>
        <a:bodyPr/>
        <a:lstStyle/>
        <a:p>
          <a:pPr>
            <a:defRPr sz="1200"/>
          </a:pPr>
          <a:endParaRPr lang="en-US"/>
        </a:p>
      </c:txPr>
    </c:legend>
    <c:plotVisOnly val="1"/>
    <c:dispBlanksAs val="gap"/>
    <c:showDLblsOverMax val="0"/>
  </c:chart>
  <c:spPr>
    <a:ln w="50800">
      <a:solidFill>
        <a:sysClr val="window" lastClr="FFFFFF">
          <a:lumMod val="85000"/>
        </a:sysClr>
      </a:solidFill>
    </a:ln>
    <a:effectLst>
      <a:outerShdw blurRad="50800" dist="50800" dir="2760000" algn="ctr" rotWithShape="0">
        <a:srgbClr val="000000">
          <a:alpha val="39000"/>
        </a:srgbClr>
      </a:outerShdw>
    </a:effectLst>
  </c:spPr>
  <c:txPr>
    <a:bodyPr/>
    <a:lstStyle/>
    <a:p>
      <a:pPr>
        <a:defRPr sz="1200"/>
      </a:pPr>
      <a:endParaRPr lang="en-US"/>
    </a:p>
  </c:txPr>
  <c:externalData r:id="rId2">
    <c:autoUpdate val="0"/>
  </c:externalData>
  <c:userShapes r:id="rId3"/>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595419847328244"/>
          <c:y val="5.2802945086409654E-2"/>
          <c:w val="0.80312449493431637"/>
          <c:h val="0.81063384122439242"/>
        </c:manualLayout>
      </c:layout>
      <c:scatterChart>
        <c:scatterStyle val="smoothMarker"/>
        <c:varyColors val="0"/>
        <c:ser>
          <c:idx val="6"/>
          <c:order val="0"/>
          <c:tx>
            <c:strRef>
              <c:f>'B1 graphs_by_spp_year'!$F$5722</c:f>
              <c:strCache>
                <c:ptCount val="1"/>
                <c:pt idx="0">
                  <c:v>2012</c:v>
                </c:pt>
              </c:strCache>
            </c:strRef>
          </c:tx>
          <c:spPr>
            <a:ln w="66675">
              <a:noFill/>
            </a:ln>
          </c:spPr>
          <c:marker>
            <c:symbol val="circle"/>
            <c:size val="13"/>
            <c:spPr>
              <a:solidFill>
                <a:schemeClr val="accent3"/>
              </a:solidFill>
              <a:ln>
                <a:solidFill>
                  <a:schemeClr val="accent3">
                    <a:lumMod val="50000"/>
                  </a:schemeClr>
                </a:solidFill>
              </a:ln>
            </c:spPr>
          </c:marker>
          <c:xVal>
            <c:numRef>
              <c:f>'B1 graphs_by_spp_year'!$E$5722:$E$6950</c:f>
              <c:numCache>
                <c:formatCode>General</c:formatCode>
                <c:ptCount val="1229"/>
                <c:pt idx="0">
                  <c:v>44.94</c:v>
                </c:pt>
                <c:pt idx="1">
                  <c:v>51.86</c:v>
                </c:pt>
                <c:pt idx="2">
                  <c:v>49.17</c:v>
                </c:pt>
                <c:pt idx="3">
                  <c:v>49.46</c:v>
                </c:pt>
                <c:pt idx="4">
                  <c:v>49.46</c:v>
                </c:pt>
                <c:pt idx="5">
                  <c:v>49.61</c:v>
                </c:pt>
                <c:pt idx="6">
                  <c:v>50.19</c:v>
                </c:pt>
                <c:pt idx="7">
                  <c:v>51.25</c:v>
                </c:pt>
                <c:pt idx="8">
                  <c:v>49.17</c:v>
                </c:pt>
                <c:pt idx="9">
                  <c:v>50.25</c:v>
                </c:pt>
                <c:pt idx="10">
                  <c:v>49.91</c:v>
                </c:pt>
                <c:pt idx="11">
                  <c:v>49.44</c:v>
                </c:pt>
                <c:pt idx="12">
                  <c:v>49.34</c:v>
                </c:pt>
                <c:pt idx="13">
                  <c:v>47.6</c:v>
                </c:pt>
                <c:pt idx="14">
                  <c:v>44.56</c:v>
                </c:pt>
                <c:pt idx="15">
                  <c:v>49.96</c:v>
                </c:pt>
                <c:pt idx="16">
                  <c:v>49.44</c:v>
                </c:pt>
                <c:pt idx="17">
                  <c:v>49.49</c:v>
                </c:pt>
                <c:pt idx="18">
                  <c:v>43.71</c:v>
                </c:pt>
                <c:pt idx="19">
                  <c:v>49.42</c:v>
                </c:pt>
                <c:pt idx="20">
                  <c:v>44.31</c:v>
                </c:pt>
                <c:pt idx="21">
                  <c:v>45.37</c:v>
                </c:pt>
                <c:pt idx="22">
                  <c:v>47.53</c:v>
                </c:pt>
                <c:pt idx="23">
                  <c:v>44.21</c:v>
                </c:pt>
                <c:pt idx="24">
                  <c:v>46.36</c:v>
                </c:pt>
                <c:pt idx="25">
                  <c:v>44.17</c:v>
                </c:pt>
                <c:pt idx="26">
                  <c:v>45.27</c:v>
                </c:pt>
                <c:pt idx="27">
                  <c:v>45.6</c:v>
                </c:pt>
                <c:pt idx="28">
                  <c:v>44.05</c:v>
                </c:pt>
                <c:pt idx="29">
                  <c:v>45.27</c:v>
                </c:pt>
                <c:pt idx="30">
                  <c:v>44.85</c:v>
                </c:pt>
                <c:pt idx="31">
                  <c:v>44.59</c:v>
                </c:pt>
                <c:pt idx="32">
                  <c:v>44.76</c:v>
                </c:pt>
                <c:pt idx="33">
                  <c:v>47.01</c:v>
                </c:pt>
                <c:pt idx="34">
                  <c:v>45.36</c:v>
                </c:pt>
                <c:pt idx="35">
                  <c:v>47.99</c:v>
                </c:pt>
                <c:pt idx="36">
                  <c:v>47.62</c:v>
                </c:pt>
                <c:pt idx="37">
                  <c:v>47.5</c:v>
                </c:pt>
                <c:pt idx="38">
                  <c:v>47.67</c:v>
                </c:pt>
                <c:pt idx="39">
                  <c:v>48.11</c:v>
                </c:pt>
                <c:pt idx="40">
                  <c:v>48.37</c:v>
                </c:pt>
                <c:pt idx="41">
                  <c:v>46.68</c:v>
                </c:pt>
                <c:pt idx="42">
                  <c:v>46.53</c:v>
                </c:pt>
                <c:pt idx="43">
                  <c:v>45.28</c:v>
                </c:pt>
                <c:pt idx="44">
                  <c:v>46.7</c:v>
                </c:pt>
                <c:pt idx="45">
                  <c:v>46.22</c:v>
                </c:pt>
                <c:pt idx="46">
                  <c:v>45.45</c:v>
                </c:pt>
                <c:pt idx="47">
                  <c:v>44.73</c:v>
                </c:pt>
                <c:pt idx="48">
                  <c:v>44.07</c:v>
                </c:pt>
                <c:pt idx="49">
                  <c:v>46.43</c:v>
                </c:pt>
                <c:pt idx="50">
                  <c:v>44.15</c:v>
                </c:pt>
                <c:pt idx="51">
                  <c:v>46.52</c:v>
                </c:pt>
                <c:pt idx="52">
                  <c:v>47.24</c:v>
                </c:pt>
                <c:pt idx="53">
                  <c:v>49.23</c:v>
                </c:pt>
                <c:pt idx="54">
                  <c:v>44.73</c:v>
                </c:pt>
                <c:pt idx="55">
                  <c:v>44.07</c:v>
                </c:pt>
                <c:pt idx="56">
                  <c:v>44.61</c:v>
                </c:pt>
                <c:pt idx="57">
                  <c:v>43.92</c:v>
                </c:pt>
                <c:pt idx="58">
                  <c:v>44.61</c:v>
                </c:pt>
                <c:pt idx="59">
                  <c:v>46.75</c:v>
                </c:pt>
                <c:pt idx="60">
                  <c:v>45.67</c:v>
                </c:pt>
                <c:pt idx="61">
                  <c:v>49.05</c:v>
                </c:pt>
                <c:pt idx="62">
                  <c:v>46.31</c:v>
                </c:pt>
                <c:pt idx="63">
                  <c:v>44.13</c:v>
                </c:pt>
                <c:pt idx="64">
                  <c:v>43.84</c:v>
                </c:pt>
                <c:pt idx="65">
                  <c:v>45.87</c:v>
                </c:pt>
                <c:pt idx="66">
                  <c:v>44.76</c:v>
                </c:pt>
                <c:pt idx="67">
                  <c:v>44.77</c:v>
                </c:pt>
                <c:pt idx="68">
                  <c:v>48.49</c:v>
                </c:pt>
                <c:pt idx="69">
                  <c:v>47.8</c:v>
                </c:pt>
                <c:pt idx="70">
                  <c:v>44.24</c:v>
                </c:pt>
                <c:pt idx="71">
                  <c:v>47.71</c:v>
                </c:pt>
                <c:pt idx="72">
                  <c:v>47.99</c:v>
                </c:pt>
                <c:pt idx="73">
                  <c:v>47.78</c:v>
                </c:pt>
                <c:pt idx="74">
                  <c:v>46.94</c:v>
                </c:pt>
                <c:pt idx="75">
                  <c:v>47.56</c:v>
                </c:pt>
                <c:pt idx="76">
                  <c:v>48.01</c:v>
                </c:pt>
                <c:pt idx="77">
                  <c:v>49.74</c:v>
                </c:pt>
                <c:pt idx="78">
                  <c:v>48.32</c:v>
                </c:pt>
                <c:pt idx="79">
                  <c:v>47.01</c:v>
                </c:pt>
                <c:pt idx="80">
                  <c:v>48.45</c:v>
                </c:pt>
                <c:pt idx="81">
                  <c:v>49.04</c:v>
                </c:pt>
                <c:pt idx="82">
                  <c:v>47.46</c:v>
                </c:pt>
                <c:pt idx="83">
                  <c:v>45.47</c:v>
                </c:pt>
                <c:pt idx="84">
                  <c:v>47.54</c:v>
                </c:pt>
                <c:pt idx="85">
                  <c:v>48.36</c:v>
                </c:pt>
                <c:pt idx="86">
                  <c:v>45.01</c:v>
                </c:pt>
                <c:pt idx="87">
                  <c:v>48.23</c:v>
                </c:pt>
                <c:pt idx="88">
                  <c:v>48.25</c:v>
                </c:pt>
                <c:pt idx="89">
                  <c:v>45.96</c:v>
                </c:pt>
                <c:pt idx="90">
                  <c:v>48.29</c:v>
                </c:pt>
                <c:pt idx="91">
                  <c:v>47.46</c:v>
                </c:pt>
                <c:pt idx="92">
                  <c:v>45.28</c:v>
                </c:pt>
                <c:pt idx="93">
                  <c:v>43.54</c:v>
                </c:pt>
                <c:pt idx="94">
                  <c:v>47.22</c:v>
                </c:pt>
                <c:pt idx="95">
                  <c:v>48.69</c:v>
                </c:pt>
                <c:pt idx="96">
                  <c:v>48.18</c:v>
                </c:pt>
                <c:pt idx="97">
                  <c:v>47.22</c:v>
                </c:pt>
                <c:pt idx="98">
                  <c:v>47.85</c:v>
                </c:pt>
                <c:pt idx="99">
                  <c:v>47.89</c:v>
                </c:pt>
                <c:pt idx="100">
                  <c:v>46.4</c:v>
                </c:pt>
                <c:pt idx="101">
                  <c:v>47.88</c:v>
                </c:pt>
                <c:pt idx="102">
                  <c:v>44.13</c:v>
                </c:pt>
                <c:pt idx="103">
                  <c:v>47.77</c:v>
                </c:pt>
                <c:pt idx="104">
                  <c:v>48.21</c:v>
                </c:pt>
                <c:pt idx="105">
                  <c:v>48.77</c:v>
                </c:pt>
                <c:pt idx="106">
                  <c:v>46.58</c:v>
                </c:pt>
                <c:pt idx="107">
                  <c:v>45.29</c:v>
                </c:pt>
                <c:pt idx="108">
                  <c:v>46.94</c:v>
                </c:pt>
                <c:pt idx="109">
                  <c:v>50.13</c:v>
                </c:pt>
                <c:pt idx="110">
                  <c:v>44.19</c:v>
                </c:pt>
                <c:pt idx="111">
                  <c:v>50.08</c:v>
                </c:pt>
                <c:pt idx="112">
                  <c:v>47.27</c:v>
                </c:pt>
                <c:pt idx="113">
                  <c:v>45.76</c:v>
                </c:pt>
                <c:pt idx="114">
                  <c:v>46.27</c:v>
                </c:pt>
                <c:pt idx="115">
                  <c:v>47.57</c:v>
                </c:pt>
                <c:pt idx="116">
                  <c:v>46.35</c:v>
                </c:pt>
                <c:pt idx="117">
                  <c:v>46.03</c:v>
                </c:pt>
                <c:pt idx="118">
                  <c:v>44.51</c:v>
                </c:pt>
                <c:pt idx="119">
                  <c:v>46.02</c:v>
                </c:pt>
                <c:pt idx="120">
                  <c:v>46.12</c:v>
                </c:pt>
                <c:pt idx="121">
                  <c:v>46.69</c:v>
                </c:pt>
                <c:pt idx="122">
                  <c:v>46.18</c:v>
                </c:pt>
                <c:pt idx="123">
                  <c:v>47.78</c:v>
                </c:pt>
                <c:pt idx="124">
                  <c:v>48.09</c:v>
                </c:pt>
                <c:pt idx="125">
                  <c:v>48.21</c:v>
                </c:pt>
                <c:pt idx="126">
                  <c:v>46.16</c:v>
                </c:pt>
                <c:pt idx="127">
                  <c:v>49.04</c:v>
                </c:pt>
                <c:pt idx="128">
                  <c:v>48.12</c:v>
                </c:pt>
                <c:pt idx="129">
                  <c:v>45.59</c:v>
                </c:pt>
                <c:pt idx="130">
                  <c:v>47.27</c:v>
                </c:pt>
                <c:pt idx="131">
                  <c:v>46.01</c:v>
                </c:pt>
                <c:pt idx="132">
                  <c:v>48.32</c:v>
                </c:pt>
                <c:pt idx="133">
                  <c:v>46.71</c:v>
                </c:pt>
                <c:pt idx="134">
                  <c:v>47.55</c:v>
                </c:pt>
                <c:pt idx="135">
                  <c:v>45.79</c:v>
                </c:pt>
                <c:pt idx="136">
                  <c:v>48.34</c:v>
                </c:pt>
                <c:pt idx="137">
                  <c:v>47.41</c:v>
                </c:pt>
                <c:pt idx="138">
                  <c:v>44.05</c:v>
                </c:pt>
                <c:pt idx="139">
                  <c:v>45.16</c:v>
                </c:pt>
                <c:pt idx="140">
                  <c:v>49.28</c:v>
                </c:pt>
                <c:pt idx="141">
                  <c:v>46.3</c:v>
                </c:pt>
                <c:pt idx="142">
                  <c:v>47.39</c:v>
                </c:pt>
                <c:pt idx="143">
                  <c:v>45.34</c:v>
                </c:pt>
                <c:pt idx="144">
                  <c:v>46.3</c:v>
                </c:pt>
                <c:pt idx="145">
                  <c:v>48.16</c:v>
                </c:pt>
                <c:pt idx="146">
                  <c:v>47.66</c:v>
                </c:pt>
                <c:pt idx="147">
                  <c:v>47.6</c:v>
                </c:pt>
                <c:pt idx="148">
                  <c:v>43.61</c:v>
                </c:pt>
                <c:pt idx="149">
                  <c:v>47.84</c:v>
                </c:pt>
                <c:pt idx="150">
                  <c:v>47.61</c:v>
                </c:pt>
                <c:pt idx="151">
                  <c:v>48.96</c:v>
                </c:pt>
                <c:pt idx="152">
                  <c:v>48.57</c:v>
                </c:pt>
                <c:pt idx="153">
                  <c:v>46.55</c:v>
                </c:pt>
                <c:pt idx="154">
                  <c:v>44.05</c:v>
                </c:pt>
                <c:pt idx="155">
                  <c:v>46.58</c:v>
                </c:pt>
                <c:pt idx="156">
                  <c:v>48.29</c:v>
                </c:pt>
                <c:pt idx="157">
                  <c:v>47.5</c:v>
                </c:pt>
                <c:pt idx="158">
                  <c:v>45.61</c:v>
                </c:pt>
                <c:pt idx="159">
                  <c:v>47.86</c:v>
                </c:pt>
                <c:pt idx="160">
                  <c:v>43.89</c:v>
                </c:pt>
                <c:pt idx="161">
                  <c:v>44.05</c:v>
                </c:pt>
                <c:pt idx="162">
                  <c:v>49.03</c:v>
                </c:pt>
                <c:pt idx="163">
                  <c:v>50.15</c:v>
                </c:pt>
                <c:pt idx="164">
                  <c:v>48.78</c:v>
                </c:pt>
                <c:pt idx="165">
                  <c:v>47.95</c:v>
                </c:pt>
                <c:pt idx="166">
                  <c:v>47.95</c:v>
                </c:pt>
                <c:pt idx="167">
                  <c:v>47.76</c:v>
                </c:pt>
                <c:pt idx="168">
                  <c:v>47.11</c:v>
                </c:pt>
                <c:pt idx="169">
                  <c:v>48.49</c:v>
                </c:pt>
                <c:pt idx="170">
                  <c:v>49.64</c:v>
                </c:pt>
                <c:pt idx="171">
                  <c:v>47.05</c:v>
                </c:pt>
                <c:pt idx="172">
                  <c:v>47</c:v>
                </c:pt>
                <c:pt idx="173">
                  <c:v>47.81</c:v>
                </c:pt>
                <c:pt idx="174">
                  <c:v>47.62</c:v>
                </c:pt>
                <c:pt idx="175">
                  <c:v>48.13</c:v>
                </c:pt>
                <c:pt idx="176">
                  <c:v>50.15</c:v>
                </c:pt>
                <c:pt idx="177">
                  <c:v>48.14</c:v>
                </c:pt>
                <c:pt idx="178">
                  <c:v>47.81</c:v>
                </c:pt>
                <c:pt idx="179">
                  <c:v>47</c:v>
                </c:pt>
                <c:pt idx="180">
                  <c:v>47.34</c:v>
                </c:pt>
                <c:pt idx="181">
                  <c:v>50.15</c:v>
                </c:pt>
                <c:pt idx="182">
                  <c:v>48.34</c:v>
                </c:pt>
                <c:pt idx="183">
                  <c:v>48.24</c:v>
                </c:pt>
                <c:pt idx="184">
                  <c:v>49.41</c:v>
                </c:pt>
                <c:pt idx="185">
                  <c:v>47.82</c:v>
                </c:pt>
                <c:pt idx="186">
                  <c:v>48.91</c:v>
                </c:pt>
                <c:pt idx="187">
                  <c:v>46.82</c:v>
                </c:pt>
                <c:pt idx="188">
                  <c:v>47.23</c:v>
                </c:pt>
                <c:pt idx="189">
                  <c:v>48.8</c:v>
                </c:pt>
                <c:pt idx="190">
                  <c:v>48.39</c:v>
                </c:pt>
                <c:pt idx="191">
                  <c:v>48.1</c:v>
                </c:pt>
                <c:pt idx="192">
                  <c:v>48.95</c:v>
                </c:pt>
                <c:pt idx="193">
                  <c:v>47.18</c:v>
                </c:pt>
                <c:pt idx="194">
                  <c:v>50.19</c:v>
                </c:pt>
                <c:pt idx="195">
                  <c:v>48.44</c:v>
                </c:pt>
                <c:pt idx="196">
                  <c:v>47.62</c:v>
                </c:pt>
                <c:pt idx="197">
                  <c:v>49.3</c:v>
                </c:pt>
                <c:pt idx="198">
                  <c:v>47.33</c:v>
                </c:pt>
                <c:pt idx="199">
                  <c:v>49.3</c:v>
                </c:pt>
                <c:pt idx="200">
                  <c:v>48.16</c:v>
                </c:pt>
                <c:pt idx="201">
                  <c:v>48.97</c:v>
                </c:pt>
                <c:pt idx="202">
                  <c:v>48.74</c:v>
                </c:pt>
                <c:pt idx="203">
                  <c:v>47.18</c:v>
                </c:pt>
                <c:pt idx="204">
                  <c:v>48.57</c:v>
                </c:pt>
                <c:pt idx="205">
                  <c:v>49.78</c:v>
                </c:pt>
                <c:pt idx="206">
                  <c:v>48.06</c:v>
                </c:pt>
                <c:pt idx="207">
                  <c:v>47.82</c:v>
                </c:pt>
                <c:pt idx="208">
                  <c:v>47.16</c:v>
                </c:pt>
                <c:pt idx="209">
                  <c:v>48.37</c:v>
                </c:pt>
                <c:pt idx="210">
                  <c:v>47.78</c:v>
                </c:pt>
                <c:pt idx="211">
                  <c:v>47.89</c:v>
                </c:pt>
                <c:pt idx="212">
                  <c:v>47.21</c:v>
                </c:pt>
                <c:pt idx="213">
                  <c:v>47.65</c:v>
                </c:pt>
                <c:pt idx="214">
                  <c:v>48.83</c:v>
                </c:pt>
                <c:pt idx="215">
                  <c:v>47.89</c:v>
                </c:pt>
                <c:pt idx="216">
                  <c:v>48.46</c:v>
                </c:pt>
                <c:pt idx="217">
                  <c:v>47.7</c:v>
                </c:pt>
                <c:pt idx="218">
                  <c:v>44.7</c:v>
                </c:pt>
                <c:pt idx="219">
                  <c:v>47.7</c:v>
                </c:pt>
                <c:pt idx="220">
                  <c:v>46.7</c:v>
                </c:pt>
                <c:pt idx="221">
                  <c:v>46.05</c:v>
                </c:pt>
                <c:pt idx="222">
                  <c:v>47.88</c:v>
                </c:pt>
                <c:pt idx="223">
                  <c:v>44.05</c:v>
                </c:pt>
                <c:pt idx="224">
                  <c:v>46.84</c:v>
                </c:pt>
                <c:pt idx="225">
                  <c:v>46.1</c:v>
                </c:pt>
                <c:pt idx="226">
                  <c:v>48.57</c:v>
                </c:pt>
                <c:pt idx="227">
                  <c:v>47.17</c:v>
                </c:pt>
                <c:pt idx="228">
                  <c:v>47.97</c:v>
                </c:pt>
                <c:pt idx="229">
                  <c:v>48.47</c:v>
                </c:pt>
                <c:pt idx="230">
                  <c:v>47.57</c:v>
                </c:pt>
                <c:pt idx="231">
                  <c:v>48.19</c:v>
                </c:pt>
                <c:pt idx="232">
                  <c:v>46.63</c:v>
                </c:pt>
                <c:pt idx="233">
                  <c:v>45.54</c:v>
                </c:pt>
                <c:pt idx="234">
                  <c:v>45.63</c:v>
                </c:pt>
                <c:pt idx="235">
                  <c:v>48.08</c:v>
                </c:pt>
                <c:pt idx="236">
                  <c:v>46.29</c:v>
                </c:pt>
                <c:pt idx="237">
                  <c:v>46.12</c:v>
                </c:pt>
                <c:pt idx="238">
                  <c:v>46.15</c:v>
                </c:pt>
                <c:pt idx="239">
                  <c:v>46.75</c:v>
                </c:pt>
                <c:pt idx="240">
                  <c:v>43.98</c:v>
                </c:pt>
                <c:pt idx="241">
                  <c:v>45.49</c:v>
                </c:pt>
                <c:pt idx="242">
                  <c:v>47.41</c:v>
                </c:pt>
                <c:pt idx="243">
                  <c:v>46.56</c:v>
                </c:pt>
                <c:pt idx="244">
                  <c:v>47.36</c:v>
                </c:pt>
                <c:pt idx="245">
                  <c:v>46.81</c:v>
                </c:pt>
                <c:pt idx="246">
                  <c:v>48.31</c:v>
                </c:pt>
                <c:pt idx="247">
                  <c:v>46.21</c:v>
                </c:pt>
                <c:pt idx="248">
                  <c:v>47.78</c:v>
                </c:pt>
                <c:pt idx="249">
                  <c:v>48.05</c:v>
                </c:pt>
                <c:pt idx="250">
                  <c:v>50.91</c:v>
                </c:pt>
                <c:pt idx="251">
                  <c:v>44.16</c:v>
                </c:pt>
                <c:pt idx="252">
                  <c:v>46.94</c:v>
                </c:pt>
                <c:pt idx="253">
                  <c:v>45.99</c:v>
                </c:pt>
                <c:pt idx="254">
                  <c:v>47.78</c:v>
                </c:pt>
                <c:pt idx="255">
                  <c:v>45.56</c:v>
                </c:pt>
                <c:pt idx="256">
                  <c:v>45.43</c:v>
                </c:pt>
                <c:pt idx="257">
                  <c:v>51.12</c:v>
                </c:pt>
                <c:pt idx="258">
                  <c:v>45.98</c:v>
                </c:pt>
                <c:pt idx="259">
                  <c:v>48.55</c:v>
                </c:pt>
                <c:pt idx="260">
                  <c:v>45.34</c:v>
                </c:pt>
                <c:pt idx="261">
                  <c:v>47.84</c:v>
                </c:pt>
                <c:pt idx="262">
                  <c:v>47.61</c:v>
                </c:pt>
                <c:pt idx="263">
                  <c:v>45.37</c:v>
                </c:pt>
                <c:pt idx="264">
                  <c:v>45.77</c:v>
                </c:pt>
                <c:pt idx="265">
                  <c:v>45.79</c:v>
                </c:pt>
                <c:pt idx="266">
                  <c:v>47.05</c:v>
                </c:pt>
                <c:pt idx="267">
                  <c:v>44.5</c:v>
                </c:pt>
                <c:pt idx="268">
                  <c:v>44.98</c:v>
                </c:pt>
                <c:pt idx="269">
                  <c:v>44.24</c:v>
                </c:pt>
                <c:pt idx="270">
                  <c:v>47.69</c:v>
                </c:pt>
                <c:pt idx="271">
                  <c:v>47.75</c:v>
                </c:pt>
                <c:pt idx="272">
                  <c:v>45.34</c:v>
                </c:pt>
                <c:pt idx="273">
                  <c:v>47.61</c:v>
                </c:pt>
                <c:pt idx="274">
                  <c:v>48.5</c:v>
                </c:pt>
                <c:pt idx="275">
                  <c:v>47.89</c:v>
                </c:pt>
                <c:pt idx="276">
                  <c:v>46.27</c:v>
                </c:pt>
                <c:pt idx="277">
                  <c:v>47.78</c:v>
                </c:pt>
                <c:pt idx="278">
                  <c:v>47.34</c:v>
                </c:pt>
                <c:pt idx="279">
                  <c:v>43.53</c:v>
                </c:pt>
                <c:pt idx="280">
                  <c:v>46.22</c:v>
                </c:pt>
                <c:pt idx="281">
                  <c:v>43.98</c:v>
                </c:pt>
                <c:pt idx="282">
                  <c:v>46.17</c:v>
                </c:pt>
                <c:pt idx="283">
                  <c:v>45.27</c:v>
                </c:pt>
                <c:pt idx="284">
                  <c:v>46.02</c:v>
                </c:pt>
                <c:pt idx="285">
                  <c:v>47.33</c:v>
                </c:pt>
                <c:pt idx="286">
                  <c:v>46.11</c:v>
                </c:pt>
                <c:pt idx="287">
                  <c:v>46.5</c:v>
                </c:pt>
                <c:pt idx="288">
                  <c:v>44.8</c:v>
                </c:pt>
                <c:pt idx="289">
                  <c:v>45.89</c:v>
                </c:pt>
                <c:pt idx="290">
                  <c:v>47.84</c:v>
                </c:pt>
                <c:pt idx="291">
                  <c:v>44.15</c:v>
                </c:pt>
                <c:pt idx="292">
                  <c:v>44.15</c:v>
                </c:pt>
                <c:pt idx="293">
                  <c:v>47.18</c:v>
                </c:pt>
                <c:pt idx="294">
                  <c:v>49.07</c:v>
                </c:pt>
                <c:pt idx="295">
                  <c:v>47.3</c:v>
                </c:pt>
                <c:pt idx="296">
                  <c:v>45.72</c:v>
                </c:pt>
                <c:pt idx="297">
                  <c:v>47.95</c:v>
                </c:pt>
                <c:pt idx="298">
                  <c:v>47.17</c:v>
                </c:pt>
                <c:pt idx="299">
                  <c:v>48.52</c:v>
                </c:pt>
                <c:pt idx="300">
                  <c:v>48.03</c:v>
                </c:pt>
                <c:pt idx="301">
                  <c:v>46.79</c:v>
                </c:pt>
                <c:pt idx="302">
                  <c:v>47.86</c:v>
                </c:pt>
                <c:pt idx="303">
                  <c:v>49.54</c:v>
                </c:pt>
                <c:pt idx="304">
                  <c:v>48.26</c:v>
                </c:pt>
                <c:pt idx="305">
                  <c:v>48.75</c:v>
                </c:pt>
                <c:pt idx="306">
                  <c:v>48.43</c:v>
                </c:pt>
                <c:pt idx="307">
                  <c:v>48.1</c:v>
                </c:pt>
                <c:pt idx="308">
                  <c:v>45.95</c:v>
                </c:pt>
                <c:pt idx="309">
                  <c:v>45.61</c:v>
                </c:pt>
                <c:pt idx="310">
                  <c:v>47.39</c:v>
                </c:pt>
                <c:pt idx="311">
                  <c:v>46.49</c:v>
                </c:pt>
                <c:pt idx="312">
                  <c:v>46.55</c:v>
                </c:pt>
                <c:pt idx="313">
                  <c:v>45.21</c:v>
                </c:pt>
                <c:pt idx="314">
                  <c:v>47.64</c:v>
                </c:pt>
                <c:pt idx="315">
                  <c:v>45.55</c:v>
                </c:pt>
                <c:pt idx="316">
                  <c:v>47</c:v>
                </c:pt>
                <c:pt idx="317">
                  <c:v>46.3</c:v>
                </c:pt>
                <c:pt idx="318">
                  <c:v>44.61</c:v>
                </c:pt>
                <c:pt idx="319">
                  <c:v>44.39</c:v>
                </c:pt>
                <c:pt idx="320">
                  <c:v>46.02</c:v>
                </c:pt>
                <c:pt idx="321">
                  <c:v>48.76</c:v>
                </c:pt>
                <c:pt idx="322">
                  <c:v>46.03</c:v>
                </c:pt>
                <c:pt idx="323">
                  <c:v>46.07</c:v>
                </c:pt>
                <c:pt idx="324">
                  <c:v>47.9</c:v>
                </c:pt>
                <c:pt idx="325">
                  <c:v>45.85</c:v>
                </c:pt>
                <c:pt idx="326">
                  <c:v>45.59</c:v>
                </c:pt>
                <c:pt idx="327">
                  <c:v>47.92</c:v>
                </c:pt>
                <c:pt idx="328">
                  <c:v>49.17</c:v>
                </c:pt>
                <c:pt idx="329">
                  <c:v>45.77</c:v>
                </c:pt>
                <c:pt idx="330">
                  <c:v>43.82</c:v>
                </c:pt>
                <c:pt idx="331">
                  <c:v>47.94</c:v>
                </c:pt>
                <c:pt idx="332">
                  <c:v>46.11</c:v>
                </c:pt>
                <c:pt idx="333">
                  <c:v>48.31</c:v>
                </c:pt>
                <c:pt idx="334">
                  <c:v>47.62</c:v>
                </c:pt>
                <c:pt idx="335">
                  <c:v>47.55</c:v>
                </c:pt>
                <c:pt idx="336">
                  <c:v>48.25</c:v>
                </c:pt>
                <c:pt idx="337">
                  <c:v>43.89</c:v>
                </c:pt>
                <c:pt idx="338">
                  <c:v>45.18</c:v>
                </c:pt>
                <c:pt idx="339">
                  <c:v>48.19</c:v>
                </c:pt>
                <c:pt idx="340">
                  <c:v>44.4</c:v>
                </c:pt>
                <c:pt idx="341">
                  <c:v>45.33</c:v>
                </c:pt>
                <c:pt idx="342">
                  <c:v>48.14</c:v>
                </c:pt>
                <c:pt idx="343">
                  <c:v>48.18</c:v>
                </c:pt>
                <c:pt idx="344">
                  <c:v>47.03</c:v>
                </c:pt>
                <c:pt idx="345">
                  <c:v>47.89</c:v>
                </c:pt>
                <c:pt idx="346">
                  <c:v>47.7</c:v>
                </c:pt>
                <c:pt idx="347">
                  <c:v>48.96</c:v>
                </c:pt>
                <c:pt idx="348">
                  <c:v>45.44</c:v>
                </c:pt>
                <c:pt idx="349">
                  <c:v>44.5</c:v>
                </c:pt>
                <c:pt idx="350">
                  <c:v>45.91</c:v>
                </c:pt>
                <c:pt idx="351">
                  <c:v>43.58</c:v>
                </c:pt>
                <c:pt idx="352">
                  <c:v>46.09</c:v>
                </c:pt>
                <c:pt idx="353">
                  <c:v>47.66</c:v>
                </c:pt>
                <c:pt idx="354">
                  <c:v>47.7</c:v>
                </c:pt>
                <c:pt idx="355">
                  <c:v>47.63</c:v>
                </c:pt>
                <c:pt idx="356">
                  <c:v>47.13</c:v>
                </c:pt>
                <c:pt idx="357">
                  <c:v>47.41</c:v>
                </c:pt>
                <c:pt idx="358">
                  <c:v>47.93</c:v>
                </c:pt>
                <c:pt idx="359">
                  <c:v>48.42</c:v>
                </c:pt>
                <c:pt idx="360">
                  <c:v>49.78</c:v>
                </c:pt>
                <c:pt idx="361">
                  <c:v>48.2</c:v>
                </c:pt>
                <c:pt idx="362">
                  <c:v>47.57</c:v>
                </c:pt>
                <c:pt idx="363">
                  <c:v>48.23</c:v>
                </c:pt>
                <c:pt idx="364">
                  <c:v>48.31</c:v>
                </c:pt>
                <c:pt idx="365">
                  <c:v>48.13</c:v>
                </c:pt>
                <c:pt idx="366">
                  <c:v>46.7</c:v>
                </c:pt>
                <c:pt idx="367">
                  <c:v>50.56</c:v>
                </c:pt>
                <c:pt idx="368">
                  <c:v>47.46</c:v>
                </c:pt>
                <c:pt idx="369">
                  <c:v>47.57</c:v>
                </c:pt>
                <c:pt idx="370">
                  <c:v>45.39</c:v>
                </c:pt>
                <c:pt idx="371">
                  <c:v>48.75</c:v>
                </c:pt>
                <c:pt idx="372">
                  <c:v>46.15</c:v>
                </c:pt>
                <c:pt idx="373">
                  <c:v>48.08</c:v>
                </c:pt>
                <c:pt idx="374">
                  <c:v>50.16</c:v>
                </c:pt>
                <c:pt idx="375">
                  <c:v>48.43</c:v>
                </c:pt>
                <c:pt idx="376">
                  <c:v>48.05</c:v>
                </c:pt>
                <c:pt idx="377">
                  <c:v>50.06</c:v>
                </c:pt>
                <c:pt idx="378">
                  <c:v>48.05</c:v>
                </c:pt>
                <c:pt idx="379">
                  <c:v>50.09</c:v>
                </c:pt>
                <c:pt idx="380">
                  <c:v>48.42</c:v>
                </c:pt>
                <c:pt idx="381">
                  <c:v>49.97</c:v>
                </c:pt>
                <c:pt idx="382">
                  <c:v>47.81</c:v>
                </c:pt>
                <c:pt idx="383">
                  <c:v>50.54</c:v>
                </c:pt>
                <c:pt idx="384">
                  <c:v>48.15</c:v>
                </c:pt>
                <c:pt idx="385">
                  <c:v>49.42</c:v>
                </c:pt>
                <c:pt idx="386">
                  <c:v>49.22</c:v>
                </c:pt>
                <c:pt idx="387">
                  <c:v>48.85</c:v>
                </c:pt>
                <c:pt idx="388">
                  <c:v>47.17</c:v>
                </c:pt>
                <c:pt idx="389">
                  <c:v>47.8</c:v>
                </c:pt>
                <c:pt idx="390">
                  <c:v>47.97</c:v>
                </c:pt>
                <c:pt idx="391">
                  <c:v>50.13</c:v>
                </c:pt>
                <c:pt idx="392">
                  <c:v>48.12</c:v>
                </c:pt>
                <c:pt idx="393">
                  <c:v>47.58</c:v>
                </c:pt>
                <c:pt idx="394">
                  <c:v>48.26</c:v>
                </c:pt>
                <c:pt idx="395">
                  <c:v>49.19</c:v>
                </c:pt>
                <c:pt idx="396">
                  <c:v>47.9</c:v>
                </c:pt>
                <c:pt idx="397">
                  <c:v>49.58</c:v>
                </c:pt>
                <c:pt idx="398">
                  <c:v>47.63</c:v>
                </c:pt>
                <c:pt idx="399">
                  <c:v>46.94</c:v>
                </c:pt>
                <c:pt idx="400">
                  <c:v>51.04</c:v>
                </c:pt>
                <c:pt idx="401">
                  <c:v>50.43</c:v>
                </c:pt>
                <c:pt idx="402">
                  <c:v>47.55</c:v>
                </c:pt>
                <c:pt idx="403">
                  <c:v>47.8</c:v>
                </c:pt>
                <c:pt idx="404">
                  <c:v>49.27</c:v>
                </c:pt>
                <c:pt idx="405">
                  <c:v>48.65</c:v>
                </c:pt>
                <c:pt idx="406">
                  <c:v>50.3</c:v>
                </c:pt>
                <c:pt idx="407">
                  <c:v>49.46</c:v>
                </c:pt>
                <c:pt idx="408">
                  <c:v>46.63</c:v>
                </c:pt>
                <c:pt idx="409">
                  <c:v>49.95</c:v>
                </c:pt>
                <c:pt idx="410">
                  <c:v>49.32</c:v>
                </c:pt>
                <c:pt idx="411">
                  <c:v>48.01</c:v>
                </c:pt>
                <c:pt idx="412">
                  <c:v>48.18</c:v>
                </c:pt>
                <c:pt idx="413">
                  <c:v>49.66</c:v>
                </c:pt>
                <c:pt idx="414">
                  <c:v>47.24</c:v>
                </c:pt>
                <c:pt idx="415">
                  <c:v>48.62</c:v>
                </c:pt>
                <c:pt idx="416">
                  <c:v>49.91</c:v>
                </c:pt>
                <c:pt idx="417">
                  <c:v>49.53</c:v>
                </c:pt>
                <c:pt idx="418">
                  <c:v>49.3</c:v>
                </c:pt>
                <c:pt idx="419">
                  <c:v>48.13</c:v>
                </c:pt>
                <c:pt idx="420">
                  <c:v>49.36</c:v>
                </c:pt>
                <c:pt idx="421">
                  <c:v>49.6</c:v>
                </c:pt>
                <c:pt idx="422">
                  <c:v>49.96</c:v>
                </c:pt>
                <c:pt idx="423">
                  <c:v>49.69</c:v>
                </c:pt>
                <c:pt idx="424">
                  <c:v>49.03</c:v>
                </c:pt>
                <c:pt idx="425">
                  <c:v>47.13</c:v>
                </c:pt>
                <c:pt idx="426">
                  <c:v>49.55</c:v>
                </c:pt>
                <c:pt idx="427">
                  <c:v>49.59</c:v>
                </c:pt>
                <c:pt idx="428">
                  <c:v>50.37</c:v>
                </c:pt>
                <c:pt idx="429">
                  <c:v>47.71</c:v>
                </c:pt>
                <c:pt idx="430">
                  <c:v>46.74</c:v>
                </c:pt>
                <c:pt idx="431">
                  <c:v>48.05</c:v>
                </c:pt>
                <c:pt idx="432">
                  <c:v>48.9</c:v>
                </c:pt>
                <c:pt idx="433">
                  <c:v>50.43</c:v>
                </c:pt>
                <c:pt idx="434">
                  <c:v>48.7</c:v>
                </c:pt>
                <c:pt idx="435">
                  <c:v>48.24</c:v>
                </c:pt>
                <c:pt idx="436">
                  <c:v>49.6</c:v>
                </c:pt>
                <c:pt idx="437">
                  <c:v>48.33</c:v>
                </c:pt>
                <c:pt idx="438">
                  <c:v>46.7</c:v>
                </c:pt>
                <c:pt idx="439">
                  <c:v>47.75</c:v>
                </c:pt>
                <c:pt idx="440">
                  <c:v>47.93</c:v>
                </c:pt>
                <c:pt idx="441">
                  <c:v>47.68</c:v>
                </c:pt>
                <c:pt idx="442">
                  <c:v>48.07</c:v>
                </c:pt>
                <c:pt idx="443">
                  <c:v>49.92</c:v>
                </c:pt>
                <c:pt idx="444">
                  <c:v>50.31</c:v>
                </c:pt>
                <c:pt idx="445">
                  <c:v>46.71</c:v>
                </c:pt>
                <c:pt idx="446">
                  <c:v>47.9</c:v>
                </c:pt>
                <c:pt idx="447">
                  <c:v>48.94</c:v>
                </c:pt>
                <c:pt idx="448">
                  <c:v>48.34</c:v>
                </c:pt>
                <c:pt idx="449">
                  <c:v>47.89</c:v>
                </c:pt>
                <c:pt idx="450">
                  <c:v>47.77</c:v>
                </c:pt>
                <c:pt idx="451">
                  <c:v>47</c:v>
                </c:pt>
                <c:pt idx="452">
                  <c:v>48.68</c:v>
                </c:pt>
                <c:pt idx="453">
                  <c:v>47.72</c:v>
                </c:pt>
                <c:pt idx="454">
                  <c:v>47.71</c:v>
                </c:pt>
                <c:pt idx="455">
                  <c:v>49.61</c:v>
                </c:pt>
                <c:pt idx="456">
                  <c:v>45.93</c:v>
                </c:pt>
                <c:pt idx="457">
                  <c:v>47.21</c:v>
                </c:pt>
                <c:pt idx="458">
                  <c:v>48.07</c:v>
                </c:pt>
                <c:pt idx="459">
                  <c:v>47.73</c:v>
                </c:pt>
                <c:pt idx="460">
                  <c:v>47.95</c:v>
                </c:pt>
                <c:pt idx="461">
                  <c:v>49.03</c:v>
                </c:pt>
                <c:pt idx="462">
                  <c:v>48.57</c:v>
                </c:pt>
                <c:pt idx="463">
                  <c:v>48.06</c:v>
                </c:pt>
                <c:pt idx="464">
                  <c:v>45.85</c:v>
                </c:pt>
                <c:pt idx="465">
                  <c:v>47.75</c:v>
                </c:pt>
                <c:pt idx="466">
                  <c:v>46.16</c:v>
                </c:pt>
                <c:pt idx="467">
                  <c:v>49.9</c:v>
                </c:pt>
                <c:pt idx="468">
                  <c:v>47.93</c:v>
                </c:pt>
                <c:pt idx="469">
                  <c:v>47.48</c:v>
                </c:pt>
                <c:pt idx="470">
                  <c:v>47.93</c:v>
                </c:pt>
                <c:pt idx="471">
                  <c:v>46.75</c:v>
                </c:pt>
                <c:pt idx="472">
                  <c:v>47.54</c:v>
                </c:pt>
                <c:pt idx="473">
                  <c:v>51.07</c:v>
                </c:pt>
                <c:pt idx="474">
                  <c:v>47.72</c:v>
                </c:pt>
                <c:pt idx="475">
                  <c:v>49.46</c:v>
                </c:pt>
                <c:pt idx="476">
                  <c:v>49.91</c:v>
                </c:pt>
                <c:pt idx="477">
                  <c:v>46.37</c:v>
                </c:pt>
                <c:pt idx="478">
                  <c:v>47.61</c:v>
                </c:pt>
                <c:pt idx="479">
                  <c:v>46.26</c:v>
                </c:pt>
                <c:pt idx="480">
                  <c:v>47.92</c:v>
                </c:pt>
                <c:pt idx="481">
                  <c:v>47.56</c:v>
                </c:pt>
                <c:pt idx="482">
                  <c:v>48.18</c:v>
                </c:pt>
                <c:pt idx="483">
                  <c:v>46.76</c:v>
                </c:pt>
                <c:pt idx="484">
                  <c:v>45.56</c:v>
                </c:pt>
                <c:pt idx="485">
                  <c:v>45.66</c:v>
                </c:pt>
                <c:pt idx="486">
                  <c:v>47.36</c:v>
                </c:pt>
                <c:pt idx="487">
                  <c:v>47.5</c:v>
                </c:pt>
                <c:pt idx="488">
                  <c:v>47.69</c:v>
                </c:pt>
                <c:pt idx="489">
                  <c:v>46.03</c:v>
                </c:pt>
                <c:pt idx="490">
                  <c:v>47.05</c:v>
                </c:pt>
                <c:pt idx="491">
                  <c:v>50.16</c:v>
                </c:pt>
                <c:pt idx="492">
                  <c:v>49.92</c:v>
                </c:pt>
                <c:pt idx="493">
                  <c:v>49.7</c:v>
                </c:pt>
                <c:pt idx="494">
                  <c:v>49.59</c:v>
                </c:pt>
                <c:pt idx="495">
                  <c:v>50.1</c:v>
                </c:pt>
                <c:pt idx="496">
                  <c:v>50.38</c:v>
                </c:pt>
                <c:pt idx="497">
                  <c:v>49.23</c:v>
                </c:pt>
                <c:pt idx="498">
                  <c:v>48.49</c:v>
                </c:pt>
                <c:pt idx="499">
                  <c:v>47.19</c:v>
                </c:pt>
                <c:pt idx="500">
                  <c:v>48.48</c:v>
                </c:pt>
                <c:pt idx="501">
                  <c:v>45.86</c:v>
                </c:pt>
                <c:pt idx="502">
                  <c:v>48.17</c:v>
                </c:pt>
                <c:pt idx="503">
                  <c:v>49.29</c:v>
                </c:pt>
                <c:pt idx="504">
                  <c:v>47.42</c:v>
                </c:pt>
                <c:pt idx="505">
                  <c:v>46.84</c:v>
                </c:pt>
                <c:pt idx="506">
                  <c:v>48.24</c:v>
                </c:pt>
                <c:pt idx="507">
                  <c:v>47.65</c:v>
                </c:pt>
                <c:pt idx="508">
                  <c:v>47.8</c:v>
                </c:pt>
                <c:pt idx="509">
                  <c:v>48.07</c:v>
                </c:pt>
                <c:pt idx="510">
                  <c:v>48.26</c:v>
                </c:pt>
                <c:pt idx="511">
                  <c:v>44.34</c:v>
                </c:pt>
                <c:pt idx="512">
                  <c:v>48.55</c:v>
                </c:pt>
                <c:pt idx="513">
                  <c:v>46.12</c:v>
                </c:pt>
                <c:pt idx="514">
                  <c:v>45.56</c:v>
                </c:pt>
                <c:pt idx="515">
                  <c:v>45.29</c:v>
                </c:pt>
                <c:pt idx="516">
                  <c:v>49.07</c:v>
                </c:pt>
                <c:pt idx="517">
                  <c:v>47.88</c:v>
                </c:pt>
                <c:pt idx="518">
                  <c:v>48.88</c:v>
                </c:pt>
                <c:pt idx="519">
                  <c:v>47.17</c:v>
                </c:pt>
                <c:pt idx="520">
                  <c:v>45.35</c:v>
                </c:pt>
                <c:pt idx="521">
                  <c:v>47.38</c:v>
                </c:pt>
                <c:pt idx="522">
                  <c:v>46.97</c:v>
                </c:pt>
                <c:pt idx="523">
                  <c:v>49</c:v>
                </c:pt>
                <c:pt idx="524">
                  <c:v>45.31</c:v>
                </c:pt>
                <c:pt idx="525">
                  <c:v>49.56</c:v>
                </c:pt>
                <c:pt idx="526">
                  <c:v>45.94</c:v>
                </c:pt>
                <c:pt idx="527">
                  <c:v>47.4</c:v>
                </c:pt>
                <c:pt idx="528">
                  <c:v>44.41</c:v>
                </c:pt>
                <c:pt idx="529">
                  <c:v>45.38</c:v>
                </c:pt>
                <c:pt idx="530">
                  <c:v>47.73</c:v>
                </c:pt>
                <c:pt idx="531">
                  <c:v>47.7</c:v>
                </c:pt>
                <c:pt idx="532">
                  <c:v>45.9</c:v>
                </c:pt>
                <c:pt idx="533">
                  <c:v>48.06</c:v>
                </c:pt>
                <c:pt idx="534">
                  <c:v>48.25</c:v>
                </c:pt>
                <c:pt idx="535">
                  <c:v>47.06</c:v>
                </c:pt>
                <c:pt idx="536">
                  <c:v>47.8</c:v>
                </c:pt>
                <c:pt idx="537">
                  <c:v>47.78</c:v>
                </c:pt>
                <c:pt idx="538">
                  <c:v>47.33</c:v>
                </c:pt>
                <c:pt idx="539">
                  <c:v>47.7</c:v>
                </c:pt>
                <c:pt idx="540">
                  <c:v>45.87</c:v>
                </c:pt>
                <c:pt idx="541">
                  <c:v>45.8</c:v>
                </c:pt>
                <c:pt idx="542">
                  <c:v>46.66</c:v>
                </c:pt>
                <c:pt idx="543">
                  <c:v>48.39</c:v>
                </c:pt>
                <c:pt idx="544">
                  <c:v>47.75</c:v>
                </c:pt>
                <c:pt idx="545">
                  <c:v>44.61</c:v>
                </c:pt>
                <c:pt idx="546">
                  <c:v>47.59</c:v>
                </c:pt>
                <c:pt idx="547">
                  <c:v>48.11</c:v>
                </c:pt>
                <c:pt idx="548">
                  <c:v>46.04</c:v>
                </c:pt>
                <c:pt idx="549">
                  <c:v>47.8</c:v>
                </c:pt>
                <c:pt idx="550">
                  <c:v>47.15</c:v>
                </c:pt>
                <c:pt idx="551">
                  <c:v>46.43</c:v>
                </c:pt>
                <c:pt idx="552">
                  <c:v>46.69</c:v>
                </c:pt>
                <c:pt idx="553">
                  <c:v>46.03</c:v>
                </c:pt>
                <c:pt idx="554">
                  <c:v>51.29</c:v>
                </c:pt>
                <c:pt idx="555">
                  <c:v>46.69</c:v>
                </c:pt>
                <c:pt idx="556">
                  <c:v>47.98</c:v>
                </c:pt>
                <c:pt idx="557">
                  <c:v>47.91</c:v>
                </c:pt>
                <c:pt idx="558">
                  <c:v>49.09</c:v>
                </c:pt>
                <c:pt idx="559">
                  <c:v>47.58</c:v>
                </c:pt>
                <c:pt idx="560">
                  <c:v>48.5</c:v>
                </c:pt>
                <c:pt idx="561">
                  <c:v>47.4</c:v>
                </c:pt>
                <c:pt idx="562">
                  <c:v>49.53</c:v>
                </c:pt>
                <c:pt idx="563">
                  <c:v>46.86</c:v>
                </c:pt>
                <c:pt idx="564">
                  <c:v>47.71</c:v>
                </c:pt>
                <c:pt idx="565">
                  <c:v>48.88</c:v>
                </c:pt>
                <c:pt idx="566">
                  <c:v>48.5</c:v>
                </c:pt>
                <c:pt idx="567">
                  <c:v>47.46</c:v>
                </c:pt>
                <c:pt idx="568">
                  <c:v>47.95</c:v>
                </c:pt>
                <c:pt idx="569">
                  <c:v>49.89</c:v>
                </c:pt>
                <c:pt idx="570">
                  <c:v>48.78</c:v>
                </c:pt>
                <c:pt idx="571">
                  <c:v>47.89</c:v>
                </c:pt>
                <c:pt idx="572">
                  <c:v>46.72</c:v>
                </c:pt>
                <c:pt idx="573">
                  <c:v>49.36</c:v>
                </c:pt>
                <c:pt idx="574">
                  <c:v>47.74</c:v>
                </c:pt>
                <c:pt idx="575">
                  <c:v>47.54</c:v>
                </c:pt>
                <c:pt idx="576">
                  <c:v>49.17</c:v>
                </c:pt>
                <c:pt idx="577">
                  <c:v>44.72</c:v>
                </c:pt>
                <c:pt idx="578">
                  <c:v>45.66</c:v>
                </c:pt>
                <c:pt idx="579">
                  <c:v>48.3</c:v>
                </c:pt>
                <c:pt idx="580">
                  <c:v>48.56</c:v>
                </c:pt>
                <c:pt idx="581">
                  <c:v>49.79</c:v>
                </c:pt>
                <c:pt idx="582">
                  <c:v>47.72</c:v>
                </c:pt>
                <c:pt idx="583">
                  <c:v>47.22</c:v>
                </c:pt>
                <c:pt idx="584">
                  <c:v>48.64</c:v>
                </c:pt>
                <c:pt idx="585">
                  <c:v>47.61</c:v>
                </c:pt>
                <c:pt idx="586">
                  <c:v>47.85</c:v>
                </c:pt>
                <c:pt idx="587">
                  <c:v>50.35</c:v>
                </c:pt>
                <c:pt idx="588">
                  <c:v>47.59</c:v>
                </c:pt>
                <c:pt idx="589">
                  <c:v>48.36</c:v>
                </c:pt>
                <c:pt idx="590">
                  <c:v>47.58</c:v>
                </c:pt>
                <c:pt idx="591">
                  <c:v>48.14</c:v>
                </c:pt>
                <c:pt idx="592">
                  <c:v>47.22</c:v>
                </c:pt>
                <c:pt idx="593">
                  <c:v>47.44</c:v>
                </c:pt>
                <c:pt idx="594">
                  <c:v>46.51</c:v>
                </c:pt>
                <c:pt idx="595">
                  <c:v>47.66</c:v>
                </c:pt>
                <c:pt idx="596">
                  <c:v>48.2</c:v>
                </c:pt>
                <c:pt idx="597">
                  <c:v>47.63</c:v>
                </c:pt>
                <c:pt idx="598">
                  <c:v>47.41</c:v>
                </c:pt>
                <c:pt idx="599">
                  <c:v>47.56</c:v>
                </c:pt>
                <c:pt idx="600">
                  <c:v>46.86</c:v>
                </c:pt>
                <c:pt idx="601">
                  <c:v>48.28</c:v>
                </c:pt>
                <c:pt idx="602">
                  <c:v>48.43</c:v>
                </c:pt>
                <c:pt idx="603">
                  <c:v>50.39</c:v>
                </c:pt>
                <c:pt idx="604">
                  <c:v>48.09</c:v>
                </c:pt>
                <c:pt idx="605">
                  <c:v>47.61</c:v>
                </c:pt>
                <c:pt idx="606">
                  <c:v>47.38</c:v>
                </c:pt>
                <c:pt idx="607">
                  <c:v>47.95</c:v>
                </c:pt>
                <c:pt idx="608">
                  <c:v>48.25</c:v>
                </c:pt>
                <c:pt idx="609">
                  <c:v>47.18</c:v>
                </c:pt>
                <c:pt idx="610">
                  <c:v>45.67</c:v>
                </c:pt>
                <c:pt idx="611">
                  <c:v>46.78</c:v>
                </c:pt>
                <c:pt idx="612">
                  <c:v>49.57</c:v>
                </c:pt>
                <c:pt idx="613">
                  <c:v>48.28</c:v>
                </c:pt>
                <c:pt idx="614">
                  <c:v>46.5</c:v>
                </c:pt>
                <c:pt idx="615">
                  <c:v>46.35</c:v>
                </c:pt>
                <c:pt idx="616">
                  <c:v>45.31</c:v>
                </c:pt>
                <c:pt idx="617">
                  <c:v>46.49</c:v>
                </c:pt>
                <c:pt idx="618">
                  <c:v>47.97</c:v>
                </c:pt>
                <c:pt idx="619">
                  <c:v>45.58</c:v>
                </c:pt>
                <c:pt idx="620">
                  <c:v>47.04</c:v>
                </c:pt>
                <c:pt idx="621">
                  <c:v>46.9</c:v>
                </c:pt>
                <c:pt idx="622">
                  <c:v>44.65</c:v>
                </c:pt>
                <c:pt idx="623">
                  <c:v>47.43</c:v>
                </c:pt>
                <c:pt idx="624">
                  <c:v>46.71</c:v>
                </c:pt>
                <c:pt idx="625">
                  <c:v>44.19</c:v>
                </c:pt>
                <c:pt idx="626">
                  <c:v>46.82</c:v>
                </c:pt>
                <c:pt idx="627">
                  <c:v>49.68</c:v>
                </c:pt>
                <c:pt idx="628">
                  <c:v>48.97</c:v>
                </c:pt>
                <c:pt idx="629">
                  <c:v>50.15</c:v>
                </c:pt>
                <c:pt idx="630">
                  <c:v>48.23</c:v>
                </c:pt>
                <c:pt idx="631">
                  <c:v>46.35</c:v>
                </c:pt>
                <c:pt idx="632">
                  <c:v>47.46</c:v>
                </c:pt>
                <c:pt idx="633">
                  <c:v>46.29</c:v>
                </c:pt>
                <c:pt idx="634">
                  <c:v>47.96</c:v>
                </c:pt>
                <c:pt idx="635">
                  <c:v>46.7</c:v>
                </c:pt>
                <c:pt idx="636">
                  <c:v>47.63</c:v>
                </c:pt>
                <c:pt idx="637">
                  <c:v>47.22</c:v>
                </c:pt>
                <c:pt idx="638">
                  <c:v>48.29</c:v>
                </c:pt>
                <c:pt idx="639">
                  <c:v>50.58</c:v>
                </c:pt>
                <c:pt idx="640">
                  <c:v>48.31</c:v>
                </c:pt>
                <c:pt idx="641">
                  <c:v>48.34</c:v>
                </c:pt>
                <c:pt idx="642">
                  <c:v>47.99</c:v>
                </c:pt>
                <c:pt idx="643">
                  <c:v>46.35</c:v>
                </c:pt>
                <c:pt idx="644">
                  <c:v>45.03</c:v>
                </c:pt>
                <c:pt idx="645">
                  <c:v>47.65</c:v>
                </c:pt>
                <c:pt idx="646">
                  <c:v>47.38</c:v>
                </c:pt>
                <c:pt idx="647">
                  <c:v>48.52</c:v>
                </c:pt>
                <c:pt idx="648">
                  <c:v>46.29</c:v>
                </c:pt>
                <c:pt idx="649">
                  <c:v>47.63</c:v>
                </c:pt>
                <c:pt idx="650">
                  <c:v>49.07</c:v>
                </c:pt>
                <c:pt idx="651">
                  <c:v>47.48</c:v>
                </c:pt>
                <c:pt idx="652">
                  <c:v>48</c:v>
                </c:pt>
                <c:pt idx="653">
                  <c:v>48.02</c:v>
                </c:pt>
                <c:pt idx="654">
                  <c:v>47.62</c:v>
                </c:pt>
                <c:pt idx="655">
                  <c:v>47.18</c:v>
                </c:pt>
                <c:pt idx="656">
                  <c:v>50.95</c:v>
                </c:pt>
                <c:pt idx="657">
                  <c:v>47.86</c:v>
                </c:pt>
                <c:pt idx="658">
                  <c:v>48.5</c:v>
                </c:pt>
                <c:pt idx="659">
                  <c:v>49.3</c:v>
                </c:pt>
                <c:pt idx="660">
                  <c:v>46.66</c:v>
                </c:pt>
                <c:pt idx="661">
                  <c:v>47.91</c:v>
                </c:pt>
                <c:pt idx="662">
                  <c:v>48.64</c:v>
                </c:pt>
                <c:pt idx="663">
                  <c:v>49.77</c:v>
                </c:pt>
                <c:pt idx="664">
                  <c:v>48.82</c:v>
                </c:pt>
                <c:pt idx="665">
                  <c:v>49.54</c:v>
                </c:pt>
                <c:pt idx="666">
                  <c:v>49.59</c:v>
                </c:pt>
                <c:pt idx="667">
                  <c:v>50.09</c:v>
                </c:pt>
                <c:pt idx="668">
                  <c:v>46.47</c:v>
                </c:pt>
                <c:pt idx="669">
                  <c:v>47.12</c:v>
                </c:pt>
                <c:pt idx="670">
                  <c:v>48.15</c:v>
                </c:pt>
                <c:pt idx="671">
                  <c:v>47.78</c:v>
                </c:pt>
                <c:pt idx="672">
                  <c:v>51.03</c:v>
                </c:pt>
                <c:pt idx="673">
                  <c:v>48.16</c:v>
                </c:pt>
                <c:pt idx="674">
                  <c:v>50.21</c:v>
                </c:pt>
                <c:pt idx="675">
                  <c:v>50.96</c:v>
                </c:pt>
                <c:pt idx="676">
                  <c:v>50.99</c:v>
                </c:pt>
                <c:pt idx="677">
                  <c:v>48.15</c:v>
                </c:pt>
                <c:pt idx="678">
                  <c:v>48.24</c:v>
                </c:pt>
                <c:pt idx="679">
                  <c:v>50.48</c:v>
                </c:pt>
                <c:pt idx="680">
                  <c:v>50.39</c:v>
                </c:pt>
                <c:pt idx="681">
                  <c:v>48.33</c:v>
                </c:pt>
                <c:pt idx="682">
                  <c:v>49.49</c:v>
                </c:pt>
                <c:pt idx="683">
                  <c:v>50.8</c:v>
                </c:pt>
                <c:pt idx="684">
                  <c:v>48.33</c:v>
                </c:pt>
                <c:pt idx="685">
                  <c:v>49.52</c:v>
                </c:pt>
                <c:pt idx="686">
                  <c:v>48.1</c:v>
                </c:pt>
                <c:pt idx="687">
                  <c:v>46.72</c:v>
                </c:pt>
                <c:pt idx="688">
                  <c:v>47.65</c:v>
                </c:pt>
                <c:pt idx="689">
                  <c:v>49.25</c:v>
                </c:pt>
                <c:pt idx="690">
                  <c:v>47.46</c:v>
                </c:pt>
                <c:pt idx="691">
                  <c:v>47.22</c:v>
                </c:pt>
                <c:pt idx="692">
                  <c:v>50.26</c:v>
                </c:pt>
                <c:pt idx="693">
                  <c:v>49.74</c:v>
                </c:pt>
                <c:pt idx="694">
                  <c:v>50.6</c:v>
                </c:pt>
                <c:pt idx="695">
                  <c:v>47.98</c:v>
                </c:pt>
                <c:pt idx="696">
                  <c:v>48.3</c:v>
                </c:pt>
                <c:pt idx="697">
                  <c:v>48.35</c:v>
                </c:pt>
                <c:pt idx="698">
                  <c:v>49.64</c:v>
                </c:pt>
                <c:pt idx="699">
                  <c:v>47.66</c:v>
                </c:pt>
                <c:pt idx="700">
                  <c:v>48.77</c:v>
                </c:pt>
                <c:pt idx="701">
                  <c:v>48.68</c:v>
                </c:pt>
                <c:pt idx="702">
                  <c:v>48.02</c:v>
                </c:pt>
                <c:pt idx="703">
                  <c:v>49.82</c:v>
                </c:pt>
                <c:pt idx="704">
                  <c:v>49.58</c:v>
                </c:pt>
                <c:pt idx="705">
                  <c:v>50.04</c:v>
                </c:pt>
                <c:pt idx="706">
                  <c:v>47.9</c:v>
                </c:pt>
                <c:pt idx="707">
                  <c:v>48.49</c:v>
                </c:pt>
                <c:pt idx="708">
                  <c:v>49.38</c:v>
                </c:pt>
                <c:pt idx="709">
                  <c:v>48.09</c:v>
                </c:pt>
                <c:pt idx="710">
                  <c:v>49.9</c:v>
                </c:pt>
                <c:pt idx="711">
                  <c:v>51.04</c:v>
                </c:pt>
                <c:pt idx="712">
                  <c:v>48.43</c:v>
                </c:pt>
                <c:pt idx="713">
                  <c:v>48.51</c:v>
                </c:pt>
                <c:pt idx="714">
                  <c:v>48.65</c:v>
                </c:pt>
                <c:pt idx="715">
                  <c:v>50.34</c:v>
                </c:pt>
                <c:pt idx="716">
                  <c:v>48.34</c:v>
                </c:pt>
                <c:pt idx="717">
                  <c:v>49.32</c:v>
                </c:pt>
                <c:pt idx="718">
                  <c:v>48.8</c:v>
                </c:pt>
                <c:pt idx="719">
                  <c:v>48.22</c:v>
                </c:pt>
                <c:pt idx="720">
                  <c:v>47.79</c:v>
                </c:pt>
                <c:pt idx="721">
                  <c:v>49.61</c:v>
                </c:pt>
                <c:pt idx="722">
                  <c:v>51.08</c:v>
                </c:pt>
                <c:pt idx="723">
                  <c:v>49.77</c:v>
                </c:pt>
                <c:pt idx="724">
                  <c:v>49.27</c:v>
                </c:pt>
                <c:pt idx="725">
                  <c:v>49.42</c:v>
                </c:pt>
                <c:pt idx="726">
                  <c:v>47.42</c:v>
                </c:pt>
                <c:pt idx="727">
                  <c:v>49.26</c:v>
                </c:pt>
                <c:pt idx="728">
                  <c:v>48.21</c:v>
                </c:pt>
                <c:pt idx="729">
                  <c:v>47.06</c:v>
                </c:pt>
                <c:pt idx="730">
                  <c:v>48.19</c:v>
                </c:pt>
                <c:pt idx="731">
                  <c:v>49.56</c:v>
                </c:pt>
                <c:pt idx="732">
                  <c:v>49.88</c:v>
                </c:pt>
                <c:pt idx="733">
                  <c:v>48.26</c:v>
                </c:pt>
                <c:pt idx="734">
                  <c:v>49.72</c:v>
                </c:pt>
                <c:pt idx="735">
                  <c:v>48.89</c:v>
                </c:pt>
                <c:pt idx="736">
                  <c:v>47.8</c:v>
                </c:pt>
                <c:pt idx="737">
                  <c:v>48.26</c:v>
                </c:pt>
                <c:pt idx="738">
                  <c:v>50.46</c:v>
                </c:pt>
                <c:pt idx="739">
                  <c:v>49.97</c:v>
                </c:pt>
                <c:pt idx="740">
                  <c:v>49.53</c:v>
                </c:pt>
                <c:pt idx="741">
                  <c:v>48.77</c:v>
                </c:pt>
                <c:pt idx="742">
                  <c:v>48.48</c:v>
                </c:pt>
                <c:pt idx="743">
                  <c:v>48.82</c:v>
                </c:pt>
                <c:pt idx="744">
                  <c:v>49.81</c:v>
                </c:pt>
                <c:pt idx="745">
                  <c:v>47.57</c:v>
                </c:pt>
                <c:pt idx="746">
                  <c:v>50</c:v>
                </c:pt>
                <c:pt idx="747">
                  <c:v>49.01</c:v>
                </c:pt>
                <c:pt idx="748">
                  <c:v>49.91</c:v>
                </c:pt>
                <c:pt idx="749">
                  <c:v>49.99</c:v>
                </c:pt>
                <c:pt idx="750">
                  <c:v>49.6</c:v>
                </c:pt>
                <c:pt idx="751">
                  <c:v>49.81</c:v>
                </c:pt>
                <c:pt idx="752">
                  <c:v>49.23</c:v>
                </c:pt>
                <c:pt idx="753">
                  <c:v>49.13</c:v>
                </c:pt>
                <c:pt idx="754">
                  <c:v>48.64</c:v>
                </c:pt>
                <c:pt idx="755">
                  <c:v>47.66</c:v>
                </c:pt>
                <c:pt idx="756">
                  <c:v>51.02</c:v>
                </c:pt>
                <c:pt idx="757">
                  <c:v>50.54</c:v>
                </c:pt>
                <c:pt idx="758">
                  <c:v>49.57</c:v>
                </c:pt>
                <c:pt idx="759">
                  <c:v>47.53</c:v>
                </c:pt>
                <c:pt idx="760">
                  <c:v>47.96</c:v>
                </c:pt>
                <c:pt idx="761">
                  <c:v>46.75</c:v>
                </c:pt>
                <c:pt idx="762">
                  <c:v>47.48</c:v>
                </c:pt>
                <c:pt idx="763">
                  <c:v>47.56</c:v>
                </c:pt>
                <c:pt idx="764">
                  <c:v>48.18</c:v>
                </c:pt>
                <c:pt idx="765">
                  <c:v>47.77</c:v>
                </c:pt>
                <c:pt idx="766">
                  <c:v>48.74</c:v>
                </c:pt>
                <c:pt idx="767">
                  <c:v>49.91</c:v>
                </c:pt>
                <c:pt idx="768">
                  <c:v>50</c:v>
                </c:pt>
                <c:pt idx="769">
                  <c:v>45.2</c:v>
                </c:pt>
                <c:pt idx="770">
                  <c:v>48.07</c:v>
                </c:pt>
                <c:pt idx="771">
                  <c:v>47.36</c:v>
                </c:pt>
                <c:pt idx="772">
                  <c:v>46.21</c:v>
                </c:pt>
                <c:pt idx="773">
                  <c:v>49.24</c:v>
                </c:pt>
                <c:pt idx="774">
                  <c:v>50.35</c:v>
                </c:pt>
                <c:pt idx="775">
                  <c:v>47.61</c:v>
                </c:pt>
                <c:pt idx="776">
                  <c:v>47.02</c:v>
                </c:pt>
                <c:pt idx="777">
                  <c:v>49.81</c:v>
                </c:pt>
                <c:pt idx="778">
                  <c:v>49.07</c:v>
                </c:pt>
                <c:pt idx="779">
                  <c:v>47.31</c:v>
                </c:pt>
                <c:pt idx="780">
                  <c:v>48.96</c:v>
                </c:pt>
                <c:pt idx="781">
                  <c:v>47.8</c:v>
                </c:pt>
                <c:pt idx="782">
                  <c:v>49.35</c:v>
                </c:pt>
                <c:pt idx="783">
                  <c:v>48.86</c:v>
                </c:pt>
                <c:pt idx="784">
                  <c:v>47.44</c:v>
                </c:pt>
                <c:pt idx="785">
                  <c:v>48.37</c:v>
                </c:pt>
                <c:pt idx="786">
                  <c:v>49.24</c:v>
                </c:pt>
                <c:pt idx="787">
                  <c:v>49.03</c:v>
                </c:pt>
                <c:pt idx="788">
                  <c:v>48.15</c:v>
                </c:pt>
                <c:pt idx="789">
                  <c:v>46.79</c:v>
                </c:pt>
                <c:pt idx="790">
                  <c:v>48.12</c:v>
                </c:pt>
                <c:pt idx="791">
                  <c:v>49.07</c:v>
                </c:pt>
                <c:pt idx="792">
                  <c:v>48.67</c:v>
                </c:pt>
                <c:pt idx="793">
                  <c:v>47.99</c:v>
                </c:pt>
                <c:pt idx="794">
                  <c:v>48.78</c:v>
                </c:pt>
                <c:pt idx="795">
                  <c:v>47.36</c:v>
                </c:pt>
                <c:pt idx="796">
                  <c:v>49.47</c:v>
                </c:pt>
                <c:pt idx="797">
                  <c:v>47.22</c:v>
                </c:pt>
                <c:pt idx="798">
                  <c:v>45.45</c:v>
                </c:pt>
                <c:pt idx="799">
                  <c:v>47.24</c:v>
                </c:pt>
                <c:pt idx="800">
                  <c:v>48.43</c:v>
                </c:pt>
                <c:pt idx="801">
                  <c:v>49.47</c:v>
                </c:pt>
                <c:pt idx="802">
                  <c:v>47.81</c:v>
                </c:pt>
                <c:pt idx="803">
                  <c:v>49.05</c:v>
                </c:pt>
                <c:pt idx="804">
                  <c:v>45.48</c:v>
                </c:pt>
                <c:pt idx="805">
                  <c:v>49.49</c:v>
                </c:pt>
                <c:pt idx="806">
                  <c:v>46.89</c:v>
                </c:pt>
                <c:pt idx="807">
                  <c:v>50.15</c:v>
                </c:pt>
                <c:pt idx="808">
                  <c:v>46.87</c:v>
                </c:pt>
                <c:pt idx="809">
                  <c:v>47.77</c:v>
                </c:pt>
                <c:pt idx="810">
                  <c:v>47.45</c:v>
                </c:pt>
                <c:pt idx="811">
                  <c:v>50.18</c:v>
                </c:pt>
                <c:pt idx="812">
                  <c:v>48.07</c:v>
                </c:pt>
                <c:pt idx="813">
                  <c:v>46.01</c:v>
                </c:pt>
                <c:pt idx="814">
                  <c:v>47.88</c:v>
                </c:pt>
                <c:pt idx="815">
                  <c:v>46.68</c:v>
                </c:pt>
                <c:pt idx="816">
                  <c:v>48.09</c:v>
                </c:pt>
                <c:pt idx="817">
                  <c:v>45.76</c:v>
                </c:pt>
                <c:pt idx="818">
                  <c:v>51.74</c:v>
                </c:pt>
                <c:pt idx="819">
                  <c:v>49.54</c:v>
                </c:pt>
                <c:pt idx="820">
                  <c:v>47.01</c:v>
                </c:pt>
                <c:pt idx="821">
                  <c:v>48.33</c:v>
                </c:pt>
                <c:pt idx="822">
                  <c:v>48.1</c:v>
                </c:pt>
                <c:pt idx="823">
                  <c:v>46.38</c:v>
                </c:pt>
                <c:pt idx="824">
                  <c:v>47.49</c:v>
                </c:pt>
                <c:pt idx="825">
                  <c:v>46.53</c:v>
                </c:pt>
                <c:pt idx="826">
                  <c:v>47.32</c:v>
                </c:pt>
                <c:pt idx="827">
                  <c:v>48.89</c:v>
                </c:pt>
                <c:pt idx="828">
                  <c:v>48.11</c:v>
                </c:pt>
                <c:pt idx="829">
                  <c:v>49.23</c:v>
                </c:pt>
                <c:pt idx="830">
                  <c:v>46.29</c:v>
                </c:pt>
                <c:pt idx="831">
                  <c:v>46.41</c:v>
                </c:pt>
                <c:pt idx="832">
                  <c:v>47.7</c:v>
                </c:pt>
                <c:pt idx="833">
                  <c:v>49.07</c:v>
                </c:pt>
                <c:pt idx="834">
                  <c:v>50.42</c:v>
                </c:pt>
                <c:pt idx="835">
                  <c:v>47.15</c:v>
                </c:pt>
                <c:pt idx="836">
                  <c:v>48.66</c:v>
                </c:pt>
                <c:pt idx="837">
                  <c:v>49.29</c:v>
                </c:pt>
                <c:pt idx="838">
                  <c:v>47.76</c:v>
                </c:pt>
                <c:pt idx="839">
                  <c:v>50.2</c:v>
                </c:pt>
                <c:pt idx="840">
                  <c:v>45.89</c:v>
                </c:pt>
                <c:pt idx="841">
                  <c:v>51.06</c:v>
                </c:pt>
                <c:pt idx="842">
                  <c:v>49.92</c:v>
                </c:pt>
                <c:pt idx="843">
                  <c:v>49.99</c:v>
                </c:pt>
                <c:pt idx="844">
                  <c:v>47.26</c:v>
                </c:pt>
                <c:pt idx="845">
                  <c:v>45.97</c:v>
                </c:pt>
                <c:pt idx="846">
                  <c:v>47.58</c:v>
                </c:pt>
                <c:pt idx="847">
                  <c:v>50.21</c:v>
                </c:pt>
                <c:pt idx="848">
                  <c:v>48.08</c:v>
                </c:pt>
                <c:pt idx="849">
                  <c:v>48.5</c:v>
                </c:pt>
                <c:pt idx="850">
                  <c:v>49.6</c:v>
                </c:pt>
                <c:pt idx="851">
                  <c:v>49.51</c:v>
                </c:pt>
                <c:pt idx="852">
                  <c:v>46.57</c:v>
                </c:pt>
                <c:pt idx="853">
                  <c:v>49.92</c:v>
                </c:pt>
                <c:pt idx="854">
                  <c:v>48.04</c:v>
                </c:pt>
                <c:pt idx="855">
                  <c:v>46.83</c:v>
                </c:pt>
                <c:pt idx="856">
                  <c:v>49.4</c:v>
                </c:pt>
                <c:pt idx="857">
                  <c:v>48.29</c:v>
                </c:pt>
                <c:pt idx="858">
                  <c:v>47.66</c:v>
                </c:pt>
                <c:pt idx="859">
                  <c:v>48.33</c:v>
                </c:pt>
                <c:pt idx="860">
                  <c:v>47.13</c:v>
                </c:pt>
                <c:pt idx="861">
                  <c:v>47.34</c:v>
                </c:pt>
                <c:pt idx="862">
                  <c:v>47.9</c:v>
                </c:pt>
                <c:pt idx="863">
                  <c:v>48.61</c:v>
                </c:pt>
                <c:pt idx="864">
                  <c:v>50.51</c:v>
                </c:pt>
                <c:pt idx="865">
                  <c:v>47.14</c:v>
                </c:pt>
                <c:pt idx="866">
                  <c:v>48.07</c:v>
                </c:pt>
                <c:pt idx="867">
                  <c:v>49.35</c:v>
                </c:pt>
                <c:pt idx="868">
                  <c:v>46.68</c:v>
                </c:pt>
                <c:pt idx="869">
                  <c:v>48.37</c:v>
                </c:pt>
                <c:pt idx="870">
                  <c:v>50.06</c:v>
                </c:pt>
                <c:pt idx="871">
                  <c:v>48.53</c:v>
                </c:pt>
                <c:pt idx="872">
                  <c:v>48.37</c:v>
                </c:pt>
                <c:pt idx="873">
                  <c:v>48.42</c:v>
                </c:pt>
                <c:pt idx="874">
                  <c:v>47.67</c:v>
                </c:pt>
                <c:pt idx="875">
                  <c:v>50.37</c:v>
                </c:pt>
                <c:pt idx="876">
                  <c:v>46.59</c:v>
                </c:pt>
                <c:pt idx="877">
                  <c:v>47.18</c:v>
                </c:pt>
                <c:pt idx="878">
                  <c:v>47.28</c:v>
                </c:pt>
                <c:pt idx="879">
                  <c:v>48.52</c:v>
                </c:pt>
                <c:pt idx="880">
                  <c:v>49.81</c:v>
                </c:pt>
                <c:pt idx="881">
                  <c:v>50.93</c:v>
                </c:pt>
                <c:pt idx="882">
                  <c:v>49.08</c:v>
                </c:pt>
                <c:pt idx="883">
                  <c:v>48.91</c:v>
                </c:pt>
                <c:pt idx="884">
                  <c:v>50.16</c:v>
                </c:pt>
                <c:pt idx="885">
                  <c:v>47.19</c:v>
                </c:pt>
                <c:pt idx="886">
                  <c:v>46.97</c:v>
                </c:pt>
                <c:pt idx="887">
                  <c:v>47.41</c:v>
                </c:pt>
                <c:pt idx="888">
                  <c:v>47.59</c:v>
                </c:pt>
                <c:pt idx="889">
                  <c:v>48.26</c:v>
                </c:pt>
                <c:pt idx="890">
                  <c:v>47.89</c:v>
                </c:pt>
                <c:pt idx="891">
                  <c:v>46.42</c:v>
                </c:pt>
                <c:pt idx="892">
                  <c:v>49.88</c:v>
                </c:pt>
                <c:pt idx="893">
                  <c:v>47.41</c:v>
                </c:pt>
                <c:pt idx="894">
                  <c:v>49.92</c:v>
                </c:pt>
                <c:pt idx="895">
                  <c:v>48.45</c:v>
                </c:pt>
                <c:pt idx="896">
                  <c:v>47.19</c:v>
                </c:pt>
                <c:pt idx="897">
                  <c:v>47.58</c:v>
                </c:pt>
                <c:pt idx="898">
                  <c:v>47.42</c:v>
                </c:pt>
                <c:pt idx="899">
                  <c:v>48.02</c:v>
                </c:pt>
                <c:pt idx="900">
                  <c:v>47.79</c:v>
                </c:pt>
                <c:pt idx="901">
                  <c:v>45.93</c:v>
                </c:pt>
                <c:pt idx="902">
                  <c:v>47.46</c:v>
                </c:pt>
                <c:pt idx="903">
                  <c:v>45.78</c:v>
                </c:pt>
                <c:pt idx="904">
                  <c:v>47.52</c:v>
                </c:pt>
                <c:pt idx="905">
                  <c:v>51.03</c:v>
                </c:pt>
                <c:pt idx="906">
                  <c:v>49.41</c:v>
                </c:pt>
                <c:pt idx="907">
                  <c:v>45.92</c:v>
                </c:pt>
                <c:pt idx="908">
                  <c:v>47.55</c:v>
                </c:pt>
                <c:pt idx="909">
                  <c:v>45.46</c:v>
                </c:pt>
                <c:pt idx="910">
                  <c:v>50.59</c:v>
                </c:pt>
                <c:pt idx="911">
                  <c:v>47.5</c:v>
                </c:pt>
                <c:pt idx="912">
                  <c:v>46.02</c:v>
                </c:pt>
                <c:pt idx="913">
                  <c:v>45.73</c:v>
                </c:pt>
                <c:pt idx="914">
                  <c:v>48.27</c:v>
                </c:pt>
                <c:pt idx="915">
                  <c:v>47.02</c:v>
                </c:pt>
                <c:pt idx="916">
                  <c:v>48.33</c:v>
                </c:pt>
                <c:pt idx="917">
                  <c:v>49.03</c:v>
                </c:pt>
                <c:pt idx="918">
                  <c:v>48.69</c:v>
                </c:pt>
                <c:pt idx="919">
                  <c:v>48.64</c:v>
                </c:pt>
                <c:pt idx="920">
                  <c:v>46.88</c:v>
                </c:pt>
                <c:pt idx="921">
                  <c:v>44.37</c:v>
                </c:pt>
                <c:pt idx="922">
                  <c:v>50.18</c:v>
                </c:pt>
                <c:pt idx="923">
                  <c:v>46.18</c:v>
                </c:pt>
                <c:pt idx="924">
                  <c:v>48.42</c:v>
                </c:pt>
                <c:pt idx="925">
                  <c:v>47.98</c:v>
                </c:pt>
                <c:pt idx="926">
                  <c:v>47.39</c:v>
                </c:pt>
                <c:pt idx="927">
                  <c:v>45.37</c:v>
                </c:pt>
                <c:pt idx="928">
                  <c:v>47.77</c:v>
                </c:pt>
                <c:pt idx="929">
                  <c:v>48.71</c:v>
                </c:pt>
                <c:pt idx="930">
                  <c:v>48.71</c:v>
                </c:pt>
                <c:pt idx="931">
                  <c:v>48.69</c:v>
                </c:pt>
                <c:pt idx="932">
                  <c:v>48.05</c:v>
                </c:pt>
                <c:pt idx="933">
                  <c:v>46.55</c:v>
                </c:pt>
                <c:pt idx="934">
                  <c:v>46.39</c:v>
                </c:pt>
                <c:pt idx="935">
                  <c:v>47.31</c:v>
                </c:pt>
                <c:pt idx="936">
                  <c:v>47.74</c:v>
                </c:pt>
                <c:pt idx="937">
                  <c:v>47.03</c:v>
                </c:pt>
                <c:pt idx="938">
                  <c:v>46.1</c:v>
                </c:pt>
                <c:pt idx="939">
                  <c:v>48.5</c:v>
                </c:pt>
                <c:pt idx="940">
                  <c:v>43.56</c:v>
                </c:pt>
                <c:pt idx="941">
                  <c:v>48.96</c:v>
                </c:pt>
                <c:pt idx="942">
                  <c:v>50.13</c:v>
                </c:pt>
                <c:pt idx="943">
                  <c:v>47.24</c:v>
                </c:pt>
                <c:pt idx="944">
                  <c:v>48.83</c:v>
                </c:pt>
                <c:pt idx="945">
                  <c:v>46.17</c:v>
                </c:pt>
                <c:pt idx="946">
                  <c:v>46.13</c:v>
                </c:pt>
                <c:pt idx="947">
                  <c:v>46.01</c:v>
                </c:pt>
                <c:pt idx="948">
                  <c:v>48.25</c:v>
                </c:pt>
                <c:pt idx="949">
                  <c:v>49.73</c:v>
                </c:pt>
                <c:pt idx="950">
                  <c:v>50.61</c:v>
                </c:pt>
                <c:pt idx="951">
                  <c:v>47.56</c:v>
                </c:pt>
                <c:pt idx="952">
                  <c:v>47.34</c:v>
                </c:pt>
                <c:pt idx="953">
                  <c:v>50.34</c:v>
                </c:pt>
                <c:pt idx="954">
                  <c:v>48.22</c:v>
                </c:pt>
                <c:pt idx="955">
                  <c:v>47.61</c:v>
                </c:pt>
                <c:pt idx="956">
                  <c:v>46.52</c:v>
                </c:pt>
                <c:pt idx="957">
                  <c:v>49.85</c:v>
                </c:pt>
                <c:pt idx="958">
                  <c:v>48.39</c:v>
                </c:pt>
                <c:pt idx="959">
                  <c:v>49.28</c:v>
                </c:pt>
                <c:pt idx="960">
                  <c:v>49.71</c:v>
                </c:pt>
                <c:pt idx="961">
                  <c:v>48.06</c:v>
                </c:pt>
                <c:pt idx="962">
                  <c:v>48.22</c:v>
                </c:pt>
                <c:pt idx="963">
                  <c:v>49.42</c:v>
                </c:pt>
                <c:pt idx="964">
                  <c:v>49.75</c:v>
                </c:pt>
                <c:pt idx="965">
                  <c:v>48.3</c:v>
                </c:pt>
                <c:pt idx="966">
                  <c:v>49.87</c:v>
                </c:pt>
                <c:pt idx="967">
                  <c:v>47.27</c:v>
                </c:pt>
                <c:pt idx="968">
                  <c:v>50.1</c:v>
                </c:pt>
                <c:pt idx="969">
                  <c:v>48.1</c:v>
                </c:pt>
                <c:pt idx="970">
                  <c:v>49.52</c:v>
                </c:pt>
                <c:pt idx="971">
                  <c:v>48.44</c:v>
                </c:pt>
                <c:pt idx="972">
                  <c:v>48.89</c:v>
                </c:pt>
                <c:pt idx="973">
                  <c:v>49.25</c:v>
                </c:pt>
                <c:pt idx="974">
                  <c:v>47.41</c:v>
                </c:pt>
                <c:pt idx="975">
                  <c:v>47.66</c:v>
                </c:pt>
                <c:pt idx="976">
                  <c:v>49.37</c:v>
                </c:pt>
                <c:pt idx="977">
                  <c:v>50.87</c:v>
                </c:pt>
                <c:pt idx="978">
                  <c:v>49.52</c:v>
                </c:pt>
                <c:pt idx="979">
                  <c:v>48.71</c:v>
                </c:pt>
                <c:pt idx="980">
                  <c:v>50.69</c:v>
                </c:pt>
                <c:pt idx="981">
                  <c:v>50.37</c:v>
                </c:pt>
                <c:pt idx="982">
                  <c:v>50.01</c:v>
                </c:pt>
                <c:pt idx="983">
                  <c:v>50.01</c:v>
                </c:pt>
                <c:pt idx="984">
                  <c:v>50.7</c:v>
                </c:pt>
                <c:pt idx="985">
                  <c:v>48.02</c:v>
                </c:pt>
                <c:pt idx="986">
                  <c:v>48.63</c:v>
                </c:pt>
                <c:pt idx="987">
                  <c:v>48.54</c:v>
                </c:pt>
                <c:pt idx="988">
                  <c:v>50.2</c:v>
                </c:pt>
                <c:pt idx="989">
                  <c:v>49.77</c:v>
                </c:pt>
                <c:pt idx="990">
                  <c:v>49.6</c:v>
                </c:pt>
                <c:pt idx="991">
                  <c:v>48.51</c:v>
                </c:pt>
                <c:pt idx="992">
                  <c:v>46.96</c:v>
                </c:pt>
                <c:pt idx="993">
                  <c:v>48.4</c:v>
                </c:pt>
                <c:pt idx="994">
                  <c:v>49.75</c:v>
                </c:pt>
                <c:pt idx="995">
                  <c:v>49.65</c:v>
                </c:pt>
                <c:pt idx="996">
                  <c:v>50.28</c:v>
                </c:pt>
                <c:pt idx="997">
                  <c:v>49.75</c:v>
                </c:pt>
                <c:pt idx="998">
                  <c:v>48.26</c:v>
                </c:pt>
                <c:pt idx="999">
                  <c:v>48.11</c:v>
                </c:pt>
                <c:pt idx="1000">
                  <c:v>48.72</c:v>
                </c:pt>
                <c:pt idx="1001">
                  <c:v>49.94</c:v>
                </c:pt>
                <c:pt idx="1002">
                  <c:v>49.58</c:v>
                </c:pt>
                <c:pt idx="1003">
                  <c:v>49.46</c:v>
                </c:pt>
                <c:pt idx="1004">
                  <c:v>47.19</c:v>
                </c:pt>
                <c:pt idx="1005">
                  <c:v>48.52</c:v>
                </c:pt>
                <c:pt idx="1006">
                  <c:v>49.62</c:v>
                </c:pt>
                <c:pt idx="1007">
                  <c:v>49.71</c:v>
                </c:pt>
                <c:pt idx="1008">
                  <c:v>50.07</c:v>
                </c:pt>
                <c:pt idx="1009">
                  <c:v>47.17</c:v>
                </c:pt>
                <c:pt idx="1010">
                  <c:v>49.92</c:v>
                </c:pt>
                <c:pt idx="1011">
                  <c:v>49.57</c:v>
                </c:pt>
                <c:pt idx="1012">
                  <c:v>49.79</c:v>
                </c:pt>
                <c:pt idx="1013">
                  <c:v>49.68</c:v>
                </c:pt>
                <c:pt idx="1014">
                  <c:v>49.74</c:v>
                </c:pt>
                <c:pt idx="1015">
                  <c:v>50.74</c:v>
                </c:pt>
                <c:pt idx="1016">
                  <c:v>48.79</c:v>
                </c:pt>
                <c:pt idx="1017">
                  <c:v>47.22</c:v>
                </c:pt>
                <c:pt idx="1018">
                  <c:v>48.88</c:v>
                </c:pt>
                <c:pt idx="1019">
                  <c:v>50.48</c:v>
                </c:pt>
                <c:pt idx="1020">
                  <c:v>48.11</c:v>
                </c:pt>
                <c:pt idx="1021">
                  <c:v>47.39</c:v>
                </c:pt>
                <c:pt idx="1022">
                  <c:v>47.88</c:v>
                </c:pt>
                <c:pt idx="1023">
                  <c:v>47.71</c:v>
                </c:pt>
                <c:pt idx="1024">
                  <c:v>47.88</c:v>
                </c:pt>
                <c:pt idx="1025">
                  <c:v>48.98</c:v>
                </c:pt>
                <c:pt idx="1026">
                  <c:v>50.82</c:v>
                </c:pt>
                <c:pt idx="1027">
                  <c:v>47.88</c:v>
                </c:pt>
                <c:pt idx="1028">
                  <c:v>50.03</c:v>
                </c:pt>
                <c:pt idx="1029">
                  <c:v>48.11</c:v>
                </c:pt>
                <c:pt idx="1030">
                  <c:v>47.82</c:v>
                </c:pt>
                <c:pt idx="1031">
                  <c:v>45.98</c:v>
                </c:pt>
                <c:pt idx="1032">
                  <c:v>47.39</c:v>
                </c:pt>
                <c:pt idx="1033">
                  <c:v>47.74</c:v>
                </c:pt>
                <c:pt idx="1034">
                  <c:v>48.74</c:v>
                </c:pt>
                <c:pt idx="1035">
                  <c:v>46.55</c:v>
                </c:pt>
                <c:pt idx="1036">
                  <c:v>48.19</c:v>
                </c:pt>
                <c:pt idx="1037">
                  <c:v>49.52</c:v>
                </c:pt>
                <c:pt idx="1038">
                  <c:v>48.64</c:v>
                </c:pt>
                <c:pt idx="1039">
                  <c:v>49.04</c:v>
                </c:pt>
                <c:pt idx="1040">
                  <c:v>47.73</c:v>
                </c:pt>
                <c:pt idx="1041">
                  <c:v>48.42</c:v>
                </c:pt>
                <c:pt idx="1042">
                  <c:v>48.47</c:v>
                </c:pt>
                <c:pt idx="1043">
                  <c:v>46.94</c:v>
                </c:pt>
                <c:pt idx="1044">
                  <c:v>45.28</c:v>
                </c:pt>
                <c:pt idx="1045">
                  <c:v>47.75</c:v>
                </c:pt>
                <c:pt idx="1046">
                  <c:v>48.07</c:v>
                </c:pt>
                <c:pt idx="1047">
                  <c:v>48.13</c:v>
                </c:pt>
                <c:pt idx="1048">
                  <c:v>50.02</c:v>
                </c:pt>
                <c:pt idx="1049">
                  <c:v>48.92</c:v>
                </c:pt>
                <c:pt idx="1050">
                  <c:v>47.6</c:v>
                </c:pt>
                <c:pt idx="1051">
                  <c:v>51.01</c:v>
                </c:pt>
                <c:pt idx="1052">
                  <c:v>47.43</c:v>
                </c:pt>
                <c:pt idx="1053">
                  <c:v>45.97</c:v>
                </c:pt>
                <c:pt idx="1054">
                  <c:v>49.02</c:v>
                </c:pt>
                <c:pt idx="1055">
                  <c:v>48.23</c:v>
                </c:pt>
                <c:pt idx="1056">
                  <c:v>44.32</c:v>
                </c:pt>
                <c:pt idx="1057">
                  <c:v>50.1</c:v>
                </c:pt>
                <c:pt idx="1058">
                  <c:v>49.75</c:v>
                </c:pt>
                <c:pt idx="1059">
                  <c:v>48.45</c:v>
                </c:pt>
                <c:pt idx="1060">
                  <c:v>48.28</c:v>
                </c:pt>
                <c:pt idx="1061">
                  <c:v>49.96</c:v>
                </c:pt>
                <c:pt idx="1062">
                  <c:v>49.92</c:v>
                </c:pt>
                <c:pt idx="1063">
                  <c:v>46</c:v>
                </c:pt>
                <c:pt idx="1064">
                  <c:v>46.39</c:v>
                </c:pt>
                <c:pt idx="1065">
                  <c:v>49.99</c:v>
                </c:pt>
                <c:pt idx="1066">
                  <c:v>50.82</c:v>
                </c:pt>
                <c:pt idx="1067">
                  <c:v>50.12</c:v>
                </c:pt>
                <c:pt idx="1068">
                  <c:v>50.08</c:v>
                </c:pt>
                <c:pt idx="1069">
                  <c:v>48.83</c:v>
                </c:pt>
                <c:pt idx="1070">
                  <c:v>48.99</c:v>
                </c:pt>
                <c:pt idx="1071">
                  <c:v>46.81</c:v>
                </c:pt>
                <c:pt idx="1072">
                  <c:v>47.37</c:v>
                </c:pt>
                <c:pt idx="1073">
                  <c:v>48.38</c:v>
                </c:pt>
                <c:pt idx="1074">
                  <c:v>49.08</c:v>
                </c:pt>
                <c:pt idx="1075">
                  <c:v>49.81</c:v>
                </c:pt>
                <c:pt idx="1076">
                  <c:v>51.24</c:v>
                </c:pt>
                <c:pt idx="1077">
                  <c:v>48.59</c:v>
                </c:pt>
                <c:pt idx="1078">
                  <c:v>49.57</c:v>
                </c:pt>
                <c:pt idx="1079">
                  <c:v>50</c:v>
                </c:pt>
                <c:pt idx="1080">
                  <c:v>48.18</c:v>
                </c:pt>
                <c:pt idx="1081">
                  <c:v>48.67</c:v>
                </c:pt>
                <c:pt idx="1082">
                  <c:v>48.04</c:v>
                </c:pt>
                <c:pt idx="1083">
                  <c:v>49.64</c:v>
                </c:pt>
                <c:pt idx="1084">
                  <c:v>47.83</c:v>
                </c:pt>
                <c:pt idx="1085">
                  <c:v>48.14</c:v>
                </c:pt>
                <c:pt idx="1086">
                  <c:v>47.59</c:v>
                </c:pt>
                <c:pt idx="1087">
                  <c:v>50.04</c:v>
                </c:pt>
                <c:pt idx="1088">
                  <c:v>48.53</c:v>
                </c:pt>
                <c:pt idx="1089">
                  <c:v>50.55</c:v>
                </c:pt>
                <c:pt idx="1090">
                  <c:v>50.61</c:v>
                </c:pt>
                <c:pt idx="1091">
                  <c:v>51.09</c:v>
                </c:pt>
                <c:pt idx="1092">
                  <c:v>47.52</c:v>
                </c:pt>
                <c:pt idx="1093">
                  <c:v>49.08</c:v>
                </c:pt>
                <c:pt idx="1094">
                  <c:v>50.03</c:v>
                </c:pt>
                <c:pt idx="1095">
                  <c:v>49.75</c:v>
                </c:pt>
                <c:pt idx="1096">
                  <c:v>47.65</c:v>
                </c:pt>
                <c:pt idx="1097">
                  <c:v>50.87</c:v>
                </c:pt>
                <c:pt idx="1098">
                  <c:v>49.4</c:v>
                </c:pt>
                <c:pt idx="1099">
                  <c:v>49.99</c:v>
                </c:pt>
                <c:pt idx="1100">
                  <c:v>45.73</c:v>
                </c:pt>
                <c:pt idx="1101">
                  <c:v>48.19</c:v>
                </c:pt>
                <c:pt idx="1102">
                  <c:v>49.96</c:v>
                </c:pt>
                <c:pt idx="1103">
                  <c:v>48.61</c:v>
                </c:pt>
                <c:pt idx="1104">
                  <c:v>47.77</c:v>
                </c:pt>
                <c:pt idx="1105">
                  <c:v>48.12</c:v>
                </c:pt>
                <c:pt idx="1106">
                  <c:v>50.85</c:v>
                </c:pt>
                <c:pt idx="1107">
                  <c:v>46.01</c:v>
                </c:pt>
                <c:pt idx="1108">
                  <c:v>47.72</c:v>
                </c:pt>
                <c:pt idx="1109">
                  <c:v>49.82</c:v>
                </c:pt>
                <c:pt idx="1110">
                  <c:v>50</c:v>
                </c:pt>
                <c:pt idx="1111">
                  <c:v>46.56</c:v>
                </c:pt>
                <c:pt idx="1112">
                  <c:v>47.28</c:v>
                </c:pt>
                <c:pt idx="1113">
                  <c:v>48.86</c:v>
                </c:pt>
                <c:pt idx="1114">
                  <c:v>46.59</c:v>
                </c:pt>
                <c:pt idx="1115">
                  <c:v>47.56</c:v>
                </c:pt>
                <c:pt idx="1116">
                  <c:v>49.51</c:v>
                </c:pt>
                <c:pt idx="1117">
                  <c:v>49.7</c:v>
                </c:pt>
                <c:pt idx="1118">
                  <c:v>49.37</c:v>
                </c:pt>
                <c:pt idx="1119">
                  <c:v>45.97</c:v>
                </c:pt>
                <c:pt idx="1120">
                  <c:v>49.02</c:v>
                </c:pt>
                <c:pt idx="1121">
                  <c:v>46.01</c:v>
                </c:pt>
                <c:pt idx="1122">
                  <c:v>48.51</c:v>
                </c:pt>
                <c:pt idx="1123">
                  <c:v>47.63</c:v>
                </c:pt>
                <c:pt idx="1124">
                  <c:v>48.09</c:v>
                </c:pt>
                <c:pt idx="1125">
                  <c:v>45.79</c:v>
                </c:pt>
                <c:pt idx="1126">
                  <c:v>50.51</c:v>
                </c:pt>
                <c:pt idx="1127">
                  <c:v>45.73</c:v>
                </c:pt>
                <c:pt idx="1128">
                  <c:v>46.59</c:v>
                </c:pt>
                <c:pt idx="1129">
                  <c:v>47.71</c:v>
                </c:pt>
                <c:pt idx="1130">
                  <c:v>48.52</c:v>
                </c:pt>
                <c:pt idx="1131">
                  <c:v>46.69</c:v>
                </c:pt>
                <c:pt idx="1132">
                  <c:v>50.15</c:v>
                </c:pt>
                <c:pt idx="1133">
                  <c:v>47.81</c:v>
                </c:pt>
                <c:pt idx="1134">
                  <c:v>48.22</c:v>
                </c:pt>
                <c:pt idx="1135">
                  <c:v>47.43</c:v>
                </c:pt>
                <c:pt idx="1136">
                  <c:v>49.07</c:v>
                </c:pt>
                <c:pt idx="1137">
                  <c:v>48.86</c:v>
                </c:pt>
                <c:pt idx="1138">
                  <c:v>49.29</c:v>
                </c:pt>
                <c:pt idx="1139">
                  <c:v>46.6</c:v>
                </c:pt>
                <c:pt idx="1140">
                  <c:v>48.62</c:v>
                </c:pt>
                <c:pt idx="1141">
                  <c:v>47.99</c:v>
                </c:pt>
                <c:pt idx="1142">
                  <c:v>48.46</c:v>
                </c:pt>
                <c:pt idx="1143">
                  <c:v>48.73</c:v>
                </c:pt>
                <c:pt idx="1144">
                  <c:v>47.65</c:v>
                </c:pt>
                <c:pt idx="1145">
                  <c:v>49.58</c:v>
                </c:pt>
                <c:pt idx="1146">
                  <c:v>48.35</c:v>
                </c:pt>
                <c:pt idx="1147">
                  <c:v>51.02</c:v>
                </c:pt>
                <c:pt idx="1148">
                  <c:v>51.02</c:v>
                </c:pt>
                <c:pt idx="1149">
                  <c:v>48.37</c:v>
                </c:pt>
                <c:pt idx="1150">
                  <c:v>49.32</c:v>
                </c:pt>
                <c:pt idx="1151">
                  <c:v>49.94</c:v>
                </c:pt>
                <c:pt idx="1152">
                  <c:v>47.86</c:v>
                </c:pt>
                <c:pt idx="1153">
                  <c:v>49.75</c:v>
                </c:pt>
                <c:pt idx="1154">
                  <c:v>49.83</c:v>
                </c:pt>
                <c:pt idx="1155">
                  <c:v>50.03</c:v>
                </c:pt>
                <c:pt idx="1156">
                  <c:v>48.41</c:v>
                </c:pt>
                <c:pt idx="1157">
                  <c:v>49.25</c:v>
                </c:pt>
                <c:pt idx="1158">
                  <c:v>49.23</c:v>
                </c:pt>
                <c:pt idx="1159">
                  <c:v>50.01</c:v>
                </c:pt>
                <c:pt idx="1160">
                  <c:v>47.78</c:v>
                </c:pt>
                <c:pt idx="1161">
                  <c:v>49.84</c:v>
                </c:pt>
                <c:pt idx="1162">
                  <c:v>49.13</c:v>
                </c:pt>
                <c:pt idx="1163">
                  <c:v>49.6</c:v>
                </c:pt>
                <c:pt idx="1164">
                  <c:v>51.07</c:v>
                </c:pt>
                <c:pt idx="1165">
                  <c:v>48.37</c:v>
                </c:pt>
                <c:pt idx="1166">
                  <c:v>49.8</c:v>
                </c:pt>
                <c:pt idx="1167">
                  <c:v>47.63</c:v>
                </c:pt>
                <c:pt idx="1168">
                  <c:v>49.48</c:v>
                </c:pt>
                <c:pt idx="1169">
                  <c:v>50.37</c:v>
                </c:pt>
                <c:pt idx="1170">
                  <c:v>47.4</c:v>
                </c:pt>
                <c:pt idx="1171">
                  <c:v>48.07</c:v>
                </c:pt>
                <c:pt idx="1172">
                  <c:v>50.39</c:v>
                </c:pt>
                <c:pt idx="1173">
                  <c:v>46.96</c:v>
                </c:pt>
                <c:pt idx="1174">
                  <c:v>48.01</c:v>
                </c:pt>
                <c:pt idx="1175">
                  <c:v>47.98</c:v>
                </c:pt>
                <c:pt idx="1176">
                  <c:v>49.63</c:v>
                </c:pt>
                <c:pt idx="1177">
                  <c:v>50.19</c:v>
                </c:pt>
                <c:pt idx="1178">
                  <c:v>47.51</c:v>
                </c:pt>
                <c:pt idx="1179">
                  <c:v>45.6</c:v>
                </c:pt>
                <c:pt idx="1180">
                  <c:v>49.81</c:v>
                </c:pt>
                <c:pt idx="1181">
                  <c:v>47.66</c:v>
                </c:pt>
                <c:pt idx="1182">
                  <c:v>47.92</c:v>
                </c:pt>
                <c:pt idx="1183">
                  <c:v>48.46</c:v>
                </c:pt>
                <c:pt idx="1184">
                  <c:v>48.92</c:v>
                </c:pt>
                <c:pt idx="1185">
                  <c:v>48.07</c:v>
                </c:pt>
                <c:pt idx="1186">
                  <c:v>48.37</c:v>
                </c:pt>
                <c:pt idx="1187">
                  <c:v>48.55</c:v>
                </c:pt>
                <c:pt idx="1188">
                  <c:v>47.29</c:v>
                </c:pt>
                <c:pt idx="1189">
                  <c:v>47.4</c:v>
                </c:pt>
                <c:pt idx="1190">
                  <c:v>51.11</c:v>
                </c:pt>
                <c:pt idx="1191">
                  <c:v>47.66</c:v>
                </c:pt>
                <c:pt idx="1192">
                  <c:v>45.84</c:v>
                </c:pt>
                <c:pt idx="1193">
                  <c:v>48.87</c:v>
                </c:pt>
                <c:pt idx="1194">
                  <c:v>51</c:v>
                </c:pt>
                <c:pt idx="1195">
                  <c:v>48.96</c:v>
                </c:pt>
                <c:pt idx="1196">
                  <c:v>48.88</c:v>
                </c:pt>
                <c:pt idx="1197">
                  <c:v>51.32</c:v>
                </c:pt>
                <c:pt idx="1198">
                  <c:v>48.1</c:v>
                </c:pt>
                <c:pt idx="1199">
                  <c:v>49.59</c:v>
                </c:pt>
                <c:pt idx="1200">
                  <c:v>50.71</c:v>
                </c:pt>
                <c:pt idx="1201">
                  <c:v>48.37</c:v>
                </c:pt>
                <c:pt idx="1202">
                  <c:v>50.28</c:v>
                </c:pt>
                <c:pt idx="1203">
                  <c:v>49.92</c:v>
                </c:pt>
                <c:pt idx="1204">
                  <c:v>49.75</c:v>
                </c:pt>
                <c:pt idx="1205">
                  <c:v>48.1</c:v>
                </c:pt>
                <c:pt idx="1206">
                  <c:v>49.92</c:v>
                </c:pt>
                <c:pt idx="1207">
                  <c:v>45.59</c:v>
                </c:pt>
                <c:pt idx="1208">
                  <c:v>48.06</c:v>
                </c:pt>
                <c:pt idx="1209">
                  <c:v>48.07</c:v>
                </c:pt>
                <c:pt idx="1210">
                  <c:v>47.91</c:v>
                </c:pt>
                <c:pt idx="1211">
                  <c:v>49.83</c:v>
                </c:pt>
                <c:pt idx="1212">
                  <c:v>50</c:v>
                </c:pt>
                <c:pt idx="1213">
                  <c:v>47.38</c:v>
                </c:pt>
                <c:pt idx="1214">
                  <c:v>49.6</c:v>
                </c:pt>
                <c:pt idx="1215">
                  <c:v>48.21</c:v>
                </c:pt>
                <c:pt idx="1216">
                  <c:v>49.89</c:v>
                </c:pt>
                <c:pt idx="1217">
                  <c:v>48.66</c:v>
                </c:pt>
                <c:pt idx="1218">
                  <c:v>48.28</c:v>
                </c:pt>
                <c:pt idx="1219">
                  <c:v>49.78</c:v>
                </c:pt>
                <c:pt idx="1220">
                  <c:v>48.07</c:v>
                </c:pt>
                <c:pt idx="1221">
                  <c:v>49.89</c:v>
                </c:pt>
                <c:pt idx="1222">
                  <c:v>50.16</c:v>
                </c:pt>
                <c:pt idx="1223">
                  <c:v>47.66</c:v>
                </c:pt>
                <c:pt idx="1224">
                  <c:v>50.53</c:v>
                </c:pt>
                <c:pt idx="1225">
                  <c:v>49.94</c:v>
                </c:pt>
                <c:pt idx="1226">
                  <c:v>49.21</c:v>
                </c:pt>
                <c:pt idx="1227">
                  <c:v>46.09</c:v>
                </c:pt>
                <c:pt idx="1228">
                  <c:v>50.53</c:v>
                </c:pt>
              </c:numCache>
            </c:numRef>
          </c:xVal>
          <c:yVal>
            <c:numRef>
              <c:f>'B1 graphs_by_spp_year'!$I$5722:$I$6950</c:f>
              <c:numCache>
                <c:formatCode>General</c:formatCode>
                <c:ptCount val="1229"/>
                <c:pt idx="0">
                  <c:v>7800</c:v>
                </c:pt>
                <c:pt idx="1">
                  <c:v>7900</c:v>
                </c:pt>
                <c:pt idx="2">
                  <c:v>8500</c:v>
                </c:pt>
                <c:pt idx="3">
                  <c:v>8600</c:v>
                </c:pt>
                <c:pt idx="4">
                  <c:v>8600</c:v>
                </c:pt>
                <c:pt idx="5">
                  <c:v>8600</c:v>
                </c:pt>
                <c:pt idx="6">
                  <c:v>8600</c:v>
                </c:pt>
                <c:pt idx="7">
                  <c:v>8600</c:v>
                </c:pt>
                <c:pt idx="8">
                  <c:v>8700</c:v>
                </c:pt>
                <c:pt idx="9">
                  <c:v>8700</c:v>
                </c:pt>
                <c:pt idx="10">
                  <c:v>8800</c:v>
                </c:pt>
                <c:pt idx="11">
                  <c:v>8800</c:v>
                </c:pt>
                <c:pt idx="12">
                  <c:v>8800</c:v>
                </c:pt>
                <c:pt idx="13">
                  <c:v>8800</c:v>
                </c:pt>
                <c:pt idx="14">
                  <c:v>8800</c:v>
                </c:pt>
                <c:pt idx="15">
                  <c:v>8900</c:v>
                </c:pt>
                <c:pt idx="16">
                  <c:v>8900</c:v>
                </c:pt>
                <c:pt idx="17">
                  <c:v>8900</c:v>
                </c:pt>
                <c:pt idx="18">
                  <c:v>8900</c:v>
                </c:pt>
                <c:pt idx="19">
                  <c:v>9000</c:v>
                </c:pt>
                <c:pt idx="20">
                  <c:v>9000</c:v>
                </c:pt>
                <c:pt idx="21">
                  <c:v>9000</c:v>
                </c:pt>
                <c:pt idx="22">
                  <c:v>9000</c:v>
                </c:pt>
                <c:pt idx="23">
                  <c:v>9000</c:v>
                </c:pt>
                <c:pt idx="24">
                  <c:v>9000</c:v>
                </c:pt>
                <c:pt idx="25">
                  <c:v>9000</c:v>
                </c:pt>
                <c:pt idx="26">
                  <c:v>9000</c:v>
                </c:pt>
                <c:pt idx="27">
                  <c:v>9000</c:v>
                </c:pt>
                <c:pt idx="28">
                  <c:v>9000</c:v>
                </c:pt>
                <c:pt idx="29">
                  <c:v>9000</c:v>
                </c:pt>
                <c:pt idx="30">
                  <c:v>9000</c:v>
                </c:pt>
                <c:pt idx="31">
                  <c:v>9000</c:v>
                </c:pt>
                <c:pt idx="32">
                  <c:v>9000</c:v>
                </c:pt>
                <c:pt idx="33">
                  <c:v>9000</c:v>
                </c:pt>
                <c:pt idx="34">
                  <c:v>9000</c:v>
                </c:pt>
                <c:pt idx="35">
                  <c:v>9100</c:v>
                </c:pt>
                <c:pt idx="36">
                  <c:v>9100</c:v>
                </c:pt>
                <c:pt idx="37">
                  <c:v>9100</c:v>
                </c:pt>
                <c:pt idx="38">
                  <c:v>9100</c:v>
                </c:pt>
                <c:pt idx="39">
                  <c:v>9100</c:v>
                </c:pt>
                <c:pt idx="40">
                  <c:v>9100</c:v>
                </c:pt>
                <c:pt idx="41">
                  <c:v>9100</c:v>
                </c:pt>
                <c:pt idx="42">
                  <c:v>9100</c:v>
                </c:pt>
                <c:pt idx="43">
                  <c:v>9100</c:v>
                </c:pt>
                <c:pt idx="44">
                  <c:v>9100</c:v>
                </c:pt>
                <c:pt idx="45">
                  <c:v>9100</c:v>
                </c:pt>
                <c:pt idx="46">
                  <c:v>9100</c:v>
                </c:pt>
                <c:pt idx="47">
                  <c:v>9100</c:v>
                </c:pt>
                <c:pt idx="48">
                  <c:v>9100</c:v>
                </c:pt>
                <c:pt idx="49">
                  <c:v>9100</c:v>
                </c:pt>
                <c:pt idx="50">
                  <c:v>9100</c:v>
                </c:pt>
                <c:pt idx="51">
                  <c:v>9100</c:v>
                </c:pt>
                <c:pt idx="52">
                  <c:v>9100</c:v>
                </c:pt>
                <c:pt idx="53">
                  <c:v>9100</c:v>
                </c:pt>
                <c:pt idx="54">
                  <c:v>9100</c:v>
                </c:pt>
                <c:pt idx="55">
                  <c:v>9100</c:v>
                </c:pt>
                <c:pt idx="56">
                  <c:v>9100</c:v>
                </c:pt>
                <c:pt idx="57">
                  <c:v>9100</c:v>
                </c:pt>
                <c:pt idx="58">
                  <c:v>9100</c:v>
                </c:pt>
                <c:pt idx="59">
                  <c:v>9100</c:v>
                </c:pt>
                <c:pt idx="60">
                  <c:v>9100</c:v>
                </c:pt>
                <c:pt idx="61">
                  <c:v>9100</c:v>
                </c:pt>
                <c:pt idx="62">
                  <c:v>9100</c:v>
                </c:pt>
                <c:pt idx="63">
                  <c:v>9100</c:v>
                </c:pt>
                <c:pt idx="64">
                  <c:v>9100</c:v>
                </c:pt>
                <c:pt idx="65">
                  <c:v>9100</c:v>
                </c:pt>
                <c:pt idx="66">
                  <c:v>9100</c:v>
                </c:pt>
                <c:pt idx="67">
                  <c:v>9100</c:v>
                </c:pt>
                <c:pt idx="68">
                  <c:v>9100</c:v>
                </c:pt>
                <c:pt idx="69">
                  <c:v>9200</c:v>
                </c:pt>
                <c:pt idx="70">
                  <c:v>9200</c:v>
                </c:pt>
                <c:pt idx="71">
                  <c:v>9200</c:v>
                </c:pt>
                <c:pt idx="72">
                  <c:v>9200</c:v>
                </c:pt>
                <c:pt idx="73">
                  <c:v>9200</c:v>
                </c:pt>
                <c:pt idx="74">
                  <c:v>9200</c:v>
                </c:pt>
                <c:pt idx="75">
                  <c:v>9200</c:v>
                </c:pt>
                <c:pt idx="76">
                  <c:v>9200</c:v>
                </c:pt>
                <c:pt idx="77">
                  <c:v>9200</c:v>
                </c:pt>
                <c:pt idx="78">
                  <c:v>9200</c:v>
                </c:pt>
                <c:pt idx="79">
                  <c:v>9200</c:v>
                </c:pt>
                <c:pt idx="80">
                  <c:v>9200</c:v>
                </c:pt>
                <c:pt idx="81">
                  <c:v>9200</c:v>
                </c:pt>
                <c:pt idx="82">
                  <c:v>9200</c:v>
                </c:pt>
                <c:pt idx="83">
                  <c:v>9200</c:v>
                </c:pt>
                <c:pt idx="84">
                  <c:v>9200</c:v>
                </c:pt>
                <c:pt idx="85">
                  <c:v>9200</c:v>
                </c:pt>
                <c:pt idx="86">
                  <c:v>9200</c:v>
                </c:pt>
                <c:pt idx="87">
                  <c:v>9200</c:v>
                </c:pt>
                <c:pt idx="88">
                  <c:v>9200</c:v>
                </c:pt>
                <c:pt idx="89">
                  <c:v>9200</c:v>
                </c:pt>
                <c:pt idx="90">
                  <c:v>9200</c:v>
                </c:pt>
                <c:pt idx="91">
                  <c:v>9200</c:v>
                </c:pt>
                <c:pt idx="92">
                  <c:v>9200</c:v>
                </c:pt>
                <c:pt idx="93">
                  <c:v>9200</c:v>
                </c:pt>
                <c:pt idx="94">
                  <c:v>9200</c:v>
                </c:pt>
                <c:pt idx="95">
                  <c:v>9200</c:v>
                </c:pt>
                <c:pt idx="96">
                  <c:v>9200</c:v>
                </c:pt>
                <c:pt idx="97">
                  <c:v>9200</c:v>
                </c:pt>
                <c:pt idx="98">
                  <c:v>9200</c:v>
                </c:pt>
                <c:pt idx="99">
                  <c:v>9200</c:v>
                </c:pt>
                <c:pt idx="100">
                  <c:v>9200</c:v>
                </c:pt>
                <c:pt idx="101">
                  <c:v>9200</c:v>
                </c:pt>
                <c:pt idx="102">
                  <c:v>9200</c:v>
                </c:pt>
                <c:pt idx="103">
                  <c:v>9200</c:v>
                </c:pt>
                <c:pt idx="104">
                  <c:v>9200</c:v>
                </c:pt>
                <c:pt idx="105">
                  <c:v>9200</c:v>
                </c:pt>
                <c:pt idx="106">
                  <c:v>9200</c:v>
                </c:pt>
                <c:pt idx="107">
                  <c:v>9200</c:v>
                </c:pt>
                <c:pt idx="108">
                  <c:v>9200</c:v>
                </c:pt>
                <c:pt idx="109">
                  <c:v>9200</c:v>
                </c:pt>
                <c:pt idx="110">
                  <c:v>9200</c:v>
                </c:pt>
                <c:pt idx="111">
                  <c:v>9200</c:v>
                </c:pt>
                <c:pt idx="112">
                  <c:v>9200</c:v>
                </c:pt>
                <c:pt idx="113">
                  <c:v>9200</c:v>
                </c:pt>
                <c:pt idx="114">
                  <c:v>9200</c:v>
                </c:pt>
                <c:pt idx="115">
                  <c:v>9200</c:v>
                </c:pt>
                <c:pt idx="116">
                  <c:v>9200</c:v>
                </c:pt>
                <c:pt idx="117">
                  <c:v>9200</c:v>
                </c:pt>
                <c:pt idx="118">
                  <c:v>9200</c:v>
                </c:pt>
                <c:pt idx="119">
                  <c:v>9200</c:v>
                </c:pt>
                <c:pt idx="120">
                  <c:v>9200</c:v>
                </c:pt>
                <c:pt idx="121">
                  <c:v>9200</c:v>
                </c:pt>
                <c:pt idx="122">
                  <c:v>9200</c:v>
                </c:pt>
                <c:pt idx="123">
                  <c:v>9200</c:v>
                </c:pt>
                <c:pt idx="124">
                  <c:v>9200</c:v>
                </c:pt>
                <c:pt idx="125">
                  <c:v>9200</c:v>
                </c:pt>
                <c:pt idx="126">
                  <c:v>9200</c:v>
                </c:pt>
                <c:pt idx="127">
                  <c:v>9200</c:v>
                </c:pt>
                <c:pt idx="128">
                  <c:v>9200</c:v>
                </c:pt>
                <c:pt idx="129">
                  <c:v>9200</c:v>
                </c:pt>
                <c:pt idx="130">
                  <c:v>9200</c:v>
                </c:pt>
                <c:pt idx="131">
                  <c:v>9200</c:v>
                </c:pt>
                <c:pt idx="132">
                  <c:v>9200</c:v>
                </c:pt>
                <c:pt idx="133">
                  <c:v>9200</c:v>
                </c:pt>
                <c:pt idx="134">
                  <c:v>9200</c:v>
                </c:pt>
                <c:pt idx="135">
                  <c:v>9200</c:v>
                </c:pt>
                <c:pt idx="136">
                  <c:v>9200</c:v>
                </c:pt>
                <c:pt idx="137">
                  <c:v>9200</c:v>
                </c:pt>
                <c:pt idx="138">
                  <c:v>9200</c:v>
                </c:pt>
                <c:pt idx="139">
                  <c:v>9200</c:v>
                </c:pt>
                <c:pt idx="140">
                  <c:v>9200</c:v>
                </c:pt>
                <c:pt idx="141">
                  <c:v>9200</c:v>
                </c:pt>
                <c:pt idx="142">
                  <c:v>9200</c:v>
                </c:pt>
                <c:pt idx="143">
                  <c:v>9200</c:v>
                </c:pt>
                <c:pt idx="144">
                  <c:v>9200</c:v>
                </c:pt>
                <c:pt idx="145">
                  <c:v>9200</c:v>
                </c:pt>
                <c:pt idx="146">
                  <c:v>9200</c:v>
                </c:pt>
                <c:pt idx="147">
                  <c:v>9200</c:v>
                </c:pt>
                <c:pt idx="148">
                  <c:v>9200</c:v>
                </c:pt>
                <c:pt idx="149">
                  <c:v>9200</c:v>
                </c:pt>
                <c:pt idx="150">
                  <c:v>9200</c:v>
                </c:pt>
                <c:pt idx="151">
                  <c:v>9200</c:v>
                </c:pt>
                <c:pt idx="152">
                  <c:v>9200</c:v>
                </c:pt>
                <c:pt idx="153">
                  <c:v>9200</c:v>
                </c:pt>
                <c:pt idx="154">
                  <c:v>9200</c:v>
                </c:pt>
                <c:pt idx="155">
                  <c:v>9200</c:v>
                </c:pt>
                <c:pt idx="156">
                  <c:v>9200</c:v>
                </c:pt>
                <c:pt idx="157">
                  <c:v>9200</c:v>
                </c:pt>
                <c:pt idx="158">
                  <c:v>9200</c:v>
                </c:pt>
                <c:pt idx="159">
                  <c:v>9200</c:v>
                </c:pt>
                <c:pt idx="160">
                  <c:v>9200</c:v>
                </c:pt>
                <c:pt idx="161">
                  <c:v>9200</c:v>
                </c:pt>
                <c:pt idx="162">
                  <c:v>9300</c:v>
                </c:pt>
                <c:pt idx="163">
                  <c:v>9300</c:v>
                </c:pt>
                <c:pt idx="164">
                  <c:v>9300</c:v>
                </c:pt>
                <c:pt idx="165">
                  <c:v>9300</c:v>
                </c:pt>
                <c:pt idx="166">
                  <c:v>9300</c:v>
                </c:pt>
                <c:pt idx="167">
                  <c:v>9300</c:v>
                </c:pt>
                <c:pt idx="168">
                  <c:v>9300</c:v>
                </c:pt>
                <c:pt idx="169">
                  <c:v>9300</c:v>
                </c:pt>
                <c:pt idx="170">
                  <c:v>9300</c:v>
                </c:pt>
                <c:pt idx="171">
                  <c:v>9300</c:v>
                </c:pt>
                <c:pt idx="172">
                  <c:v>9300</c:v>
                </c:pt>
                <c:pt idx="173">
                  <c:v>9300</c:v>
                </c:pt>
                <c:pt idx="174">
                  <c:v>9300</c:v>
                </c:pt>
                <c:pt idx="175">
                  <c:v>9300</c:v>
                </c:pt>
                <c:pt idx="176">
                  <c:v>9300</c:v>
                </c:pt>
                <c:pt idx="177">
                  <c:v>9300</c:v>
                </c:pt>
                <c:pt idx="178">
                  <c:v>9300</c:v>
                </c:pt>
                <c:pt idx="179">
                  <c:v>9300</c:v>
                </c:pt>
                <c:pt idx="180">
                  <c:v>9300</c:v>
                </c:pt>
                <c:pt idx="181">
                  <c:v>9300</c:v>
                </c:pt>
                <c:pt idx="182">
                  <c:v>9300</c:v>
                </c:pt>
                <c:pt idx="183">
                  <c:v>9300</c:v>
                </c:pt>
                <c:pt idx="184">
                  <c:v>9300</c:v>
                </c:pt>
                <c:pt idx="185">
                  <c:v>9300</c:v>
                </c:pt>
                <c:pt idx="186">
                  <c:v>9300</c:v>
                </c:pt>
                <c:pt idx="187">
                  <c:v>9300</c:v>
                </c:pt>
                <c:pt idx="188">
                  <c:v>9300</c:v>
                </c:pt>
                <c:pt idx="189">
                  <c:v>9300</c:v>
                </c:pt>
                <c:pt idx="190">
                  <c:v>9300</c:v>
                </c:pt>
                <c:pt idx="191">
                  <c:v>9300</c:v>
                </c:pt>
                <c:pt idx="192">
                  <c:v>9300</c:v>
                </c:pt>
                <c:pt idx="193">
                  <c:v>9300</c:v>
                </c:pt>
                <c:pt idx="194">
                  <c:v>9300</c:v>
                </c:pt>
                <c:pt idx="195">
                  <c:v>9300</c:v>
                </c:pt>
                <c:pt idx="196">
                  <c:v>9300</c:v>
                </c:pt>
                <c:pt idx="197">
                  <c:v>9300</c:v>
                </c:pt>
                <c:pt idx="198">
                  <c:v>9300</c:v>
                </c:pt>
                <c:pt idx="199">
                  <c:v>9300</c:v>
                </c:pt>
                <c:pt idx="200">
                  <c:v>9300</c:v>
                </c:pt>
                <c:pt idx="201">
                  <c:v>9300</c:v>
                </c:pt>
                <c:pt idx="202">
                  <c:v>9300</c:v>
                </c:pt>
                <c:pt idx="203">
                  <c:v>9300</c:v>
                </c:pt>
                <c:pt idx="204">
                  <c:v>9300</c:v>
                </c:pt>
                <c:pt idx="205">
                  <c:v>9300</c:v>
                </c:pt>
                <c:pt idx="206">
                  <c:v>9300</c:v>
                </c:pt>
                <c:pt idx="207">
                  <c:v>9300</c:v>
                </c:pt>
                <c:pt idx="208">
                  <c:v>9300</c:v>
                </c:pt>
                <c:pt idx="209">
                  <c:v>9300</c:v>
                </c:pt>
                <c:pt idx="210">
                  <c:v>9300</c:v>
                </c:pt>
                <c:pt idx="211">
                  <c:v>9300</c:v>
                </c:pt>
                <c:pt idx="212">
                  <c:v>9300</c:v>
                </c:pt>
                <c:pt idx="213">
                  <c:v>9300</c:v>
                </c:pt>
                <c:pt idx="214">
                  <c:v>9300</c:v>
                </c:pt>
                <c:pt idx="215">
                  <c:v>9300</c:v>
                </c:pt>
                <c:pt idx="216">
                  <c:v>9300</c:v>
                </c:pt>
                <c:pt idx="217">
                  <c:v>9300</c:v>
                </c:pt>
                <c:pt idx="218">
                  <c:v>9300</c:v>
                </c:pt>
                <c:pt idx="219">
                  <c:v>9300</c:v>
                </c:pt>
                <c:pt idx="220">
                  <c:v>9300</c:v>
                </c:pt>
                <c:pt idx="221">
                  <c:v>9300</c:v>
                </c:pt>
                <c:pt idx="222">
                  <c:v>9300</c:v>
                </c:pt>
                <c:pt idx="223">
                  <c:v>9300</c:v>
                </c:pt>
                <c:pt idx="224">
                  <c:v>9300</c:v>
                </c:pt>
                <c:pt idx="225">
                  <c:v>9300</c:v>
                </c:pt>
                <c:pt idx="226">
                  <c:v>9300</c:v>
                </c:pt>
                <c:pt idx="227">
                  <c:v>9300</c:v>
                </c:pt>
                <c:pt idx="228">
                  <c:v>9300</c:v>
                </c:pt>
                <c:pt idx="229">
                  <c:v>9300</c:v>
                </c:pt>
                <c:pt idx="230">
                  <c:v>9300</c:v>
                </c:pt>
                <c:pt idx="231">
                  <c:v>9300</c:v>
                </c:pt>
                <c:pt idx="232">
                  <c:v>9300</c:v>
                </c:pt>
                <c:pt idx="233">
                  <c:v>9300</c:v>
                </c:pt>
                <c:pt idx="234">
                  <c:v>9300</c:v>
                </c:pt>
                <c:pt idx="235">
                  <c:v>9300</c:v>
                </c:pt>
                <c:pt idx="236">
                  <c:v>9300</c:v>
                </c:pt>
                <c:pt idx="237">
                  <c:v>9300</c:v>
                </c:pt>
                <c:pt idx="238">
                  <c:v>9300</c:v>
                </c:pt>
                <c:pt idx="239">
                  <c:v>9300</c:v>
                </c:pt>
                <c:pt idx="240">
                  <c:v>9300</c:v>
                </c:pt>
                <c:pt idx="241">
                  <c:v>9300</c:v>
                </c:pt>
                <c:pt idx="242">
                  <c:v>9300</c:v>
                </c:pt>
                <c:pt idx="243">
                  <c:v>9300</c:v>
                </c:pt>
                <c:pt idx="244">
                  <c:v>9300</c:v>
                </c:pt>
                <c:pt idx="245">
                  <c:v>9300</c:v>
                </c:pt>
                <c:pt idx="246">
                  <c:v>9300</c:v>
                </c:pt>
                <c:pt idx="247">
                  <c:v>9300</c:v>
                </c:pt>
                <c:pt idx="248">
                  <c:v>9300</c:v>
                </c:pt>
                <c:pt idx="249">
                  <c:v>9300</c:v>
                </c:pt>
                <c:pt idx="250">
                  <c:v>9300</c:v>
                </c:pt>
                <c:pt idx="251">
                  <c:v>9300</c:v>
                </c:pt>
                <c:pt idx="252">
                  <c:v>9300</c:v>
                </c:pt>
                <c:pt idx="253">
                  <c:v>9300</c:v>
                </c:pt>
                <c:pt idx="254">
                  <c:v>9300</c:v>
                </c:pt>
                <c:pt idx="255">
                  <c:v>9300</c:v>
                </c:pt>
                <c:pt idx="256">
                  <c:v>9300</c:v>
                </c:pt>
                <c:pt idx="257">
                  <c:v>9300</c:v>
                </c:pt>
                <c:pt idx="258">
                  <c:v>9300</c:v>
                </c:pt>
                <c:pt idx="259">
                  <c:v>9300</c:v>
                </c:pt>
                <c:pt idx="260">
                  <c:v>9300</c:v>
                </c:pt>
                <c:pt idx="261">
                  <c:v>9300</c:v>
                </c:pt>
                <c:pt idx="262">
                  <c:v>9300</c:v>
                </c:pt>
                <c:pt idx="263">
                  <c:v>9300</c:v>
                </c:pt>
                <c:pt idx="264">
                  <c:v>9300</c:v>
                </c:pt>
                <c:pt idx="265">
                  <c:v>9300</c:v>
                </c:pt>
                <c:pt idx="266">
                  <c:v>9300</c:v>
                </c:pt>
                <c:pt idx="267">
                  <c:v>9300</c:v>
                </c:pt>
                <c:pt idx="268">
                  <c:v>9300</c:v>
                </c:pt>
                <c:pt idx="269">
                  <c:v>9300</c:v>
                </c:pt>
                <c:pt idx="270">
                  <c:v>9300</c:v>
                </c:pt>
                <c:pt idx="271">
                  <c:v>9300</c:v>
                </c:pt>
                <c:pt idx="272">
                  <c:v>9300</c:v>
                </c:pt>
                <c:pt idx="273">
                  <c:v>9300</c:v>
                </c:pt>
                <c:pt idx="274">
                  <c:v>9300</c:v>
                </c:pt>
                <c:pt idx="275">
                  <c:v>9300</c:v>
                </c:pt>
                <c:pt idx="276">
                  <c:v>9300</c:v>
                </c:pt>
                <c:pt idx="277">
                  <c:v>9300</c:v>
                </c:pt>
                <c:pt idx="278">
                  <c:v>9300</c:v>
                </c:pt>
                <c:pt idx="279">
                  <c:v>9300</c:v>
                </c:pt>
                <c:pt idx="280">
                  <c:v>9300</c:v>
                </c:pt>
                <c:pt idx="281">
                  <c:v>9300</c:v>
                </c:pt>
                <c:pt idx="282">
                  <c:v>9300</c:v>
                </c:pt>
                <c:pt idx="283">
                  <c:v>9300</c:v>
                </c:pt>
                <c:pt idx="284">
                  <c:v>9300</c:v>
                </c:pt>
                <c:pt idx="285">
                  <c:v>9300</c:v>
                </c:pt>
                <c:pt idx="286">
                  <c:v>9300</c:v>
                </c:pt>
                <c:pt idx="287">
                  <c:v>9300</c:v>
                </c:pt>
                <c:pt idx="288">
                  <c:v>9300</c:v>
                </c:pt>
                <c:pt idx="289">
                  <c:v>9300</c:v>
                </c:pt>
                <c:pt idx="290">
                  <c:v>9300</c:v>
                </c:pt>
                <c:pt idx="291">
                  <c:v>9300</c:v>
                </c:pt>
                <c:pt idx="292">
                  <c:v>9300</c:v>
                </c:pt>
                <c:pt idx="293">
                  <c:v>9300</c:v>
                </c:pt>
                <c:pt idx="294">
                  <c:v>9300</c:v>
                </c:pt>
                <c:pt idx="295">
                  <c:v>9300</c:v>
                </c:pt>
                <c:pt idx="296">
                  <c:v>9300</c:v>
                </c:pt>
                <c:pt idx="297">
                  <c:v>9300</c:v>
                </c:pt>
                <c:pt idx="298">
                  <c:v>9300</c:v>
                </c:pt>
                <c:pt idx="299">
                  <c:v>9300</c:v>
                </c:pt>
                <c:pt idx="300">
                  <c:v>9300</c:v>
                </c:pt>
                <c:pt idx="301">
                  <c:v>9300</c:v>
                </c:pt>
                <c:pt idx="302">
                  <c:v>9300</c:v>
                </c:pt>
                <c:pt idx="303">
                  <c:v>9300</c:v>
                </c:pt>
                <c:pt idx="304">
                  <c:v>9300</c:v>
                </c:pt>
                <c:pt idx="305">
                  <c:v>9300</c:v>
                </c:pt>
                <c:pt idx="306">
                  <c:v>9300</c:v>
                </c:pt>
                <c:pt idx="307">
                  <c:v>9300</c:v>
                </c:pt>
                <c:pt idx="308">
                  <c:v>9300</c:v>
                </c:pt>
                <c:pt idx="309">
                  <c:v>9300</c:v>
                </c:pt>
                <c:pt idx="310">
                  <c:v>9300</c:v>
                </c:pt>
                <c:pt idx="311">
                  <c:v>9300</c:v>
                </c:pt>
                <c:pt idx="312">
                  <c:v>9300</c:v>
                </c:pt>
                <c:pt idx="313">
                  <c:v>9300</c:v>
                </c:pt>
                <c:pt idx="314">
                  <c:v>9300</c:v>
                </c:pt>
                <c:pt idx="315">
                  <c:v>9300</c:v>
                </c:pt>
                <c:pt idx="316">
                  <c:v>9300</c:v>
                </c:pt>
                <c:pt idx="317">
                  <c:v>9300</c:v>
                </c:pt>
                <c:pt idx="318">
                  <c:v>9300</c:v>
                </c:pt>
                <c:pt idx="319">
                  <c:v>9300</c:v>
                </c:pt>
                <c:pt idx="320">
                  <c:v>9300</c:v>
                </c:pt>
                <c:pt idx="321">
                  <c:v>9300</c:v>
                </c:pt>
                <c:pt idx="322">
                  <c:v>9300</c:v>
                </c:pt>
                <c:pt idx="323">
                  <c:v>9300</c:v>
                </c:pt>
                <c:pt idx="324">
                  <c:v>9300</c:v>
                </c:pt>
                <c:pt idx="325">
                  <c:v>9300</c:v>
                </c:pt>
                <c:pt idx="326">
                  <c:v>9300</c:v>
                </c:pt>
                <c:pt idx="327">
                  <c:v>9300</c:v>
                </c:pt>
                <c:pt idx="328">
                  <c:v>9300</c:v>
                </c:pt>
                <c:pt idx="329">
                  <c:v>9300</c:v>
                </c:pt>
                <c:pt idx="330">
                  <c:v>9300</c:v>
                </c:pt>
                <c:pt idx="331">
                  <c:v>9300</c:v>
                </c:pt>
                <c:pt idx="332">
                  <c:v>9300</c:v>
                </c:pt>
                <c:pt idx="333">
                  <c:v>9300</c:v>
                </c:pt>
                <c:pt idx="334">
                  <c:v>9300</c:v>
                </c:pt>
                <c:pt idx="335">
                  <c:v>9300</c:v>
                </c:pt>
                <c:pt idx="336">
                  <c:v>9300</c:v>
                </c:pt>
                <c:pt idx="337">
                  <c:v>9300</c:v>
                </c:pt>
                <c:pt idx="338">
                  <c:v>9300</c:v>
                </c:pt>
                <c:pt idx="339">
                  <c:v>9300</c:v>
                </c:pt>
                <c:pt idx="340">
                  <c:v>9300</c:v>
                </c:pt>
                <c:pt idx="341">
                  <c:v>9300</c:v>
                </c:pt>
                <c:pt idx="342">
                  <c:v>9300</c:v>
                </c:pt>
                <c:pt idx="343">
                  <c:v>9300</c:v>
                </c:pt>
                <c:pt idx="344">
                  <c:v>9300</c:v>
                </c:pt>
                <c:pt idx="345">
                  <c:v>9300</c:v>
                </c:pt>
                <c:pt idx="346">
                  <c:v>9300</c:v>
                </c:pt>
                <c:pt idx="347">
                  <c:v>9300</c:v>
                </c:pt>
                <c:pt idx="348">
                  <c:v>9300</c:v>
                </c:pt>
                <c:pt idx="349">
                  <c:v>9300</c:v>
                </c:pt>
                <c:pt idx="350">
                  <c:v>9300</c:v>
                </c:pt>
                <c:pt idx="351">
                  <c:v>9300</c:v>
                </c:pt>
                <c:pt idx="352">
                  <c:v>9300</c:v>
                </c:pt>
                <c:pt idx="353">
                  <c:v>9300</c:v>
                </c:pt>
                <c:pt idx="354">
                  <c:v>9300</c:v>
                </c:pt>
                <c:pt idx="355">
                  <c:v>9300</c:v>
                </c:pt>
                <c:pt idx="356">
                  <c:v>9300</c:v>
                </c:pt>
                <c:pt idx="357">
                  <c:v>9300</c:v>
                </c:pt>
                <c:pt idx="358">
                  <c:v>9300</c:v>
                </c:pt>
                <c:pt idx="359">
                  <c:v>9300</c:v>
                </c:pt>
                <c:pt idx="360">
                  <c:v>9300</c:v>
                </c:pt>
                <c:pt idx="361">
                  <c:v>9300</c:v>
                </c:pt>
                <c:pt idx="362">
                  <c:v>9300</c:v>
                </c:pt>
                <c:pt idx="363">
                  <c:v>9300</c:v>
                </c:pt>
                <c:pt idx="364">
                  <c:v>9300</c:v>
                </c:pt>
                <c:pt idx="365">
                  <c:v>9300</c:v>
                </c:pt>
                <c:pt idx="366">
                  <c:v>9300</c:v>
                </c:pt>
                <c:pt idx="367">
                  <c:v>9300</c:v>
                </c:pt>
                <c:pt idx="368">
                  <c:v>9300</c:v>
                </c:pt>
                <c:pt idx="369">
                  <c:v>9300</c:v>
                </c:pt>
                <c:pt idx="370">
                  <c:v>9300</c:v>
                </c:pt>
                <c:pt idx="371">
                  <c:v>9300</c:v>
                </c:pt>
                <c:pt idx="372">
                  <c:v>9300</c:v>
                </c:pt>
                <c:pt idx="373">
                  <c:v>9300</c:v>
                </c:pt>
                <c:pt idx="374">
                  <c:v>9400</c:v>
                </c:pt>
                <c:pt idx="375">
                  <c:v>9400</c:v>
                </c:pt>
                <c:pt idx="376">
                  <c:v>9400</c:v>
                </c:pt>
                <c:pt idx="377">
                  <c:v>9400</c:v>
                </c:pt>
                <c:pt idx="378">
                  <c:v>9400</c:v>
                </c:pt>
                <c:pt idx="379">
                  <c:v>9400</c:v>
                </c:pt>
                <c:pt idx="380">
                  <c:v>9400</c:v>
                </c:pt>
                <c:pt idx="381">
                  <c:v>9400</c:v>
                </c:pt>
                <c:pt idx="382">
                  <c:v>9400</c:v>
                </c:pt>
                <c:pt idx="383">
                  <c:v>9400</c:v>
                </c:pt>
                <c:pt idx="384">
                  <c:v>9400</c:v>
                </c:pt>
                <c:pt idx="385">
                  <c:v>9400</c:v>
                </c:pt>
                <c:pt idx="386">
                  <c:v>9400</c:v>
                </c:pt>
                <c:pt idx="387">
                  <c:v>9400</c:v>
                </c:pt>
                <c:pt idx="388">
                  <c:v>9400</c:v>
                </c:pt>
                <c:pt idx="389">
                  <c:v>9400</c:v>
                </c:pt>
                <c:pt idx="390">
                  <c:v>9400</c:v>
                </c:pt>
                <c:pt idx="391">
                  <c:v>9400</c:v>
                </c:pt>
                <c:pt idx="392">
                  <c:v>9400</c:v>
                </c:pt>
                <c:pt idx="393">
                  <c:v>9400</c:v>
                </c:pt>
                <c:pt idx="394">
                  <c:v>9400</c:v>
                </c:pt>
                <c:pt idx="395">
                  <c:v>9400</c:v>
                </c:pt>
                <c:pt idx="396">
                  <c:v>9400</c:v>
                </c:pt>
                <c:pt idx="397">
                  <c:v>9400</c:v>
                </c:pt>
                <c:pt idx="398">
                  <c:v>9400</c:v>
                </c:pt>
                <c:pt idx="399">
                  <c:v>9400</c:v>
                </c:pt>
                <c:pt idx="400">
                  <c:v>9400</c:v>
                </c:pt>
                <c:pt idx="401">
                  <c:v>9400</c:v>
                </c:pt>
                <c:pt idx="402">
                  <c:v>9400</c:v>
                </c:pt>
                <c:pt idx="403">
                  <c:v>9400</c:v>
                </c:pt>
                <c:pt idx="404">
                  <c:v>9400</c:v>
                </c:pt>
                <c:pt idx="405">
                  <c:v>9400</c:v>
                </c:pt>
                <c:pt idx="406">
                  <c:v>9400</c:v>
                </c:pt>
                <c:pt idx="407">
                  <c:v>9400</c:v>
                </c:pt>
                <c:pt idx="408">
                  <c:v>9400</c:v>
                </c:pt>
                <c:pt idx="409">
                  <c:v>9400</c:v>
                </c:pt>
                <c:pt idx="410">
                  <c:v>9400</c:v>
                </c:pt>
                <c:pt idx="411">
                  <c:v>9400</c:v>
                </c:pt>
                <c:pt idx="412">
                  <c:v>9400</c:v>
                </c:pt>
                <c:pt idx="413">
                  <c:v>9400</c:v>
                </c:pt>
                <c:pt idx="414">
                  <c:v>9400</c:v>
                </c:pt>
                <c:pt idx="415">
                  <c:v>9400</c:v>
                </c:pt>
                <c:pt idx="416">
                  <c:v>9400</c:v>
                </c:pt>
                <c:pt idx="417">
                  <c:v>9400</c:v>
                </c:pt>
                <c:pt idx="418">
                  <c:v>9400</c:v>
                </c:pt>
                <c:pt idx="419">
                  <c:v>9400</c:v>
                </c:pt>
                <c:pt idx="420">
                  <c:v>9400</c:v>
                </c:pt>
                <c:pt idx="421">
                  <c:v>9400</c:v>
                </c:pt>
                <c:pt idx="422">
                  <c:v>9400</c:v>
                </c:pt>
                <c:pt idx="423">
                  <c:v>9400</c:v>
                </c:pt>
                <c:pt idx="424">
                  <c:v>9400</c:v>
                </c:pt>
                <c:pt idx="425">
                  <c:v>9400</c:v>
                </c:pt>
                <c:pt idx="426">
                  <c:v>9400</c:v>
                </c:pt>
                <c:pt idx="427">
                  <c:v>9400</c:v>
                </c:pt>
                <c:pt idx="428">
                  <c:v>9400</c:v>
                </c:pt>
                <c:pt idx="429">
                  <c:v>9400</c:v>
                </c:pt>
                <c:pt idx="430">
                  <c:v>9400</c:v>
                </c:pt>
                <c:pt idx="431">
                  <c:v>9400</c:v>
                </c:pt>
                <c:pt idx="432">
                  <c:v>9400</c:v>
                </c:pt>
                <c:pt idx="433">
                  <c:v>9400</c:v>
                </c:pt>
                <c:pt idx="434">
                  <c:v>9400</c:v>
                </c:pt>
                <c:pt idx="435">
                  <c:v>9400</c:v>
                </c:pt>
                <c:pt idx="436">
                  <c:v>9400</c:v>
                </c:pt>
                <c:pt idx="437">
                  <c:v>9400</c:v>
                </c:pt>
                <c:pt idx="438">
                  <c:v>9400</c:v>
                </c:pt>
                <c:pt idx="439">
                  <c:v>9400</c:v>
                </c:pt>
                <c:pt idx="440">
                  <c:v>9400</c:v>
                </c:pt>
                <c:pt idx="441">
                  <c:v>9400</c:v>
                </c:pt>
                <c:pt idx="442">
                  <c:v>9400</c:v>
                </c:pt>
                <c:pt idx="443">
                  <c:v>9400</c:v>
                </c:pt>
                <c:pt idx="444">
                  <c:v>9400</c:v>
                </c:pt>
                <c:pt idx="445">
                  <c:v>9400</c:v>
                </c:pt>
                <c:pt idx="446">
                  <c:v>9400</c:v>
                </c:pt>
                <c:pt idx="447">
                  <c:v>9400</c:v>
                </c:pt>
                <c:pt idx="448">
                  <c:v>9400</c:v>
                </c:pt>
                <c:pt idx="449">
                  <c:v>9400</c:v>
                </c:pt>
                <c:pt idx="450">
                  <c:v>9400</c:v>
                </c:pt>
                <c:pt idx="451">
                  <c:v>9400</c:v>
                </c:pt>
                <c:pt idx="452">
                  <c:v>9400</c:v>
                </c:pt>
                <c:pt idx="453">
                  <c:v>9400</c:v>
                </c:pt>
                <c:pt idx="454">
                  <c:v>9400</c:v>
                </c:pt>
                <c:pt idx="455">
                  <c:v>9400</c:v>
                </c:pt>
                <c:pt idx="456">
                  <c:v>9400</c:v>
                </c:pt>
                <c:pt idx="457">
                  <c:v>9400</c:v>
                </c:pt>
                <c:pt idx="458">
                  <c:v>9400</c:v>
                </c:pt>
                <c:pt idx="459">
                  <c:v>9400</c:v>
                </c:pt>
                <c:pt idx="460">
                  <c:v>9400</c:v>
                </c:pt>
                <c:pt idx="461">
                  <c:v>9400</c:v>
                </c:pt>
                <c:pt idx="462">
                  <c:v>9400</c:v>
                </c:pt>
                <c:pt idx="463">
                  <c:v>9400</c:v>
                </c:pt>
                <c:pt idx="464">
                  <c:v>9400</c:v>
                </c:pt>
                <c:pt idx="465">
                  <c:v>9400</c:v>
                </c:pt>
                <c:pt idx="466">
                  <c:v>9400</c:v>
                </c:pt>
                <c:pt idx="467">
                  <c:v>9400</c:v>
                </c:pt>
                <c:pt idx="468">
                  <c:v>9400</c:v>
                </c:pt>
                <c:pt idx="469">
                  <c:v>9400</c:v>
                </c:pt>
                <c:pt idx="470">
                  <c:v>9400</c:v>
                </c:pt>
                <c:pt idx="471">
                  <c:v>9400</c:v>
                </c:pt>
                <c:pt idx="472">
                  <c:v>9400</c:v>
                </c:pt>
                <c:pt idx="473">
                  <c:v>9400</c:v>
                </c:pt>
                <c:pt idx="474">
                  <c:v>9400</c:v>
                </c:pt>
                <c:pt idx="475">
                  <c:v>9400</c:v>
                </c:pt>
                <c:pt idx="476">
                  <c:v>9400</c:v>
                </c:pt>
                <c:pt idx="477">
                  <c:v>9400</c:v>
                </c:pt>
                <c:pt idx="478">
                  <c:v>9400</c:v>
                </c:pt>
                <c:pt idx="479">
                  <c:v>9400</c:v>
                </c:pt>
                <c:pt idx="480">
                  <c:v>9400</c:v>
                </c:pt>
                <c:pt idx="481">
                  <c:v>9400</c:v>
                </c:pt>
                <c:pt idx="482">
                  <c:v>9400</c:v>
                </c:pt>
                <c:pt idx="483">
                  <c:v>9400</c:v>
                </c:pt>
                <c:pt idx="484">
                  <c:v>9400</c:v>
                </c:pt>
                <c:pt idx="485">
                  <c:v>9400</c:v>
                </c:pt>
                <c:pt idx="486">
                  <c:v>9400</c:v>
                </c:pt>
                <c:pt idx="487">
                  <c:v>9400</c:v>
                </c:pt>
                <c:pt idx="488">
                  <c:v>9400</c:v>
                </c:pt>
                <c:pt idx="489">
                  <c:v>9400</c:v>
                </c:pt>
                <c:pt idx="490">
                  <c:v>9400</c:v>
                </c:pt>
                <c:pt idx="491">
                  <c:v>9400</c:v>
                </c:pt>
                <c:pt idx="492">
                  <c:v>9400</c:v>
                </c:pt>
                <c:pt idx="493">
                  <c:v>9400</c:v>
                </c:pt>
                <c:pt idx="494">
                  <c:v>9400</c:v>
                </c:pt>
                <c:pt idx="495">
                  <c:v>9400</c:v>
                </c:pt>
                <c:pt idx="496">
                  <c:v>9400</c:v>
                </c:pt>
                <c:pt idx="497">
                  <c:v>9400</c:v>
                </c:pt>
                <c:pt idx="498">
                  <c:v>9400</c:v>
                </c:pt>
                <c:pt idx="499">
                  <c:v>9400</c:v>
                </c:pt>
                <c:pt idx="500">
                  <c:v>9400</c:v>
                </c:pt>
                <c:pt idx="501">
                  <c:v>9400</c:v>
                </c:pt>
                <c:pt idx="502">
                  <c:v>9400</c:v>
                </c:pt>
                <c:pt idx="503">
                  <c:v>9400</c:v>
                </c:pt>
                <c:pt idx="504">
                  <c:v>9400</c:v>
                </c:pt>
                <c:pt idx="505">
                  <c:v>9400</c:v>
                </c:pt>
                <c:pt idx="506">
                  <c:v>9400</c:v>
                </c:pt>
                <c:pt idx="507">
                  <c:v>9400</c:v>
                </c:pt>
                <c:pt idx="508">
                  <c:v>9400</c:v>
                </c:pt>
                <c:pt idx="509">
                  <c:v>9400</c:v>
                </c:pt>
                <c:pt idx="510">
                  <c:v>9400</c:v>
                </c:pt>
                <c:pt idx="511">
                  <c:v>9400</c:v>
                </c:pt>
                <c:pt idx="512">
                  <c:v>9400</c:v>
                </c:pt>
                <c:pt idx="513">
                  <c:v>9400</c:v>
                </c:pt>
                <c:pt idx="514">
                  <c:v>9400</c:v>
                </c:pt>
                <c:pt idx="515">
                  <c:v>9400</c:v>
                </c:pt>
                <c:pt idx="516">
                  <c:v>9400</c:v>
                </c:pt>
                <c:pt idx="517">
                  <c:v>9400</c:v>
                </c:pt>
                <c:pt idx="518">
                  <c:v>9400</c:v>
                </c:pt>
                <c:pt idx="519">
                  <c:v>9400</c:v>
                </c:pt>
                <c:pt idx="520">
                  <c:v>9400</c:v>
                </c:pt>
                <c:pt idx="521">
                  <c:v>9400</c:v>
                </c:pt>
                <c:pt idx="522">
                  <c:v>9400</c:v>
                </c:pt>
                <c:pt idx="523">
                  <c:v>9400</c:v>
                </c:pt>
                <c:pt idx="524">
                  <c:v>9400</c:v>
                </c:pt>
                <c:pt idx="525">
                  <c:v>9400</c:v>
                </c:pt>
                <c:pt idx="526">
                  <c:v>9400</c:v>
                </c:pt>
                <c:pt idx="527">
                  <c:v>9400</c:v>
                </c:pt>
                <c:pt idx="528">
                  <c:v>9400</c:v>
                </c:pt>
                <c:pt idx="529">
                  <c:v>9400</c:v>
                </c:pt>
                <c:pt idx="530">
                  <c:v>9400</c:v>
                </c:pt>
                <c:pt idx="531">
                  <c:v>9400</c:v>
                </c:pt>
                <c:pt idx="532">
                  <c:v>9400</c:v>
                </c:pt>
                <c:pt idx="533">
                  <c:v>9400</c:v>
                </c:pt>
                <c:pt idx="534">
                  <c:v>9400</c:v>
                </c:pt>
                <c:pt idx="535">
                  <c:v>9400</c:v>
                </c:pt>
                <c:pt idx="536">
                  <c:v>9400</c:v>
                </c:pt>
                <c:pt idx="537">
                  <c:v>9400</c:v>
                </c:pt>
                <c:pt idx="538">
                  <c:v>9400</c:v>
                </c:pt>
                <c:pt idx="539">
                  <c:v>9400</c:v>
                </c:pt>
                <c:pt idx="540">
                  <c:v>9400</c:v>
                </c:pt>
                <c:pt idx="541">
                  <c:v>9400</c:v>
                </c:pt>
                <c:pt idx="542">
                  <c:v>9400</c:v>
                </c:pt>
                <c:pt idx="543">
                  <c:v>9400</c:v>
                </c:pt>
                <c:pt idx="544">
                  <c:v>9400</c:v>
                </c:pt>
                <c:pt idx="545">
                  <c:v>9400</c:v>
                </c:pt>
                <c:pt idx="546">
                  <c:v>9400</c:v>
                </c:pt>
                <c:pt idx="547">
                  <c:v>9400</c:v>
                </c:pt>
                <c:pt idx="548">
                  <c:v>9400</c:v>
                </c:pt>
                <c:pt idx="549">
                  <c:v>9400</c:v>
                </c:pt>
                <c:pt idx="550">
                  <c:v>9400</c:v>
                </c:pt>
                <c:pt idx="551">
                  <c:v>9400</c:v>
                </c:pt>
                <c:pt idx="552">
                  <c:v>9400</c:v>
                </c:pt>
                <c:pt idx="553">
                  <c:v>9400</c:v>
                </c:pt>
                <c:pt idx="554">
                  <c:v>9400</c:v>
                </c:pt>
                <c:pt idx="555">
                  <c:v>9400</c:v>
                </c:pt>
                <c:pt idx="556">
                  <c:v>9400</c:v>
                </c:pt>
                <c:pt idx="557">
                  <c:v>9400</c:v>
                </c:pt>
                <c:pt idx="558">
                  <c:v>9400</c:v>
                </c:pt>
                <c:pt idx="559">
                  <c:v>9400</c:v>
                </c:pt>
                <c:pt idx="560">
                  <c:v>9400</c:v>
                </c:pt>
                <c:pt idx="561">
                  <c:v>9400</c:v>
                </c:pt>
                <c:pt idx="562">
                  <c:v>9400</c:v>
                </c:pt>
                <c:pt idx="563">
                  <c:v>9400</c:v>
                </c:pt>
                <c:pt idx="564">
                  <c:v>9400</c:v>
                </c:pt>
                <c:pt idx="565">
                  <c:v>9400</c:v>
                </c:pt>
                <c:pt idx="566">
                  <c:v>9400</c:v>
                </c:pt>
                <c:pt idx="567">
                  <c:v>9400</c:v>
                </c:pt>
                <c:pt idx="568">
                  <c:v>9400</c:v>
                </c:pt>
                <c:pt idx="569">
                  <c:v>9400</c:v>
                </c:pt>
                <c:pt idx="570">
                  <c:v>9400</c:v>
                </c:pt>
                <c:pt idx="571">
                  <c:v>9400</c:v>
                </c:pt>
                <c:pt idx="572">
                  <c:v>9400</c:v>
                </c:pt>
                <c:pt idx="573">
                  <c:v>9400</c:v>
                </c:pt>
                <c:pt idx="574">
                  <c:v>9400</c:v>
                </c:pt>
                <c:pt idx="575">
                  <c:v>9400</c:v>
                </c:pt>
                <c:pt idx="576">
                  <c:v>9400</c:v>
                </c:pt>
                <c:pt idx="577">
                  <c:v>9400</c:v>
                </c:pt>
                <c:pt idx="578">
                  <c:v>9400</c:v>
                </c:pt>
                <c:pt idx="579">
                  <c:v>9400</c:v>
                </c:pt>
                <c:pt idx="580">
                  <c:v>9400</c:v>
                </c:pt>
                <c:pt idx="581">
                  <c:v>9400</c:v>
                </c:pt>
                <c:pt idx="582">
                  <c:v>9400</c:v>
                </c:pt>
                <c:pt idx="583">
                  <c:v>9400</c:v>
                </c:pt>
                <c:pt idx="584">
                  <c:v>9400</c:v>
                </c:pt>
                <c:pt idx="585">
                  <c:v>9400</c:v>
                </c:pt>
                <c:pt idx="586">
                  <c:v>9400</c:v>
                </c:pt>
                <c:pt idx="587">
                  <c:v>9400</c:v>
                </c:pt>
                <c:pt idx="588">
                  <c:v>9400</c:v>
                </c:pt>
                <c:pt idx="589">
                  <c:v>9400</c:v>
                </c:pt>
                <c:pt idx="590">
                  <c:v>9400</c:v>
                </c:pt>
                <c:pt idx="591">
                  <c:v>9400</c:v>
                </c:pt>
                <c:pt idx="592">
                  <c:v>9400</c:v>
                </c:pt>
                <c:pt idx="593">
                  <c:v>9400</c:v>
                </c:pt>
                <c:pt idx="594">
                  <c:v>9400</c:v>
                </c:pt>
                <c:pt idx="595">
                  <c:v>9400</c:v>
                </c:pt>
                <c:pt idx="596">
                  <c:v>9400</c:v>
                </c:pt>
                <c:pt idx="597">
                  <c:v>9400</c:v>
                </c:pt>
                <c:pt idx="598">
                  <c:v>9400</c:v>
                </c:pt>
                <c:pt idx="599">
                  <c:v>9400</c:v>
                </c:pt>
                <c:pt idx="600">
                  <c:v>9400</c:v>
                </c:pt>
                <c:pt idx="601">
                  <c:v>9400</c:v>
                </c:pt>
                <c:pt idx="602">
                  <c:v>9400</c:v>
                </c:pt>
                <c:pt idx="603">
                  <c:v>9400</c:v>
                </c:pt>
                <c:pt idx="604">
                  <c:v>9400</c:v>
                </c:pt>
                <c:pt idx="605">
                  <c:v>9400</c:v>
                </c:pt>
                <c:pt idx="606">
                  <c:v>9400</c:v>
                </c:pt>
                <c:pt idx="607">
                  <c:v>9400</c:v>
                </c:pt>
                <c:pt idx="608">
                  <c:v>9400</c:v>
                </c:pt>
                <c:pt idx="609">
                  <c:v>9400</c:v>
                </c:pt>
                <c:pt idx="610">
                  <c:v>9400</c:v>
                </c:pt>
                <c:pt idx="611">
                  <c:v>9400</c:v>
                </c:pt>
                <c:pt idx="612">
                  <c:v>9400</c:v>
                </c:pt>
                <c:pt idx="613">
                  <c:v>9400</c:v>
                </c:pt>
                <c:pt idx="614">
                  <c:v>9400</c:v>
                </c:pt>
                <c:pt idx="615">
                  <c:v>9400</c:v>
                </c:pt>
                <c:pt idx="616">
                  <c:v>9400</c:v>
                </c:pt>
                <c:pt idx="617">
                  <c:v>9400</c:v>
                </c:pt>
                <c:pt idx="618">
                  <c:v>9400</c:v>
                </c:pt>
                <c:pt idx="619">
                  <c:v>9400</c:v>
                </c:pt>
                <c:pt idx="620">
                  <c:v>9400</c:v>
                </c:pt>
                <c:pt idx="621">
                  <c:v>9400</c:v>
                </c:pt>
                <c:pt idx="622">
                  <c:v>9400</c:v>
                </c:pt>
                <c:pt idx="623">
                  <c:v>9400</c:v>
                </c:pt>
                <c:pt idx="624">
                  <c:v>9400</c:v>
                </c:pt>
                <c:pt idx="625">
                  <c:v>9400</c:v>
                </c:pt>
                <c:pt idx="626">
                  <c:v>9400</c:v>
                </c:pt>
                <c:pt idx="627">
                  <c:v>9400</c:v>
                </c:pt>
                <c:pt idx="628">
                  <c:v>9400</c:v>
                </c:pt>
                <c:pt idx="629">
                  <c:v>9400</c:v>
                </c:pt>
                <c:pt idx="630">
                  <c:v>9400</c:v>
                </c:pt>
                <c:pt idx="631">
                  <c:v>9400</c:v>
                </c:pt>
                <c:pt idx="632">
                  <c:v>9400</c:v>
                </c:pt>
                <c:pt idx="633">
                  <c:v>9400</c:v>
                </c:pt>
                <c:pt idx="634">
                  <c:v>9400</c:v>
                </c:pt>
                <c:pt idx="635">
                  <c:v>9400</c:v>
                </c:pt>
                <c:pt idx="636">
                  <c:v>9400</c:v>
                </c:pt>
                <c:pt idx="637">
                  <c:v>9400</c:v>
                </c:pt>
                <c:pt idx="638">
                  <c:v>9400</c:v>
                </c:pt>
                <c:pt idx="639">
                  <c:v>9400</c:v>
                </c:pt>
                <c:pt idx="640">
                  <c:v>9400</c:v>
                </c:pt>
                <c:pt idx="641">
                  <c:v>9400</c:v>
                </c:pt>
                <c:pt idx="642">
                  <c:v>9400</c:v>
                </c:pt>
                <c:pt idx="643">
                  <c:v>9400</c:v>
                </c:pt>
                <c:pt idx="644">
                  <c:v>9400</c:v>
                </c:pt>
                <c:pt idx="645">
                  <c:v>9400</c:v>
                </c:pt>
                <c:pt idx="646">
                  <c:v>9400</c:v>
                </c:pt>
                <c:pt idx="647">
                  <c:v>9400</c:v>
                </c:pt>
                <c:pt idx="648">
                  <c:v>9400</c:v>
                </c:pt>
                <c:pt idx="649">
                  <c:v>9400</c:v>
                </c:pt>
                <c:pt idx="650">
                  <c:v>9400</c:v>
                </c:pt>
                <c:pt idx="651">
                  <c:v>9400</c:v>
                </c:pt>
                <c:pt idx="652">
                  <c:v>9400</c:v>
                </c:pt>
                <c:pt idx="653">
                  <c:v>9400</c:v>
                </c:pt>
                <c:pt idx="654">
                  <c:v>9400</c:v>
                </c:pt>
                <c:pt idx="655">
                  <c:v>9400</c:v>
                </c:pt>
                <c:pt idx="656">
                  <c:v>9400</c:v>
                </c:pt>
                <c:pt idx="657">
                  <c:v>9400</c:v>
                </c:pt>
                <c:pt idx="658">
                  <c:v>9400</c:v>
                </c:pt>
                <c:pt idx="659">
                  <c:v>9400</c:v>
                </c:pt>
                <c:pt idx="660">
                  <c:v>9400</c:v>
                </c:pt>
                <c:pt idx="661">
                  <c:v>9400</c:v>
                </c:pt>
                <c:pt idx="662">
                  <c:v>9400</c:v>
                </c:pt>
                <c:pt idx="663">
                  <c:v>9400</c:v>
                </c:pt>
                <c:pt idx="664">
                  <c:v>9400</c:v>
                </c:pt>
                <c:pt idx="665">
                  <c:v>9400</c:v>
                </c:pt>
                <c:pt idx="666">
                  <c:v>9400</c:v>
                </c:pt>
                <c:pt idx="667">
                  <c:v>9400</c:v>
                </c:pt>
                <c:pt idx="668">
                  <c:v>9400</c:v>
                </c:pt>
                <c:pt idx="669">
                  <c:v>9400</c:v>
                </c:pt>
                <c:pt idx="670">
                  <c:v>9400</c:v>
                </c:pt>
                <c:pt idx="671">
                  <c:v>9400</c:v>
                </c:pt>
                <c:pt idx="672">
                  <c:v>9500</c:v>
                </c:pt>
                <c:pt idx="673">
                  <c:v>9500</c:v>
                </c:pt>
                <c:pt idx="674">
                  <c:v>9500</c:v>
                </c:pt>
                <c:pt idx="675">
                  <c:v>9500</c:v>
                </c:pt>
                <c:pt idx="676">
                  <c:v>9500</c:v>
                </c:pt>
                <c:pt idx="677">
                  <c:v>9500</c:v>
                </c:pt>
                <c:pt idx="678">
                  <c:v>9500</c:v>
                </c:pt>
                <c:pt idx="679">
                  <c:v>9500</c:v>
                </c:pt>
                <c:pt idx="680">
                  <c:v>9500</c:v>
                </c:pt>
                <c:pt idx="681">
                  <c:v>9500</c:v>
                </c:pt>
                <c:pt idx="682">
                  <c:v>9500</c:v>
                </c:pt>
                <c:pt idx="683">
                  <c:v>9500</c:v>
                </c:pt>
                <c:pt idx="684">
                  <c:v>9500</c:v>
                </c:pt>
                <c:pt idx="685">
                  <c:v>9500</c:v>
                </c:pt>
                <c:pt idx="686">
                  <c:v>9500</c:v>
                </c:pt>
                <c:pt idx="687">
                  <c:v>9500</c:v>
                </c:pt>
                <c:pt idx="688">
                  <c:v>9500</c:v>
                </c:pt>
                <c:pt idx="689">
                  <c:v>9500</c:v>
                </c:pt>
                <c:pt idx="690">
                  <c:v>9500</c:v>
                </c:pt>
                <c:pt idx="691">
                  <c:v>9500</c:v>
                </c:pt>
                <c:pt idx="692">
                  <c:v>9500</c:v>
                </c:pt>
                <c:pt idx="693">
                  <c:v>9500</c:v>
                </c:pt>
                <c:pt idx="694">
                  <c:v>9500</c:v>
                </c:pt>
                <c:pt idx="695">
                  <c:v>9500</c:v>
                </c:pt>
                <c:pt idx="696">
                  <c:v>9500</c:v>
                </c:pt>
                <c:pt idx="697">
                  <c:v>9500</c:v>
                </c:pt>
                <c:pt idx="698">
                  <c:v>9500</c:v>
                </c:pt>
                <c:pt idx="699">
                  <c:v>9500</c:v>
                </c:pt>
                <c:pt idx="700">
                  <c:v>9500</c:v>
                </c:pt>
                <c:pt idx="701">
                  <c:v>9500</c:v>
                </c:pt>
                <c:pt idx="702">
                  <c:v>9500</c:v>
                </c:pt>
                <c:pt idx="703">
                  <c:v>9500</c:v>
                </c:pt>
                <c:pt idx="704">
                  <c:v>9500</c:v>
                </c:pt>
                <c:pt idx="705">
                  <c:v>9500</c:v>
                </c:pt>
                <c:pt idx="706">
                  <c:v>9500</c:v>
                </c:pt>
                <c:pt idx="707">
                  <c:v>9500</c:v>
                </c:pt>
                <c:pt idx="708">
                  <c:v>9500</c:v>
                </c:pt>
                <c:pt idx="709">
                  <c:v>9500</c:v>
                </c:pt>
                <c:pt idx="710">
                  <c:v>9500</c:v>
                </c:pt>
                <c:pt idx="711">
                  <c:v>9500</c:v>
                </c:pt>
                <c:pt idx="712">
                  <c:v>9500</c:v>
                </c:pt>
                <c:pt idx="713">
                  <c:v>9500</c:v>
                </c:pt>
                <c:pt idx="714">
                  <c:v>9500</c:v>
                </c:pt>
                <c:pt idx="715">
                  <c:v>9500</c:v>
                </c:pt>
                <c:pt idx="716">
                  <c:v>9500</c:v>
                </c:pt>
                <c:pt idx="717">
                  <c:v>9500</c:v>
                </c:pt>
                <c:pt idx="718">
                  <c:v>9500</c:v>
                </c:pt>
                <c:pt idx="719">
                  <c:v>9500</c:v>
                </c:pt>
                <c:pt idx="720">
                  <c:v>9500</c:v>
                </c:pt>
                <c:pt idx="721">
                  <c:v>9500</c:v>
                </c:pt>
                <c:pt idx="722">
                  <c:v>9500</c:v>
                </c:pt>
                <c:pt idx="723">
                  <c:v>9500</c:v>
                </c:pt>
                <c:pt idx="724">
                  <c:v>9500</c:v>
                </c:pt>
                <c:pt idx="725">
                  <c:v>9500</c:v>
                </c:pt>
                <c:pt idx="726">
                  <c:v>9500</c:v>
                </c:pt>
                <c:pt idx="727">
                  <c:v>9500</c:v>
                </c:pt>
                <c:pt idx="728">
                  <c:v>9500</c:v>
                </c:pt>
                <c:pt idx="729">
                  <c:v>9500</c:v>
                </c:pt>
                <c:pt idx="730">
                  <c:v>9500</c:v>
                </c:pt>
                <c:pt idx="731">
                  <c:v>9500</c:v>
                </c:pt>
                <c:pt idx="732">
                  <c:v>9500</c:v>
                </c:pt>
                <c:pt idx="733">
                  <c:v>9500</c:v>
                </c:pt>
                <c:pt idx="734">
                  <c:v>9500</c:v>
                </c:pt>
                <c:pt idx="735">
                  <c:v>9500</c:v>
                </c:pt>
                <c:pt idx="736">
                  <c:v>9500</c:v>
                </c:pt>
                <c:pt idx="737">
                  <c:v>9500</c:v>
                </c:pt>
                <c:pt idx="738">
                  <c:v>9500</c:v>
                </c:pt>
                <c:pt idx="739">
                  <c:v>9500</c:v>
                </c:pt>
                <c:pt idx="740">
                  <c:v>9500</c:v>
                </c:pt>
                <c:pt idx="741">
                  <c:v>9500</c:v>
                </c:pt>
                <c:pt idx="742">
                  <c:v>9500</c:v>
                </c:pt>
                <c:pt idx="743">
                  <c:v>9500</c:v>
                </c:pt>
                <c:pt idx="744">
                  <c:v>9500</c:v>
                </c:pt>
                <c:pt idx="745">
                  <c:v>9500</c:v>
                </c:pt>
                <c:pt idx="746">
                  <c:v>9500</c:v>
                </c:pt>
                <c:pt idx="747">
                  <c:v>9500</c:v>
                </c:pt>
                <c:pt idx="748">
                  <c:v>9500</c:v>
                </c:pt>
                <c:pt idx="749">
                  <c:v>9500</c:v>
                </c:pt>
                <c:pt idx="750">
                  <c:v>9500</c:v>
                </c:pt>
                <c:pt idx="751">
                  <c:v>9500</c:v>
                </c:pt>
                <c:pt idx="752">
                  <c:v>9500</c:v>
                </c:pt>
                <c:pt idx="753">
                  <c:v>9500</c:v>
                </c:pt>
                <c:pt idx="754">
                  <c:v>9500</c:v>
                </c:pt>
                <c:pt idx="755">
                  <c:v>9500</c:v>
                </c:pt>
                <c:pt idx="756">
                  <c:v>9500</c:v>
                </c:pt>
                <c:pt idx="757">
                  <c:v>9500</c:v>
                </c:pt>
                <c:pt idx="758">
                  <c:v>9500</c:v>
                </c:pt>
                <c:pt idx="759">
                  <c:v>9500</c:v>
                </c:pt>
                <c:pt idx="760">
                  <c:v>9500</c:v>
                </c:pt>
                <c:pt idx="761">
                  <c:v>9500</c:v>
                </c:pt>
                <c:pt idx="762">
                  <c:v>9500</c:v>
                </c:pt>
                <c:pt idx="763">
                  <c:v>9500</c:v>
                </c:pt>
                <c:pt idx="764">
                  <c:v>9500</c:v>
                </c:pt>
                <c:pt idx="765">
                  <c:v>9500</c:v>
                </c:pt>
                <c:pt idx="766">
                  <c:v>9500</c:v>
                </c:pt>
                <c:pt idx="767">
                  <c:v>9500</c:v>
                </c:pt>
                <c:pt idx="768">
                  <c:v>9500</c:v>
                </c:pt>
                <c:pt idx="769">
                  <c:v>9500</c:v>
                </c:pt>
                <c:pt idx="770">
                  <c:v>9500</c:v>
                </c:pt>
                <c:pt idx="771">
                  <c:v>9500</c:v>
                </c:pt>
                <c:pt idx="772">
                  <c:v>9500</c:v>
                </c:pt>
                <c:pt idx="773">
                  <c:v>9500</c:v>
                </c:pt>
                <c:pt idx="774">
                  <c:v>9500</c:v>
                </c:pt>
                <c:pt idx="775">
                  <c:v>9500</c:v>
                </c:pt>
                <c:pt idx="776">
                  <c:v>9500</c:v>
                </c:pt>
                <c:pt idx="777">
                  <c:v>9500</c:v>
                </c:pt>
                <c:pt idx="778">
                  <c:v>9500</c:v>
                </c:pt>
                <c:pt idx="779">
                  <c:v>9500</c:v>
                </c:pt>
                <c:pt idx="780">
                  <c:v>9500</c:v>
                </c:pt>
                <c:pt idx="781">
                  <c:v>9500</c:v>
                </c:pt>
                <c:pt idx="782">
                  <c:v>9500</c:v>
                </c:pt>
                <c:pt idx="783">
                  <c:v>9500</c:v>
                </c:pt>
                <c:pt idx="784">
                  <c:v>9500</c:v>
                </c:pt>
                <c:pt idx="785">
                  <c:v>9500</c:v>
                </c:pt>
                <c:pt idx="786">
                  <c:v>9500</c:v>
                </c:pt>
                <c:pt idx="787">
                  <c:v>9500</c:v>
                </c:pt>
                <c:pt idx="788">
                  <c:v>9500</c:v>
                </c:pt>
                <c:pt idx="789">
                  <c:v>9500</c:v>
                </c:pt>
                <c:pt idx="790">
                  <c:v>9500</c:v>
                </c:pt>
                <c:pt idx="791">
                  <c:v>9500</c:v>
                </c:pt>
                <c:pt idx="792">
                  <c:v>9500</c:v>
                </c:pt>
                <c:pt idx="793">
                  <c:v>9500</c:v>
                </c:pt>
                <c:pt idx="794">
                  <c:v>9500</c:v>
                </c:pt>
                <c:pt idx="795">
                  <c:v>9500</c:v>
                </c:pt>
                <c:pt idx="796">
                  <c:v>9500</c:v>
                </c:pt>
                <c:pt idx="797">
                  <c:v>9500</c:v>
                </c:pt>
                <c:pt idx="798">
                  <c:v>9500</c:v>
                </c:pt>
                <c:pt idx="799">
                  <c:v>9500</c:v>
                </c:pt>
                <c:pt idx="800">
                  <c:v>9500</c:v>
                </c:pt>
                <c:pt idx="801">
                  <c:v>9500</c:v>
                </c:pt>
                <c:pt idx="802">
                  <c:v>9500</c:v>
                </c:pt>
                <c:pt idx="803">
                  <c:v>9500</c:v>
                </c:pt>
                <c:pt idx="804">
                  <c:v>9500</c:v>
                </c:pt>
                <c:pt idx="805">
                  <c:v>9500</c:v>
                </c:pt>
                <c:pt idx="806">
                  <c:v>9500</c:v>
                </c:pt>
                <c:pt idx="807">
                  <c:v>9500</c:v>
                </c:pt>
                <c:pt idx="808">
                  <c:v>9500</c:v>
                </c:pt>
                <c:pt idx="809">
                  <c:v>9500</c:v>
                </c:pt>
                <c:pt idx="810">
                  <c:v>9500</c:v>
                </c:pt>
                <c:pt idx="811">
                  <c:v>9500</c:v>
                </c:pt>
                <c:pt idx="812">
                  <c:v>9500</c:v>
                </c:pt>
                <c:pt idx="813">
                  <c:v>9500</c:v>
                </c:pt>
                <c:pt idx="814">
                  <c:v>9500</c:v>
                </c:pt>
                <c:pt idx="815">
                  <c:v>9500</c:v>
                </c:pt>
                <c:pt idx="816">
                  <c:v>9500</c:v>
                </c:pt>
                <c:pt idx="817">
                  <c:v>9500</c:v>
                </c:pt>
                <c:pt idx="818">
                  <c:v>9500</c:v>
                </c:pt>
                <c:pt idx="819">
                  <c:v>9500</c:v>
                </c:pt>
                <c:pt idx="820">
                  <c:v>9500</c:v>
                </c:pt>
                <c:pt idx="821">
                  <c:v>9500</c:v>
                </c:pt>
                <c:pt idx="822">
                  <c:v>9500</c:v>
                </c:pt>
                <c:pt idx="823">
                  <c:v>9500</c:v>
                </c:pt>
                <c:pt idx="824">
                  <c:v>9500</c:v>
                </c:pt>
                <c:pt idx="825">
                  <c:v>9500</c:v>
                </c:pt>
                <c:pt idx="826">
                  <c:v>9500</c:v>
                </c:pt>
                <c:pt idx="827">
                  <c:v>9500</c:v>
                </c:pt>
                <c:pt idx="828">
                  <c:v>9500</c:v>
                </c:pt>
                <c:pt idx="829">
                  <c:v>9500</c:v>
                </c:pt>
                <c:pt idx="830">
                  <c:v>9500</c:v>
                </c:pt>
                <c:pt idx="831">
                  <c:v>9500</c:v>
                </c:pt>
                <c:pt idx="832">
                  <c:v>9500</c:v>
                </c:pt>
                <c:pt idx="833">
                  <c:v>9500</c:v>
                </c:pt>
                <c:pt idx="834">
                  <c:v>9500</c:v>
                </c:pt>
                <c:pt idx="835">
                  <c:v>9500</c:v>
                </c:pt>
                <c:pt idx="836">
                  <c:v>9500</c:v>
                </c:pt>
                <c:pt idx="837">
                  <c:v>9500</c:v>
                </c:pt>
                <c:pt idx="838">
                  <c:v>9500</c:v>
                </c:pt>
                <c:pt idx="839">
                  <c:v>9500</c:v>
                </c:pt>
                <c:pt idx="840">
                  <c:v>9500</c:v>
                </c:pt>
                <c:pt idx="841">
                  <c:v>9500</c:v>
                </c:pt>
                <c:pt idx="842">
                  <c:v>9500</c:v>
                </c:pt>
                <c:pt idx="843">
                  <c:v>9500</c:v>
                </c:pt>
                <c:pt idx="844">
                  <c:v>9500</c:v>
                </c:pt>
                <c:pt idx="845">
                  <c:v>9500</c:v>
                </c:pt>
                <c:pt idx="846">
                  <c:v>9500</c:v>
                </c:pt>
                <c:pt idx="847">
                  <c:v>9500</c:v>
                </c:pt>
                <c:pt idx="848">
                  <c:v>9500</c:v>
                </c:pt>
                <c:pt idx="849">
                  <c:v>9500</c:v>
                </c:pt>
                <c:pt idx="850">
                  <c:v>9500</c:v>
                </c:pt>
                <c:pt idx="851">
                  <c:v>9500</c:v>
                </c:pt>
                <c:pt idx="852">
                  <c:v>9500</c:v>
                </c:pt>
                <c:pt idx="853">
                  <c:v>9500</c:v>
                </c:pt>
                <c:pt idx="854">
                  <c:v>9500</c:v>
                </c:pt>
                <c:pt idx="855">
                  <c:v>9500</c:v>
                </c:pt>
                <c:pt idx="856">
                  <c:v>9500</c:v>
                </c:pt>
                <c:pt idx="857">
                  <c:v>9500</c:v>
                </c:pt>
                <c:pt idx="858">
                  <c:v>9500</c:v>
                </c:pt>
                <c:pt idx="859">
                  <c:v>9500</c:v>
                </c:pt>
                <c:pt idx="860">
                  <c:v>9500</c:v>
                </c:pt>
                <c:pt idx="861">
                  <c:v>9500</c:v>
                </c:pt>
                <c:pt idx="862">
                  <c:v>9500</c:v>
                </c:pt>
                <c:pt idx="863">
                  <c:v>9500</c:v>
                </c:pt>
                <c:pt idx="864">
                  <c:v>9500</c:v>
                </c:pt>
                <c:pt idx="865">
                  <c:v>9500</c:v>
                </c:pt>
                <c:pt idx="866">
                  <c:v>9500</c:v>
                </c:pt>
                <c:pt idx="867">
                  <c:v>9500</c:v>
                </c:pt>
                <c:pt idx="868">
                  <c:v>9500</c:v>
                </c:pt>
                <c:pt idx="869">
                  <c:v>9500</c:v>
                </c:pt>
                <c:pt idx="870">
                  <c:v>9500</c:v>
                </c:pt>
                <c:pt idx="871">
                  <c:v>9500</c:v>
                </c:pt>
                <c:pt idx="872">
                  <c:v>9500</c:v>
                </c:pt>
                <c:pt idx="873">
                  <c:v>9500</c:v>
                </c:pt>
                <c:pt idx="874">
                  <c:v>9500</c:v>
                </c:pt>
                <c:pt idx="875">
                  <c:v>9500</c:v>
                </c:pt>
                <c:pt idx="876">
                  <c:v>9500</c:v>
                </c:pt>
                <c:pt idx="877">
                  <c:v>9500</c:v>
                </c:pt>
                <c:pt idx="878">
                  <c:v>9500</c:v>
                </c:pt>
                <c:pt idx="879">
                  <c:v>9500</c:v>
                </c:pt>
                <c:pt idx="880">
                  <c:v>9500</c:v>
                </c:pt>
                <c:pt idx="881">
                  <c:v>9500</c:v>
                </c:pt>
                <c:pt idx="882">
                  <c:v>9500</c:v>
                </c:pt>
                <c:pt idx="883">
                  <c:v>9500</c:v>
                </c:pt>
                <c:pt idx="884">
                  <c:v>9500</c:v>
                </c:pt>
                <c:pt idx="885">
                  <c:v>9500</c:v>
                </c:pt>
                <c:pt idx="886">
                  <c:v>9500</c:v>
                </c:pt>
                <c:pt idx="887">
                  <c:v>9500</c:v>
                </c:pt>
                <c:pt idx="888">
                  <c:v>9500</c:v>
                </c:pt>
                <c:pt idx="889">
                  <c:v>9500</c:v>
                </c:pt>
                <c:pt idx="890">
                  <c:v>9500</c:v>
                </c:pt>
                <c:pt idx="891">
                  <c:v>9500</c:v>
                </c:pt>
                <c:pt idx="892">
                  <c:v>9500</c:v>
                </c:pt>
                <c:pt idx="893">
                  <c:v>9500</c:v>
                </c:pt>
                <c:pt idx="894">
                  <c:v>9500</c:v>
                </c:pt>
                <c:pt idx="895">
                  <c:v>9500</c:v>
                </c:pt>
                <c:pt idx="896">
                  <c:v>9500</c:v>
                </c:pt>
                <c:pt idx="897">
                  <c:v>9500</c:v>
                </c:pt>
                <c:pt idx="898">
                  <c:v>9500</c:v>
                </c:pt>
                <c:pt idx="899">
                  <c:v>9500</c:v>
                </c:pt>
                <c:pt idx="900">
                  <c:v>9500</c:v>
                </c:pt>
                <c:pt idx="901">
                  <c:v>9500</c:v>
                </c:pt>
                <c:pt idx="902">
                  <c:v>9500</c:v>
                </c:pt>
                <c:pt idx="903">
                  <c:v>9500</c:v>
                </c:pt>
                <c:pt idx="904">
                  <c:v>9500</c:v>
                </c:pt>
                <c:pt idx="905">
                  <c:v>9500</c:v>
                </c:pt>
                <c:pt idx="906">
                  <c:v>9500</c:v>
                </c:pt>
                <c:pt idx="907">
                  <c:v>9500</c:v>
                </c:pt>
                <c:pt idx="908">
                  <c:v>9500</c:v>
                </c:pt>
                <c:pt idx="909">
                  <c:v>9500</c:v>
                </c:pt>
                <c:pt idx="910">
                  <c:v>9500</c:v>
                </c:pt>
                <c:pt idx="911">
                  <c:v>9500</c:v>
                </c:pt>
                <c:pt idx="912">
                  <c:v>9500</c:v>
                </c:pt>
                <c:pt idx="913">
                  <c:v>9500</c:v>
                </c:pt>
                <c:pt idx="914">
                  <c:v>9500</c:v>
                </c:pt>
                <c:pt idx="915">
                  <c:v>9500</c:v>
                </c:pt>
                <c:pt idx="916">
                  <c:v>9500</c:v>
                </c:pt>
                <c:pt idx="917">
                  <c:v>9500</c:v>
                </c:pt>
                <c:pt idx="918">
                  <c:v>9500</c:v>
                </c:pt>
                <c:pt idx="919">
                  <c:v>9500</c:v>
                </c:pt>
                <c:pt idx="920">
                  <c:v>9500</c:v>
                </c:pt>
                <c:pt idx="921">
                  <c:v>9500</c:v>
                </c:pt>
                <c:pt idx="922">
                  <c:v>9500</c:v>
                </c:pt>
                <c:pt idx="923">
                  <c:v>9500</c:v>
                </c:pt>
                <c:pt idx="924">
                  <c:v>9500</c:v>
                </c:pt>
                <c:pt idx="925">
                  <c:v>9500</c:v>
                </c:pt>
                <c:pt idx="926">
                  <c:v>9500</c:v>
                </c:pt>
                <c:pt idx="927">
                  <c:v>9500</c:v>
                </c:pt>
                <c:pt idx="928">
                  <c:v>9500</c:v>
                </c:pt>
                <c:pt idx="929">
                  <c:v>9500</c:v>
                </c:pt>
                <c:pt idx="930">
                  <c:v>9500</c:v>
                </c:pt>
                <c:pt idx="931">
                  <c:v>9500</c:v>
                </c:pt>
                <c:pt idx="932">
                  <c:v>9500</c:v>
                </c:pt>
                <c:pt idx="933">
                  <c:v>9500</c:v>
                </c:pt>
                <c:pt idx="934">
                  <c:v>9500</c:v>
                </c:pt>
                <c:pt idx="935">
                  <c:v>9500</c:v>
                </c:pt>
                <c:pt idx="936">
                  <c:v>9500</c:v>
                </c:pt>
                <c:pt idx="937">
                  <c:v>9500</c:v>
                </c:pt>
                <c:pt idx="938">
                  <c:v>9500</c:v>
                </c:pt>
                <c:pt idx="939">
                  <c:v>9500</c:v>
                </c:pt>
                <c:pt idx="940">
                  <c:v>9500</c:v>
                </c:pt>
                <c:pt idx="941">
                  <c:v>9500</c:v>
                </c:pt>
                <c:pt idx="942">
                  <c:v>9500</c:v>
                </c:pt>
                <c:pt idx="943">
                  <c:v>9500</c:v>
                </c:pt>
                <c:pt idx="944">
                  <c:v>9500</c:v>
                </c:pt>
                <c:pt idx="945">
                  <c:v>9500</c:v>
                </c:pt>
                <c:pt idx="946">
                  <c:v>9500</c:v>
                </c:pt>
                <c:pt idx="947">
                  <c:v>9500</c:v>
                </c:pt>
                <c:pt idx="948">
                  <c:v>9500</c:v>
                </c:pt>
                <c:pt idx="949">
                  <c:v>9500</c:v>
                </c:pt>
                <c:pt idx="950">
                  <c:v>9500</c:v>
                </c:pt>
                <c:pt idx="951">
                  <c:v>9500</c:v>
                </c:pt>
                <c:pt idx="952">
                  <c:v>9500</c:v>
                </c:pt>
                <c:pt idx="953">
                  <c:v>9500</c:v>
                </c:pt>
                <c:pt idx="954">
                  <c:v>9500</c:v>
                </c:pt>
                <c:pt idx="955">
                  <c:v>9500</c:v>
                </c:pt>
                <c:pt idx="956">
                  <c:v>9500</c:v>
                </c:pt>
                <c:pt idx="957">
                  <c:v>9500</c:v>
                </c:pt>
                <c:pt idx="958">
                  <c:v>9500</c:v>
                </c:pt>
                <c:pt idx="959">
                  <c:v>9500</c:v>
                </c:pt>
                <c:pt idx="960">
                  <c:v>9500</c:v>
                </c:pt>
                <c:pt idx="961">
                  <c:v>9500</c:v>
                </c:pt>
                <c:pt idx="962">
                  <c:v>9500</c:v>
                </c:pt>
                <c:pt idx="963">
                  <c:v>9500</c:v>
                </c:pt>
                <c:pt idx="964">
                  <c:v>9600</c:v>
                </c:pt>
                <c:pt idx="965">
                  <c:v>9600</c:v>
                </c:pt>
                <c:pt idx="966">
                  <c:v>9600</c:v>
                </c:pt>
                <c:pt idx="967">
                  <c:v>9600</c:v>
                </c:pt>
                <c:pt idx="968">
                  <c:v>9600</c:v>
                </c:pt>
                <c:pt idx="969">
                  <c:v>9600</c:v>
                </c:pt>
                <c:pt idx="970">
                  <c:v>9600</c:v>
                </c:pt>
                <c:pt idx="971">
                  <c:v>9600</c:v>
                </c:pt>
                <c:pt idx="972">
                  <c:v>9600</c:v>
                </c:pt>
                <c:pt idx="973">
                  <c:v>9600</c:v>
                </c:pt>
                <c:pt idx="974">
                  <c:v>9600</c:v>
                </c:pt>
                <c:pt idx="975">
                  <c:v>9600</c:v>
                </c:pt>
                <c:pt idx="976">
                  <c:v>9600</c:v>
                </c:pt>
                <c:pt idx="977">
                  <c:v>9600</c:v>
                </c:pt>
                <c:pt idx="978">
                  <c:v>9600</c:v>
                </c:pt>
                <c:pt idx="979">
                  <c:v>9600</c:v>
                </c:pt>
                <c:pt idx="980">
                  <c:v>9600</c:v>
                </c:pt>
                <c:pt idx="981">
                  <c:v>9600</c:v>
                </c:pt>
                <c:pt idx="982">
                  <c:v>9600</c:v>
                </c:pt>
                <c:pt idx="983">
                  <c:v>9600</c:v>
                </c:pt>
                <c:pt idx="984">
                  <c:v>9600</c:v>
                </c:pt>
                <c:pt idx="985">
                  <c:v>9600</c:v>
                </c:pt>
                <c:pt idx="986">
                  <c:v>9600</c:v>
                </c:pt>
                <c:pt idx="987">
                  <c:v>9600</c:v>
                </c:pt>
                <c:pt idx="988">
                  <c:v>9600</c:v>
                </c:pt>
                <c:pt idx="989">
                  <c:v>9600</c:v>
                </c:pt>
                <c:pt idx="990">
                  <c:v>9600</c:v>
                </c:pt>
                <c:pt idx="991">
                  <c:v>9600</c:v>
                </c:pt>
                <c:pt idx="992">
                  <c:v>9600</c:v>
                </c:pt>
                <c:pt idx="993">
                  <c:v>9600</c:v>
                </c:pt>
                <c:pt idx="994">
                  <c:v>9600</c:v>
                </c:pt>
                <c:pt idx="995">
                  <c:v>9600</c:v>
                </c:pt>
                <c:pt idx="996">
                  <c:v>9600</c:v>
                </c:pt>
                <c:pt idx="997">
                  <c:v>9600</c:v>
                </c:pt>
                <c:pt idx="998">
                  <c:v>9600</c:v>
                </c:pt>
                <c:pt idx="999">
                  <c:v>9600</c:v>
                </c:pt>
                <c:pt idx="1000">
                  <c:v>9600</c:v>
                </c:pt>
                <c:pt idx="1001">
                  <c:v>9600</c:v>
                </c:pt>
                <c:pt idx="1002">
                  <c:v>9600</c:v>
                </c:pt>
                <c:pt idx="1003">
                  <c:v>9600</c:v>
                </c:pt>
                <c:pt idx="1004">
                  <c:v>9600</c:v>
                </c:pt>
                <c:pt idx="1005">
                  <c:v>9600</c:v>
                </c:pt>
                <c:pt idx="1006">
                  <c:v>9600</c:v>
                </c:pt>
                <c:pt idx="1007">
                  <c:v>9600</c:v>
                </c:pt>
                <c:pt idx="1008">
                  <c:v>9600</c:v>
                </c:pt>
                <c:pt idx="1009">
                  <c:v>9600</c:v>
                </c:pt>
                <c:pt idx="1010">
                  <c:v>9600</c:v>
                </c:pt>
                <c:pt idx="1011">
                  <c:v>9600</c:v>
                </c:pt>
                <c:pt idx="1012">
                  <c:v>9600</c:v>
                </c:pt>
                <c:pt idx="1013">
                  <c:v>9600</c:v>
                </c:pt>
                <c:pt idx="1014">
                  <c:v>9600</c:v>
                </c:pt>
                <c:pt idx="1015">
                  <c:v>9600</c:v>
                </c:pt>
                <c:pt idx="1016">
                  <c:v>9600</c:v>
                </c:pt>
                <c:pt idx="1017">
                  <c:v>9600</c:v>
                </c:pt>
                <c:pt idx="1018">
                  <c:v>9600</c:v>
                </c:pt>
                <c:pt idx="1019">
                  <c:v>9600</c:v>
                </c:pt>
                <c:pt idx="1020">
                  <c:v>9600</c:v>
                </c:pt>
                <c:pt idx="1021">
                  <c:v>9600</c:v>
                </c:pt>
                <c:pt idx="1022">
                  <c:v>9600</c:v>
                </c:pt>
                <c:pt idx="1023">
                  <c:v>9600</c:v>
                </c:pt>
                <c:pt idx="1024">
                  <c:v>9600</c:v>
                </c:pt>
                <c:pt idx="1025">
                  <c:v>9600</c:v>
                </c:pt>
                <c:pt idx="1026">
                  <c:v>9600</c:v>
                </c:pt>
                <c:pt idx="1027">
                  <c:v>9600</c:v>
                </c:pt>
                <c:pt idx="1028">
                  <c:v>9600</c:v>
                </c:pt>
                <c:pt idx="1029">
                  <c:v>9600</c:v>
                </c:pt>
                <c:pt idx="1030">
                  <c:v>9600</c:v>
                </c:pt>
                <c:pt idx="1031">
                  <c:v>9600</c:v>
                </c:pt>
                <c:pt idx="1032">
                  <c:v>9600</c:v>
                </c:pt>
                <c:pt idx="1033">
                  <c:v>9600</c:v>
                </c:pt>
                <c:pt idx="1034">
                  <c:v>9600</c:v>
                </c:pt>
                <c:pt idx="1035">
                  <c:v>9600</c:v>
                </c:pt>
                <c:pt idx="1036">
                  <c:v>9600</c:v>
                </c:pt>
                <c:pt idx="1037">
                  <c:v>9600</c:v>
                </c:pt>
                <c:pt idx="1038">
                  <c:v>9600</c:v>
                </c:pt>
                <c:pt idx="1039">
                  <c:v>9600</c:v>
                </c:pt>
                <c:pt idx="1040">
                  <c:v>9600</c:v>
                </c:pt>
                <c:pt idx="1041">
                  <c:v>9600</c:v>
                </c:pt>
                <c:pt idx="1042">
                  <c:v>9600</c:v>
                </c:pt>
                <c:pt idx="1043">
                  <c:v>9600</c:v>
                </c:pt>
                <c:pt idx="1044">
                  <c:v>9600</c:v>
                </c:pt>
                <c:pt idx="1045">
                  <c:v>9600</c:v>
                </c:pt>
                <c:pt idx="1046">
                  <c:v>9600</c:v>
                </c:pt>
                <c:pt idx="1047">
                  <c:v>9600</c:v>
                </c:pt>
                <c:pt idx="1048">
                  <c:v>9600</c:v>
                </c:pt>
                <c:pt idx="1049">
                  <c:v>9600</c:v>
                </c:pt>
                <c:pt idx="1050">
                  <c:v>9600</c:v>
                </c:pt>
                <c:pt idx="1051">
                  <c:v>9600</c:v>
                </c:pt>
                <c:pt idx="1052">
                  <c:v>9600</c:v>
                </c:pt>
                <c:pt idx="1053">
                  <c:v>9600</c:v>
                </c:pt>
                <c:pt idx="1054">
                  <c:v>9600</c:v>
                </c:pt>
                <c:pt idx="1055">
                  <c:v>9600</c:v>
                </c:pt>
                <c:pt idx="1056">
                  <c:v>9600</c:v>
                </c:pt>
                <c:pt idx="1057">
                  <c:v>9600</c:v>
                </c:pt>
                <c:pt idx="1058">
                  <c:v>9600</c:v>
                </c:pt>
                <c:pt idx="1059">
                  <c:v>9600</c:v>
                </c:pt>
                <c:pt idx="1060">
                  <c:v>9600</c:v>
                </c:pt>
                <c:pt idx="1061">
                  <c:v>9600</c:v>
                </c:pt>
                <c:pt idx="1062">
                  <c:v>9600</c:v>
                </c:pt>
                <c:pt idx="1063">
                  <c:v>9600</c:v>
                </c:pt>
                <c:pt idx="1064">
                  <c:v>9600</c:v>
                </c:pt>
                <c:pt idx="1065">
                  <c:v>9600</c:v>
                </c:pt>
                <c:pt idx="1066">
                  <c:v>9600</c:v>
                </c:pt>
                <c:pt idx="1067">
                  <c:v>9600</c:v>
                </c:pt>
                <c:pt idx="1068">
                  <c:v>9600</c:v>
                </c:pt>
                <c:pt idx="1069">
                  <c:v>9600</c:v>
                </c:pt>
                <c:pt idx="1070">
                  <c:v>9600</c:v>
                </c:pt>
                <c:pt idx="1071">
                  <c:v>9600</c:v>
                </c:pt>
                <c:pt idx="1072">
                  <c:v>9600</c:v>
                </c:pt>
                <c:pt idx="1073">
                  <c:v>9600</c:v>
                </c:pt>
                <c:pt idx="1074">
                  <c:v>9600</c:v>
                </c:pt>
                <c:pt idx="1075">
                  <c:v>9600</c:v>
                </c:pt>
                <c:pt idx="1076">
                  <c:v>9600</c:v>
                </c:pt>
                <c:pt idx="1077">
                  <c:v>9600</c:v>
                </c:pt>
                <c:pt idx="1078">
                  <c:v>9600</c:v>
                </c:pt>
                <c:pt idx="1079">
                  <c:v>9600</c:v>
                </c:pt>
                <c:pt idx="1080">
                  <c:v>9600</c:v>
                </c:pt>
                <c:pt idx="1081">
                  <c:v>9600</c:v>
                </c:pt>
                <c:pt idx="1082">
                  <c:v>9600</c:v>
                </c:pt>
                <c:pt idx="1083">
                  <c:v>9600</c:v>
                </c:pt>
                <c:pt idx="1084">
                  <c:v>9600</c:v>
                </c:pt>
                <c:pt idx="1085">
                  <c:v>9600</c:v>
                </c:pt>
                <c:pt idx="1086">
                  <c:v>9600</c:v>
                </c:pt>
                <c:pt idx="1087">
                  <c:v>9600</c:v>
                </c:pt>
                <c:pt idx="1088">
                  <c:v>9600</c:v>
                </c:pt>
                <c:pt idx="1089">
                  <c:v>9600</c:v>
                </c:pt>
                <c:pt idx="1090">
                  <c:v>9600</c:v>
                </c:pt>
                <c:pt idx="1091">
                  <c:v>9600</c:v>
                </c:pt>
                <c:pt idx="1092">
                  <c:v>9600</c:v>
                </c:pt>
                <c:pt idx="1093">
                  <c:v>9600</c:v>
                </c:pt>
                <c:pt idx="1094">
                  <c:v>9600</c:v>
                </c:pt>
                <c:pt idx="1095">
                  <c:v>9600</c:v>
                </c:pt>
                <c:pt idx="1096">
                  <c:v>9600</c:v>
                </c:pt>
                <c:pt idx="1097">
                  <c:v>9600</c:v>
                </c:pt>
                <c:pt idx="1098">
                  <c:v>9600</c:v>
                </c:pt>
                <c:pt idx="1099">
                  <c:v>9600</c:v>
                </c:pt>
                <c:pt idx="1100">
                  <c:v>9600</c:v>
                </c:pt>
                <c:pt idx="1101">
                  <c:v>9600</c:v>
                </c:pt>
                <c:pt idx="1102">
                  <c:v>9600</c:v>
                </c:pt>
                <c:pt idx="1103">
                  <c:v>9600</c:v>
                </c:pt>
                <c:pt idx="1104">
                  <c:v>9600</c:v>
                </c:pt>
                <c:pt idx="1105">
                  <c:v>9600</c:v>
                </c:pt>
                <c:pt idx="1106">
                  <c:v>9600</c:v>
                </c:pt>
                <c:pt idx="1107">
                  <c:v>9600</c:v>
                </c:pt>
                <c:pt idx="1108">
                  <c:v>9600</c:v>
                </c:pt>
                <c:pt idx="1109">
                  <c:v>9600</c:v>
                </c:pt>
                <c:pt idx="1110">
                  <c:v>9600</c:v>
                </c:pt>
                <c:pt idx="1111">
                  <c:v>9600</c:v>
                </c:pt>
                <c:pt idx="1112">
                  <c:v>9600</c:v>
                </c:pt>
                <c:pt idx="1113">
                  <c:v>9600</c:v>
                </c:pt>
                <c:pt idx="1114">
                  <c:v>9600</c:v>
                </c:pt>
                <c:pt idx="1115">
                  <c:v>9600</c:v>
                </c:pt>
                <c:pt idx="1116">
                  <c:v>9600</c:v>
                </c:pt>
                <c:pt idx="1117">
                  <c:v>9600</c:v>
                </c:pt>
                <c:pt idx="1118">
                  <c:v>9600</c:v>
                </c:pt>
                <c:pt idx="1119">
                  <c:v>9600</c:v>
                </c:pt>
                <c:pt idx="1120">
                  <c:v>9600</c:v>
                </c:pt>
                <c:pt idx="1121">
                  <c:v>9600</c:v>
                </c:pt>
                <c:pt idx="1122">
                  <c:v>9600</c:v>
                </c:pt>
                <c:pt idx="1123">
                  <c:v>9600</c:v>
                </c:pt>
                <c:pt idx="1124">
                  <c:v>9600</c:v>
                </c:pt>
                <c:pt idx="1125">
                  <c:v>9600</c:v>
                </c:pt>
                <c:pt idx="1126">
                  <c:v>9600</c:v>
                </c:pt>
                <c:pt idx="1127">
                  <c:v>9600</c:v>
                </c:pt>
                <c:pt idx="1128">
                  <c:v>9600</c:v>
                </c:pt>
                <c:pt idx="1129">
                  <c:v>9600</c:v>
                </c:pt>
                <c:pt idx="1130">
                  <c:v>9600</c:v>
                </c:pt>
                <c:pt idx="1131">
                  <c:v>9600</c:v>
                </c:pt>
                <c:pt idx="1132">
                  <c:v>9600</c:v>
                </c:pt>
                <c:pt idx="1133">
                  <c:v>9600</c:v>
                </c:pt>
                <c:pt idx="1134">
                  <c:v>9600</c:v>
                </c:pt>
                <c:pt idx="1135">
                  <c:v>9600</c:v>
                </c:pt>
                <c:pt idx="1136">
                  <c:v>9600</c:v>
                </c:pt>
                <c:pt idx="1137">
                  <c:v>9600</c:v>
                </c:pt>
                <c:pt idx="1138">
                  <c:v>9600</c:v>
                </c:pt>
                <c:pt idx="1139">
                  <c:v>9600</c:v>
                </c:pt>
                <c:pt idx="1140">
                  <c:v>9600</c:v>
                </c:pt>
                <c:pt idx="1141">
                  <c:v>9600</c:v>
                </c:pt>
                <c:pt idx="1142">
                  <c:v>9600</c:v>
                </c:pt>
                <c:pt idx="1143">
                  <c:v>9600</c:v>
                </c:pt>
                <c:pt idx="1144">
                  <c:v>9600</c:v>
                </c:pt>
                <c:pt idx="1145">
                  <c:v>9600</c:v>
                </c:pt>
                <c:pt idx="1146">
                  <c:v>9600</c:v>
                </c:pt>
                <c:pt idx="1147">
                  <c:v>9600</c:v>
                </c:pt>
                <c:pt idx="1148">
                  <c:v>9600</c:v>
                </c:pt>
                <c:pt idx="1149">
                  <c:v>9700</c:v>
                </c:pt>
                <c:pt idx="1150">
                  <c:v>9700</c:v>
                </c:pt>
                <c:pt idx="1151">
                  <c:v>9700</c:v>
                </c:pt>
                <c:pt idx="1152">
                  <c:v>9700</c:v>
                </c:pt>
                <c:pt idx="1153">
                  <c:v>9700</c:v>
                </c:pt>
                <c:pt idx="1154">
                  <c:v>9700</c:v>
                </c:pt>
                <c:pt idx="1155">
                  <c:v>9700</c:v>
                </c:pt>
                <c:pt idx="1156">
                  <c:v>9700</c:v>
                </c:pt>
                <c:pt idx="1157">
                  <c:v>9700</c:v>
                </c:pt>
                <c:pt idx="1158">
                  <c:v>9700</c:v>
                </c:pt>
                <c:pt idx="1159">
                  <c:v>9700</c:v>
                </c:pt>
                <c:pt idx="1160">
                  <c:v>9700</c:v>
                </c:pt>
                <c:pt idx="1161">
                  <c:v>9700</c:v>
                </c:pt>
                <c:pt idx="1162">
                  <c:v>9700</c:v>
                </c:pt>
                <c:pt idx="1163">
                  <c:v>9700</c:v>
                </c:pt>
                <c:pt idx="1164">
                  <c:v>9700</c:v>
                </c:pt>
                <c:pt idx="1165">
                  <c:v>9700</c:v>
                </c:pt>
                <c:pt idx="1166">
                  <c:v>9700</c:v>
                </c:pt>
                <c:pt idx="1167">
                  <c:v>9700</c:v>
                </c:pt>
                <c:pt idx="1168">
                  <c:v>9700</c:v>
                </c:pt>
                <c:pt idx="1169">
                  <c:v>9700</c:v>
                </c:pt>
                <c:pt idx="1170">
                  <c:v>9700</c:v>
                </c:pt>
                <c:pt idx="1171">
                  <c:v>9700</c:v>
                </c:pt>
                <c:pt idx="1172">
                  <c:v>9700</c:v>
                </c:pt>
                <c:pt idx="1173">
                  <c:v>9700</c:v>
                </c:pt>
                <c:pt idx="1174">
                  <c:v>9700</c:v>
                </c:pt>
                <c:pt idx="1175">
                  <c:v>9700</c:v>
                </c:pt>
                <c:pt idx="1176">
                  <c:v>9700</c:v>
                </c:pt>
                <c:pt idx="1177">
                  <c:v>9700</c:v>
                </c:pt>
                <c:pt idx="1178">
                  <c:v>9700</c:v>
                </c:pt>
                <c:pt idx="1179">
                  <c:v>9700</c:v>
                </c:pt>
                <c:pt idx="1180">
                  <c:v>9700</c:v>
                </c:pt>
                <c:pt idx="1181">
                  <c:v>9700</c:v>
                </c:pt>
                <c:pt idx="1182">
                  <c:v>9700</c:v>
                </c:pt>
                <c:pt idx="1183">
                  <c:v>9700</c:v>
                </c:pt>
                <c:pt idx="1184">
                  <c:v>9700</c:v>
                </c:pt>
                <c:pt idx="1185">
                  <c:v>9700</c:v>
                </c:pt>
                <c:pt idx="1186">
                  <c:v>9700</c:v>
                </c:pt>
                <c:pt idx="1187">
                  <c:v>9700</c:v>
                </c:pt>
                <c:pt idx="1188">
                  <c:v>9700</c:v>
                </c:pt>
                <c:pt idx="1189">
                  <c:v>9700</c:v>
                </c:pt>
                <c:pt idx="1190">
                  <c:v>9700</c:v>
                </c:pt>
                <c:pt idx="1191">
                  <c:v>9700</c:v>
                </c:pt>
                <c:pt idx="1192">
                  <c:v>9700</c:v>
                </c:pt>
                <c:pt idx="1193">
                  <c:v>9700</c:v>
                </c:pt>
                <c:pt idx="1194">
                  <c:v>9700</c:v>
                </c:pt>
                <c:pt idx="1195">
                  <c:v>9700</c:v>
                </c:pt>
                <c:pt idx="1196">
                  <c:v>9700</c:v>
                </c:pt>
                <c:pt idx="1197">
                  <c:v>9700</c:v>
                </c:pt>
                <c:pt idx="1198">
                  <c:v>9700</c:v>
                </c:pt>
                <c:pt idx="1199">
                  <c:v>9700</c:v>
                </c:pt>
                <c:pt idx="1200">
                  <c:v>9700</c:v>
                </c:pt>
                <c:pt idx="1201">
                  <c:v>9700</c:v>
                </c:pt>
                <c:pt idx="1202">
                  <c:v>9700</c:v>
                </c:pt>
                <c:pt idx="1203">
                  <c:v>9700</c:v>
                </c:pt>
                <c:pt idx="1204">
                  <c:v>9700</c:v>
                </c:pt>
                <c:pt idx="1205">
                  <c:v>9700</c:v>
                </c:pt>
                <c:pt idx="1206">
                  <c:v>9700</c:v>
                </c:pt>
                <c:pt idx="1207">
                  <c:v>9700</c:v>
                </c:pt>
                <c:pt idx="1208">
                  <c:v>9700</c:v>
                </c:pt>
                <c:pt idx="1209">
                  <c:v>9700</c:v>
                </c:pt>
                <c:pt idx="1210">
                  <c:v>9700</c:v>
                </c:pt>
                <c:pt idx="1211">
                  <c:v>9700</c:v>
                </c:pt>
                <c:pt idx="1212">
                  <c:v>9700</c:v>
                </c:pt>
                <c:pt idx="1213">
                  <c:v>9700</c:v>
                </c:pt>
                <c:pt idx="1214">
                  <c:v>9700</c:v>
                </c:pt>
                <c:pt idx="1215">
                  <c:v>9800</c:v>
                </c:pt>
                <c:pt idx="1216">
                  <c:v>9800</c:v>
                </c:pt>
                <c:pt idx="1217">
                  <c:v>9800</c:v>
                </c:pt>
                <c:pt idx="1218">
                  <c:v>9800</c:v>
                </c:pt>
                <c:pt idx="1219">
                  <c:v>9800</c:v>
                </c:pt>
                <c:pt idx="1220">
                  <c:v>9800</c:v>
                </c:pt>
                <c:pt idx="1221">
                  <c:v>9800</c:v>
                </c:pt>
                <c:pt idx="1222">
                  <c:v>9800</c:v>
                </c:pt>
                <c:pt idx="1223">
                  <c:v>9800</c:v>
                </c:pt>
                <c:pt idx="1224">
                  <c:v>9800</c:v>
                </c:pt>
                <c:pt idx="1225">
                  <c:v>9800</c:v>
                </c:pt>
                <c:pt idx="1226">
                  <c:v>9900</c:v>
                </c:pt>
                <c:pt idx="1227">
                  <c:v>9900</c:v>
                </c:pt>
                <c:pt idx="1228">
                  <c:v>9900</c:v>
                </c:pt>
              </c:numCache>
            </c:numRef>
          </c:yVal>
          <c:smooth val="1"/>
        </c:ser>
        <c:dLbls>
          <c:showLegendKey val="0"/>
          <c:showVal val="0"/>
          <c:showCatName val="0"/>
          <c:showSerName val="0"/>
          <c:showPercent val="0"/>
          <c:showBubbleSize val="0"/>
        </c:dLbls>
        <c:axId val="129053440"/>
        <c:axId val="129055360"/>
      </c:scatterChart>
      <c:valAx>
        <c:axId val="129053440"/>
        <c:scaling>
          <c:orientation val="minMax"/>
          <c:max val="72"/>
          <c:min val="32"/>
        </c:scaling>
        <c:delete val="1"/>
        <c:axPos val="b"/>
        <c:numFmt formatCode="General" sourceLinked="1"/>
        <c:majorTickMark val="out"/>
        <c:minorTickMark val="in"/>
        <c:tickLblPos val="nextTo"/>
        <c:crossAx val="129055360"/>
        <c:crosses val="autoZero"/>
        <c:crossBetween val="midCat"/>
      </c:valAx>
      <c:valAx>
        <c:axId val="129055360"/>
        <c:scaling>
          <c:orientation val="minMax"/>
          <c:max val="14000"/>
          <c:min val="7000"/>
        </c:scaling>
        <c:delete val="1"/>
        <c:axPos val="l"/>
        <c:numFmt formatCode="General" sourceLinked="1"/>
        <c:majorTickMark val="out"/>
        <c:minorTickMark val="none"/>
        <c:tickLblPos val="nextTo"/>
        <c:crossAx val="129053440"/>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88401237008547"/>
          <c:y val="0.12565361213376364"/>
          <c:w val="0.81657027008697491"/>
          <c:h val="0.72905680530987582"/>
        </c:manualLayout>
      </c:layout>
      <c:barChart>
        <c:barDir val="col"/>
        <c:grouping val="clustered"/>
        <c:varyColors val="0"/>
        <c:ser>
          <c:idx val="0"/>
          <c:order val="0"/>
          <c:tx>
            <c:strRef>
              <c:f>Sheet1!$B$35</c:f>
              <c:strCache>
                <c:ptCount val="1"/>
                <c:pt idx="0">
                  <c:v>CH0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delete val="1"/>
            </c:dLbl>
            <c:dLbl>
              <c:idx val="1"/>
              <c:layout>
                <c:manualLayout>
                  <c:x val="0.20572254241491852"/>
                  <c:y val="-2.8740529612475457E-2"/>
                </c:manualLayout>
              </c:layout>
              <c:tx>
                <c:rich>
                  <a:bodyPr/>
                  <a:lstStyle/>
                  <a:p>
                    <a:r>
                      <a:rPr lang="en-US"/>
                      <a:t>380</a:t>
                    </a:r>
                  </a:p>
                </c:rich>
              </c:tx>
              <c:showLegendKey val="0"/>
              <c:showVal val="1"/>
              <c:showCatName val="0"/>
              <c:showSerName val="0"/>
              <c:showPercent val="0"/>
              <c:showBubbleSize val="0"/>
            </c:dLbl>
            <c:dLbl>
              <c:idx val="2"/>
              <c:layout>
                <c:manualLayout>
                  <c:x val="-0.41788772366934901"/>
                  <c:y val="-3.1474432297624179E-2"/>
                </c:manualLayout>
              </c:layout>
              <c:tx>
                <c:rich>
                  <a:bodyPr/>
                  <a:lstStyle/>
                  <a:p>
                    <a:r>
                      <a:rPr lang="en-US"/>
                      <a:t>1407</a:t>
                    </a:r>
                  </a:p>
                </c:rich>
              </c:tx>
              <c:showLegendKey val="0"/>
              <c:showVal val="1"/>
              <c:showCatName val="0"/>
              <c:showSerName val="0"/>
              <c:showPercent val="0"/>
              <c:showBubbleSize val="0"/>
            </c:dLbl>
            <c:dLbl>
              <c:idx val="3"/>
              <c:layout>
                <c:manualLayout>
                  <c:x val="0"/>
                  <c:y val="-4.0756914119359562E-2"/>
                </c:manualLayout>
              </c:layout>
              <c:tx>
                <c:rich>
                  <a:bodyPr/>
                  <a:lstStyle/>
                  <a:p>
                    <a:r>
                      <a:rPr lang="en-US"/>
                      <a:t>1787</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Sheet1!$E$37:$E$39</c:f>
                <c:numCache>
                  <c:formatCode>General</c:formatCode>
                  <c:ptCount val="3"/>
                  <c:pt idx="0">
                    <c:v>1.1564E-2</c:v>
                  </c:pt>
                  <c:pt idx="1">
                    <c:v>1.0192E-2</c:v>
                  </c:pt>
                  <c:pt idx="2">
                    <c:v>2.1951999999999999E-2</c:v>
                  </c:pt>
                </c:numCache>
              </c:numRef>
            </c:plus>
            <c:minus>
              <c:numRef>
                <c:f>Sheet1!$E$37:$E$39</c:f>
                <c:numCache>
                  <c:formatCode>General</c:formatCode>
                  <c:ptCount val="3"/>
                  <c:pt idx="0">
                    <c:v>1.1564E-2</c:v>
                  </c:pt>
                  <c:pt idx="1">
                    <c:v>1.0192E-2</c:v>
                  </c:pt>
                  <c:pt idx="2">
                    <c:v>2.1951999999999999E-2</c:v>
                  </c:pt>
                </c:numCache>
              </c:numRef>
            </c:minus>
            <c:spPr>
              <a:ln>
                <a:solidFill>
                  <a:srgbClr val="000000"/>
                </a:solidFill>
              </a:ln>
            </c:spPr>
          </c:errBars>
          <c:cat>
            <c:strRef>
              <c:f>Sheet1!$A$37:$A$40</c:f>
              <c:strCache>
                <c:ptCount val="4"/>
                <c:pt idx="0">
                  <c:v>LL to UL</c:v>
                </c:pt>
                <c:pt idx="1">
                  <c:v>LL to BOP</c:v>
                </c:pt>
                <c:pt idx="2">
                  <c:v>UL to BOP</c:v>
                </c:pt>
                <c:pt idx="3">
                  <c:v>ABOP</c:v>
                </c:pt>
              </c:strCache>
            </c:strRef>
          </c:cat>
          <c:val>
            <c:numRef>
              <c:f>Sheet1!$C$37:$C$40</c:f>
              <c:numCache>
                <c:formatCode>0.0000</c:formatCode>
                <c:ptCount val="4"/>
                <c:pt idx="0">
                  <c:v>0.95340000000000003</c:v>
                </c:pt>
                <c:pt idx="1">
                  <c:v>0.95299999999999996</c:v>
                </c:pt>
                <c:pt idx="2" formatCode="General">
                  <c:v>0.95150000000000001</c:v>
                </c:pt>
              </c:numCache>
            </c:numRef>
          </c:val>
        </c:ser>
        <c:dLbls>
          <c:showLegendKey val="0"/>
          <c:showVal val="0"/>
          <c:showCatName val="0"/>
          <c:showSerName val="0"/>
          <c:showPercent val="0"/>
          <c:showBubbleSize val="0"/>
        </c:dLbls>
        <c:gapWidth val="150"/>
        <c:axId val="130562304"/>
        <c:axId val="130576384"/>
      </c:barChart>
      <c:catAx>
        <c:axId val="130562304"/>
        <c:scaling>
          <c:orientation val="minMax"/>
        </c:scaling>
        <c:delete val="0"/>
        <c:axPos val="b"/>
        <c:majorTickMark val="out"/>
        <c:minorTickMark val="none"/>
        <c:tickLblPos val="nextTo"/>
        <c:crossAx val="130576384"/>
        <c:crosses val="autoZero"/>
        <c:auto val="1"/>
        <c:lblAlgn val="ctr"/>
        <c:lblOffset val="100"/>
        <c:noMultiLvlLbl val="0"/>
      </c:catAx>
      <c:valAx>
        <c:axId val="130576384"/>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130562304"/>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41907261592302"/>
          <c:y val="0.14530994256782451"/>
          <c:w val="0.86802537182852157"/>
          <c:h val="0.70146888776597294"/>
        </c:manualLayout>
      </c:layout>
      <c:barChart>
        <c:barDir val="col"/>
        <c:grouping val="clustered"/>
        <c:varyColors val="0"/>
        <c:ser>
          <c:idx val="0"/>
          <c:order val="0"/>
          <c:tx>
            <c:strRef>
              <c:f>'B1'!$C$30:$D$30</c:f>
              <c:strCache>
                <c:ptCount val="1"/>
                <c:pt idx="0">
                  <c:v>CR234.0 to CR156.0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2.7777777777777779E-3"/>
                  <c:y val="-1.2434202605408269E-2"/>
                </c:manualLayout>
              </c:layout>
              <c:tx>
                <c:rich>
                  <a:bodyPr/>
                  <a:lstStyle/>
                  <a:p>
                    <a:r>
                      <a:rPr lang="en-US"/>
                      <a:t>3</a:t>
                    </a:r>
                  </a:p>
                </c:rich>
              </c:tx>
              <c:showLegendKey val="0"/>
              <c:showVal val="1"/>
              <c:showCatName val="0"/>
              <c:showSerName val="0"/>
              <c:showPercent val="0"/>
              <c:showBubbleSize val="0"/>
            </c:dLbl>
            <c:dLbl>
              <c:idx val="1"/>
              <c:layout>
                <c:manualLayout>
                  <c:x val="0.51666666666666672"/>
                  <c:y val="-0.12232464061258398"/>
                </c:manualLayout>
              </c:layout>
              <c:tx>
                <c:rich>
                  <a:bodyPr/>
                  <a:lstStyle/>
                  <a:p>
                    <a:r>
                      <a:rPr lang="en-US"/>
                      <a:t>1187</a:t>
                    </a:r>
                  </a:p>
                </c:rich>
              </c:tx>
              <c:showLegendKey val="0"/>
              <c:showVal val="1"/>
              <c:showCatName val="0"/>
              <c:showSerName val="0"/>
              <c:showPercent val="0"/>
              <c:showBubbleSize val="0"/>
            </c:dLbl>
            <c:dLbl>
              <c:idx val="2"/>
              <c:layout>
                <c:manualLayout>
                  <c:x val="0.15885586165825011"/>
                  <c:y val="-0.15653759492724048"/>
                </c:manualLayout>
              </c:layout>
              <c:tx>
                <c:rich>
                  <a:bodyPr/>
                  <a:lstStyle/>
                  <a:p>
                    <a:r>
                      <a:rPr lang="en-US"/>
                      <a:t>116</a:t>
                    </a:r>
                  </a:p>
                </c:rich>
              </c:tx>
              <c:showLegendKey val="0"/>
              <c:showVal val="1"/>
              <c:showCatName val="0"/>
              <c:showSerName val="0"/>
              <c:showPercent val="0"/>
              <c:showBubbleSize val="0"/>
            </c:dLbl>
            <c:dLbl>
              <c:idx val="3"/>
              <c:layout>
                <c:manualLayout>
                  <c:x val="-0.3389635521780533"/>
                  <c:y val="-5.6648285962119654E-2"/>
                </c:manualLayout>
              </c:layout>
              <c:tx>
                <c:rich>
                  <a:bodyPr/>
                  <a:lstStyle/>
                  <a:p>
                    <a:r>
                      <a:rPr lang="en-US"/>
                      <a:t>47</a:t>
                    </a:r>
                  </a:p>
                </c:rich>
              </c:tx>
              <c:showLegendKey val="0"/>
              <c:showVal val="1"/>
              <c:showCatName val="0"/>
              <c:showSerName val="0"/>
              <c:showPercent val="0"/>
              <c:showBubbleSize val="0"/>
            </c:dLbl>
            <c:dLbl>
              <c:idx val="4"/>
              <c:layout>
                <c:manualLayout>
                  <c:x val="-0.3499254407678728"/>
                  <c:y val="-9.024796891465045E-2"/>
                </c:manualLayout>
              </c:layout>
              <c:tx>
                <c:rich>
                  <a:bodyPr/>
                  <a:lstStyle/>
                  <a:p>
                    <a:r>
                      <a:rPr lang="en-US"/>
                      <a:t>57</a:t>
                    </a:r>
                  </a:p>
                </c:rich>
              </c:tx>
              <c:showLegendKey val="0"/>
              <c:showVal val="1"/>
              <c:showCatName val="0"/>
              <c:showSerName val="0"/>
              <c:showPercent val="0"/>
              <c:showBubbleSize val="0"/>
            </c:dLbl>
            <c:dLbl>
              <c:idx val="5"/>
              <c:layout>
                <c:manualLayout>
                  <c:x val="-5.5555555555555558E-3"/>
                  <c:y val="-5.504635315081028E-2"/>
                </c:manualLayout>
              </c:layout>
              <c:tx>
                <c:rich>
                  <a:bodyPr/>
                  <a:lstStyle/>
                  <a:p>
                    <a:r>
                      <a:rPr lang="en-US"/>
                      <a:t>116</a:t>
                    </a:r>
                  </a:p>
                </c:rich>
              </c:tx>
              <c:showLegendKey val="0"/>
              <c:showVal val="1"/>
              <c:showCatName val="0"/>
              <c:showSerName val="0"/>
              <c:showPercent val="0"/>
              <c:showBubbleSize val="0"/>
            </c:dLbl>
            <c:dLbl>
              <c:idx val="6"/>
              <c:layout>
                <c:manualLayout>
                  <c:x val="0"/>
                  <c:y val="-3.6697247706421965E-2"/>
                </c:manualLayout>
              </c:layout>
              <c:tx>
                <c:rich>
                  <a:bodyPr/>
                  <a:lstStyle/>
                  <a:p>
                    <a:r>
                      <a:rPr lang="en-US"/>
                      <a:t>1187</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'B1'!$E$34:$E$38</c:f>
                <c:numCache>
                  <c:formatCode>General</c:formatCode>
                  <c:ptCount val="5"/>
                  <c:pt idx="0">
                    <c:v>0</c:v>
                  </c:pt>
                  <c:pt idx="1">
                    <c:v>6.9972000000000006E-2</c:v>
                  </c:pt>
                  <c:pt idx="2">
                    <c:v>7.3695999999999998E-2</c:v>
                  </c:pt>
                  <c:pt idx="3">
                    <c:v>2.9204000000000001E-2</c:v>
                  </c:pt>
                  <c:pt idx="4">
                    <c:v>1.2544E-2</c:v>
                  </c:pt>
                </c:numCache>
              </c:numRef>
            </c:plus>
            <c:minus>
              <c:numRef>
                <c:f>'B1'!$E$34:$E$38</c:f>
                <c:numCache>
                  <c:formatCode>General</c:formatCode>
                  <c:ptCount val="5"/>
                  <c:pt idx="0">
                    <c:v>0</c:v>
                  </c:pt>
                  <c:pt idx="1">
                    <c:v>6.9972000000000006E-2</c:v>
                  </c:pt>
                  <c:pt idx="2">
                    <c:v>7.3695999999999998E-2</c:v>
                  </c:pt>
                  <c:pt idx="3">
                    <c:v>2.9204000000000001E-2</c:v>
                  </c:pt>
                  <c:pt idx="4">
                    <c:v>1.2544E-2</c:v>
                  </c:pt>
                </c:numCache>
              </c:numRef>
            </c:minus>
            <c:spPr>
              <a:ln>
                <a:solidFill>
                  <a:srgbClr val="000000"/>
                </a:solidFill>
              </a:ln>
            </c:spPr>
          </c:errBars>
          <c:cat>
            <c:strRef>
              <c:f>'B1'!$A$34:$A$38</c:f>
              <c:strCache>
                <c:ptCount val="5"/>
                <c:pt idx="0">
                  <c:v>&lt;1%</c:v>
                </c:pt>
                <c:pt idx="1">
                  <c:v>Q1</c:v>
                </c:pt>
                <c:pt idx="2">
                  <c:v>Q2</c:v>
                </c:pt>
                <c:pt idx="3">
                  <c:v>Q3</c:v>
                </c:pt>
                <c:pt idx="4">
                  <c:v>Q4</c:v>
                </c:pt>
              </c:strCache>
            </c:strRef>
          </c:cat>
          <c:val>
            <c:numRef>
              <c:f>'B1'!$C$34:$C$38</c:f>
              <c:numCache>
                <c:formatCode>General</c:formatCode>
                <c:ptCount val="5"/>
                <c:pt idx="0">
                  <c:v>1</c:v>
                </c:pt>
                <c:pt idx="1">
                  <c:v>0.93620000000000003</c:v>
                </c:pt>
                <c:pt idx="2">
                  <c:v>0.91449999999999998</c:v>
                </c:pt>
                <c:pt idx="3">
                  <c:v>0.97599999999999998</c:v>
                </c:pt>
                <c:pt idx="4">
                  <c:v>0.95369999999999999</c:v>
                </c:pt>
              </c:numCache>
            </c:numRef>
          </c:val>
        </c:ser>
        <c:dLbls>
          <c:showLegendKey val="0"/>
          <c:showVal val="0"/>
          <c:showCatName val="0"/>
          <c:showSerName val="0"/>
          <c:showPercent val="0"/>
          <c:showBubbleSize val="0"/>
        </c:dLbls>
        <c:gapWidth val="150"/>
        <c:axId val="131236224"/>
        <c:axId val="131237760"/>
      </c:barChart>
      <c:catAx>
        <c:axId val="131236224"/>
        <c:scaling>
          <c:orientation val="minMax"/>
        </c:scaling>
        <c:delete val="0"/>
        <c:axPos val="b"/>
        <c:majorTickMark val="out"/>
        <c:minorTickMark val="none"/>
        <c:tickLblPos val="nextTo"/>
        <c:crossAx val="131237760"/>
        <c:crosses val="autoZero"/>
        <c:auto val="1"/>
        <c:lblAlgn val="ctr"/>
        <c:lblOffset val="100"/>
        <c:noMultiLvlLbl val="0"/>
      </c:catAx>
      <c:valAx>
        <c:axId val="131237760"/>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131236224"/>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8.5642525616501319E-2"/>
          <c:y val="8.7954030871769159E-2"/>
          <c:w val="0.80731627296587927"/>
          <c:h val="0.86680711786026743"/>
        </c:manualLayout>
      </c:layout>
      <c:scatterChart>
        <c:scatterStyle val="lineMarker"/>
        <c:varyColors val="0"/>
        <c:ser>
          <c:idx val="7"/>
          <c:order val="0"/>
          <c:tx>
            <c:strRef>
              <c:f>'[HEAD vs CFS and BON B1 Survival by OP_Condition LBOP and UBOP.xlsx]by SP'!$P$322</c:f>
              <c:strCache>
                <c:ptCount val="1"/>
                <c:pt idx="0">
                  <c:v>VR_B1_T_CH1_UBOP</c:v>
                </c:pt>
              </c:strCache>
            </c:strRef>
          </c:tx>
          <c:spPr>
            <a:ln w="66675">
              <a:noFill/>
            </a:ln>
          </c:spPr>
          <c:marker>
            <c:symbol val="circle"/>
            <c:size val="15"/>
            <c:spPr>
              <a:solidFill>
                <a:schemeClr val="tx2"/>
              </a:solidFill>
              <a:ln>
                <a:solidFill>
                  <a:schemeClr val="accent1">
                    <a:lumMod val="50000"/>
                  </a:schemeClr>
                </a:solidFill>
              </a:ln>
              <a:scene3d>
                <a:camera prst="orthographicFront"/>
                <a:lightRig rig="threePt" dir="t">
                  <a:rot lat="0" lon="0" rev="2400000"/>
                </a:lightRig>
              </a:scene3d>
              <a:sp3d>
                <a:bevelT w="63500" h="25400"/>
              </a:sp3d>
            </c:spPr>
          </c:marker>
          <c:xVal>
            <c:numRef>
              <c:f>'[HEAD vs CFS and BON B1 Survival by OP_Condition LBOP and UBOP.xlsx]by SP'!$I$322:$I$333</c:f>
              <c:numCache>
                <c:formatCode>General</c:formatCode>
                <c:ptCount val="12"/>
                <c:pt idx="0">
                  <c:v>48.59</c:v>
                </c:pt>
                <c:pt idx="1">
                  <c:v>49.58</c:v>
                </c:pt>
                <c:pt idx="2">
                  <c:v>49.06</c:v>
                </c:pt>
                <c:pt idx="3">
                  <c:v>46.11</c:v>
                </c:pt>
                <c:pt idx="4">
                  <c:v>48.6</c:v>
                </c:pt>
                <c:pt idx="5">
                  <c:v>49.5</c:v>
                </c:pt>
                <c:pt idx="6">
                  <c:v>48.78</c:v>
                </c:pt>
                <c:pt idx="7">
                  <c:v>51.56</c:v>
                </c:pt>
                <c:pt idx="8">
                  <c:v>48.27</c:v>
                </c:pt>
                <c:pt idx="9">
                  <c:v>48.85</c:v>
                </c:pt>
                <c:pt idx="10">
                  <c:v>48.03</c:v>
                </c:pt>
                <c:pt idx="11">
                  <c:v>49.46</c:v>
                </c:pt>
              </c:numCache>
            </c:numRef>
          </c:xVal>
          <c:yVal>
            <c:numRef>
              <c:f>'[HEAD vs CFS and BON B1 Survival by OP_Condition LBOP and UBOP.xlsx]by SP'!$Q$322:$Q$333</c:f>
              <c:numCache>
                <c:formatCode>General</c:formatCode>
                <c:ptCount val="12"/>
                <c:pt idx="0">
                  <c:v>10700</c:v>
                </c:pt>
                <c:pt idx="1">
                  <c:v>10700</c:v>
                </c:pt>
                <c:pt idx="2">
                  <c:v>10800</c:v>
                </c:pt>
                <c:pt idx="3">
                  <c:v>10800</c:v>
                </c:pt>
                <c:pt idx="4">
                  <c:v>10900</c:v>
                </c:pt>
                <c:pt idx="5">
                  <c:v>10900</c:v>
                </c:pt>
                <c:pt idx="6">
                  <c:v>10900</c:v>
                </c:pt>
                <c:pt idx="7">
                  <c:v>10900</c:v>
                </c:pt>
                <c:pt idx="8">
                  <c:v>11000</c:v>
                </c:pt>
                <c:pt idx="9">
                  <c:v>11100</c:v>
                </c:pt>
                <c:pt idx="10">
                  <c:v>11100</c:v>
                </c:pt>
                <c:pt idx="11">
                  <c:v>11100</c:v>
                </c:pt>
              </c:numCache>
            </c:numRef>
          </c:yVal>
          <c:smooth val="0"/>
        </c:ser>
        <c:ser>
          <c:idx val="0"/>
          <c:order val="1"/>
          <c:tx>
            <c:strRef>
              <c:f>'[HEAD vs CFS and BON B1 Survival by OP_Condition LBOP and UBOP.xlsx]by SP'!$P$2</c:f>
              <c:strCache>
                <c:ptCount val="1"/>
                <c:pt idx="0">
                  <c:v>VR_B1_T_CH1_LBOP</c:v>
                </c:pt>
              </c:strCache>
            </c:strRef>
          </c:tx>
          <c:spPr>
            <a:ln w="66675">
              <a:noFill/>
            </a:ln>
            <a:effectLst>
              <a:outerShdw blurRad="50800" dist="38100" dir="2700000" algn="tl" rotWithShape="0">
                <a:prstClr val="black">
                  <a:alpha val="40000"/>
                </a:prstClr>
              </a:outerShdw>
            </a:effectLst>
          </c:spPr>
          <c:marker>
            <c:symbol val="diamond"/>
            <c:size val="15"/>
            <c:spPr>
              <a:solidFill>
                <a:schemeClr val="accent6"/>
              </a:solidFill>
              <a:ln>
                <a:solidFill>
                  <a:schemeClr val="accent6">
                    <a:lumMod val="50000"/>
                  </a:schemeClr>
                </a:solidFill>
              </a:ln>
              <a:effectLst>
                <a:outerShdw blurRad="50800" dist="38100" dir="2700000" algn="tl" rotWithShape="0">
                  <a:prstClr val="black">
                    <a:alpha val="40000"/>
                  </a:prstClr>
                </a:outerShdw>
              </a:effectLst>
              <a:scene3d>
                <a:camera prst="orthographicFront"/>
                <a:lightRig rig="threePt" dir="t">
                  <a:rot lat="0" lon="0" rev="2400000"/>
                </a:lightRig>
              </a:scene3d>
              <a:sp3d>
                <a:bevelT w="63500" h="25400"/>
              </a:sp3d>
            </c:spPr>
          </c:marker>
          <c:xVal>
            <c:numRef>
              <c:f>'[HEAD vs CFS and BON B1 Survival by OP_Condition LBOP and UBOP.xlsx]by SP'!$I$2:$I$321</c:f>
              <c:numCache>
                <c:formatCode>General</c:formatCode>
                <c:ptCount val="320"/>
                <c:pt idx="0">
                  <c:v>39.04</c:v>
                </c:pt>
                <c:pt idx="1">
                  <c:v>38.93</c:v>
                </c:pt>
                <c:pt idx="2">
                  <c:v>39.11</c:v>
                </c:pt>
                <c:pt idx="3">
                  <c:v>39.630000000000003</c:v>
                </c:pt>
                <c:pt idx="4">
                  <c:v>39.04</c:v>
                </c:pt>
                <c:pt idx="5">
                  <c:v>39.31</c:v>
                </c:pt>
                <c:pt idx="6">
                  <c:v>39.07</c:v>
                </c:pt>
                <c:pt idx="7">
                  <c:v>39.44</c:v>
                </c:pt>
                <c:pt idx="8">
                  <c:v>39.35</c:v>
                </c:pt>
                <c:pt idx="9">
                  <c:v>39.479999999999997</c:v>
                </c:pt>
                <c:pt idx="10">
                  <c:v>38.86</c:v>
                </c:pt>
                <c:pt idx="11">
                  <c:v>39.07</c:v>
                </c:pt>
                <c:pt idx="12">
                  <c:v>39.200000000000003</c:v>
                </c:pt>
                <c:pt idx="13">
                  <c:v>39.270000000000003</c:v>
                </c:pt>
                <c:pt idx="14">
                  <c:v>39.97</c:v>
                </c:pt>
                <c:pt idx="15">
                  <c:v>40.22</c:v>
                </c:pt>
                <c:pt idx="16">
                  <c:v>40.950000000000003</c:v>
                </c:pt>
                <c:pt idx="17">
                  <c:v>40.92</c:v>
                </c:pt>
                <c:pt idx="18">
                  <c:v>40.08</c:v>
                </c:pt>
                <c:pt idx="19">
                  <c:v>40.020000000000003</c:v>
                </c:pt>
                <c:pt idx="20">
                  <c:v>39.57</c:v>
                </c:pt>
                <c:pt idx="21">
                  <c:v>40.200000000000003</c:v>
                </c:pt>
                <c:pt idx="22">
                  <c:v>40.090000000000003</c:v>
                </c:pt>
                <c:pt idx="23">
                  <c:v>39.200000000000003</c:v>
                </c:pt>
                <c:pt idx="24">
                  <c:v>40.380000000000003</c:v>
                </c:pt>
                <c:pt idx="25">
                  <c:v>39.01</c:v>
                </c:pt>
                <c:pt idx="26">
                  <c:v>40</c:v>
                </c:pt>
                <c:pt idx="27">
                  <c:v>40.25</c:v>
                </c:pt>
                <c:pt idx="28">
                  <c:v>39.01</c:v>
                </c:pt>
                <c:pt idx="29">
                  <c:v>41.25</c:v>
                </c:pt>
                <c:pt idx="30">
                  <c:v>40.520000000000003</c:v>
                </c:pt>
                <c:pt idx="31">
                  <c:v>40.92</c:v>
                </c:pt>
                <c:pt idx="32">
                  <c:v>38.89</c:v>
                </c:pt>
                <c:pt idx="33">
                  <c:v>39.659999999999997</c:v>
                </c:pt>
                <c:pt idx="34">
                  <c:v>40.43</c:v>
                </c:pt>
                <c:pt idx="35">
                  <c:v>40.22</c:v>
                </c:pt>
                <c:pt idx="36">
                  <c:v>41.14</c:v>
                </c:pt>
                <c:pt idx="37">
                  <c:v>40.409999999999997</c:v>
                </c:pt>
                <c:pt idx="38">
                  <c:v>40.71</c:v>
                </c:pt>
                <c:pt idx="39">
                  <c:v>38.97</c:v>
                </c:pt>
                <c:pt idx="40">
                  <c:v>39.299999999999997</c:v>
                </c:pt>
                <c:pt idx="41">
                  <c:v>40.35</c:v>
                </c:pt>
                <c:pt idx="42">
                  <c:v>41.17</c:v>
                </c:pt>
                <c:pt idx="43">
                  <c:v>40.380000000000003</c:v>
                </c:pt>
                <c:pt idx="44">
                  <c:v>39.14</c:v>
                </c:pt>
                <c:pt idx="45">
                  <c:v>39.47</c:v>
                </c:pt>
                <c:pt idx="46">
                  <c:v>39.03</c:v>
                </c:pt>
                <c:pt idx="47">
                  <c:v>41.1</c:v>
                </c:pt>
                <c:pt idx="48">
                  <c:v>41.16</c:v>
                </c:pt>
                <c:pt idx="49">
                  <c:v>39.450000000000003</c:v>
                </c:pt>
                <c:pt idx="50">
                  <c:v>41.02</c:v>
                </c:pt>
                <c:pt idx="51">
                  <c:v>41.74</c:v>
                </c:pt>
                <c:pt idx="52">
                  <c:v>41.47</c:v>
                </c:pt>
                <c:pt idx="53">
                  <c:v>41.99</c:v>
                </c:pt>
                <c:pt idx="54">
                  <c:v>39.89</c:v>
                </c:pt>
                <c:pt idx="55">
                  <c:v>38.880000000000003</c:v>
                </c:pt>
                <c:pt idx="56">
                  <c:v>40.54</c:v>
                </c:pt>
                <c:pt idx="57">
                  <c:v>40.520000000000003</c:v>
                </c:pt>
                <c:pt idx="58">
                  <c:v>40.4</c:v>
                </c:pt>
                <c:pt idx="59">
                  <c:v>41.05</c:v>
                </c:pt>
                <c:pt idx="60">
                  <c:v>39.659999999999997</c:v>
                </c:pt>
                <c:pt idx="61">
                  <c:v>41.9</c:v>
                </c:pt>
                <c:pt idx="62">
                  <c:v>39.369999999999997</c:v>
                </c:pt>
                <c:pt idx="63">
                  <c:v>39.340000000000003</c:v>
                </c:pt>
                <c:pt idx="64">
                  <c:v>41.48</c:v>
                </c:pt>
                <c:pt idx="65">
                  <c:v>42.16</c:v>
                </c:pt>
                <c:pt idx="66">
                  <c:v>38.729999999999997</c:v>
                </c:pt>
                <c:pt idx="67">
                  <c:v>39.200000000000003</c:v>
                </c:pt>
                <c:pt idx="68">
                  <c:v>41.37</c:v>
                </c:pt>
                <c:pt idx="69">
                  <c:v>41.96</c:v>
                </c:pt>
                <c:pt idx="70">
                  <c:v>42.18</c:v>
                </c:pt>
                <c:pt idx="71">
                  <c:v>41.99</c:v>
                </c:pt>
                <c:pt idx="72">
                  <c:v>41.36</c:v>
                </c:pt>
                <c:pt idx="73">
                  <c:v>41.27</c:v>
                </c:pt>
                <c:pt idx="74">
                  <c:v>40.130000000000003</c:v>
                </c:pt>
                <c:pt idx="75">
                  <c:v>40.479999999999997</c:v>
                </c:pt>
                <c:pt idx="76">
                  <c:v>41.05</c:v>
                </c:pt>
                <c:pt idx="77">
                  <c:v>42.33</c:v>
                </c:pt>
                <c:pt idx="78">
                  <c:v>42.38</c:v>
                </c:pt>
                <c:pt idx="79">
                  <c:v>42.87</c:v>
                </c:pt>
                <c:pt idx="80">
                  <c:v>42.48</c:v>
                </c:pt>
                <c:pt idx="81">
                  <c:v>41.88</c:v>
                </c:pt>
                <c:pt idx="82">
                  <c:v>41.1</c:v>
                </c:pt>
                <c:pt idx="83">
                  <c:v>42.7</c:v>
                </c:pt>
                <c:pt idx="84">
                  <c:v>43.44</c:v>
                </c:pt>
                <c:pt idx="85">
                  <c:v>42.38</c:v>
                </c:pt>
                <c:pt idx="86">
                  <c:v>43.1</c:v>
                </c:pt>
                <c:pt idx="87">
                  <c:v>43.03</c:v>
                </c:pt>
                <c:pt idx="88">
                  <c:v>42.95</c:v>
                </c:pt>
                <c:pt idx="89">
                  <c:v>43.4</c:v>
                </c:pt>
                <c:pt idx="90">
                  <c:v>42.38</c:v>
                </c:pt>
                <c:pt idx="91">
                  <c:v>41.9</c:v>
                </c:pt>
                <c:pt idx="92">
                  <c:v>42.26</c:v>
                </c:pt>
                <c:pt idx="93">
                  <c:v>41.17</c:v>
                </c:pt>
                <c:pt idx="94">
                  <c:v>41.93</c:v>
                </c:pt>
                <c:pt idx="95">
                  <c:v>44.43</c:v>
                </c:pt>
                <c:pt idx="96">
                  <c:v>44.5</c:v>
                </c:pt>
                <c:pt idx="97">
                  <c:v>41.94</c:v>
                </c:pt>
                <c:pt idx="98">
                  <c:v>43.81</c:v>
                </c:pt>
                <c:pt idx="99">
                  <c:v>44.5</c:v>
                </c:pt>
                <c:pt idx="100">
                  <c:v>43.28</c:v>
                </c:pt>
                <c:pt idx="101">
                  <c:v>42.44</c:v>
                </c:pt>
                <c:pt idx="102">
                  <c:v>42.54</c:v>
                </c:pt>
                <c:pt idx="103">
                  <c:v>43.67</c:v>
                </c:pt>
                <c:pt idx="104">
                  <c:v>44.3</c:v>
                </c:pt>
                <c:pt idx="105">
                  <c:v>43.68</c:v>
                </c:pt>
                <c:pt idx="106">
                  <c:v>42.97</c:v>
                </c:pt>
                <c:pt idx="107">
                  <c:v>40.630000000000003</c:v>
                </c:pt>
                <c:pt idx="108">
                  <c:v>44.33</c:v>
                </c:pt>
                <c:pt idx="109">
                  <c:v>44.43</c:v>
                </c:pt>
                <c:pt idx="110">
                  <c:v>44.3</c:v>
                </c:pt>
                <c:pt idx="111">
                  <c:v>44.1</c:v>
                </c:pt>
                <c:pt idx="112">
                  <c:v>44.01</c:v>
                </c:pt>
                <c:pt idx="113">
                  <c:v>42.69</c:v>
                </c:pt>
                <c:pt idx="114">
                  <c:v>43.87</c:v>
                </c:pt>
                <c:pt idx="115">
                  <c:v>44.41</c:v>
                </c:pt>
                <c:pt idx="116">
                  <c:v>44.46</c:v>
                </c:pt>
                <c:pt idx="117">
                  <c:v>42.9</c:v>
                </c:pt>
                <c:pt idx="118">
                  <c:v>43.46</c:v>
                </c:pt>
                <c:pt idx="119">
                  <c:v>44.25</c:v>
                </c:pt>
                <c:pt idx="120">
                  <c:v>42.38</c:v>
                </c:pt>
                <c:pt idx="121">
                  <c:v>43.58</c:v>
                </c:pt>
                <c:pt idx="122">
                  <c:v>44.27</c:v>
                </c:pt>
                <c:pt idx="123">
                  <c:v>43.89</c:v>
                </c:pt>
                <c:pt idx="124">
                  <c:v>43.67</c:v>
                </c:pt>
                <c:pt idx="125">
                  <c:v>43.82</c:v>
                </c:pt>
                <c:pt idx="126">
                  <c:v>43.47</c:v>
                </c:pt>
                <c:pt idx="127">
                  <c:v>43.9</c:v>
                </c:pt>
                <c:pt idx="128">
                  <c:v>43.7</c:v>
                </c:pt>
                <c:pt idx="129">
                  <c:v>44.8</c:v>
                </c:pt>
                <c:pt idx="130">
                  <c:v>43.59</c:v>
                </c:pt>
                <c:pt idx="131">
                  <c:v>44.79</c:v>
                </c:pt>
                <c:pt idx="132">
                  <c:v>44.86</c:v>
                </c:pt>
                <c:pt idx="133">
                  <c:v>43.74</c:v>
                </c:pt>
                <c:pt idx="134">
                  <c:v>44.99</c:v>
                </c:pt>
                <c:pt idx="135">
                  <c:v>44.18</c:v>
                </c:pt>
                <c:pt idx="136">
                  <c:v>44.17</c:v>
                </c:pt>
                <c:pt idx="137">
                  <c:v>42.93</c:v>
                </c:pt>
                <c:pt idx="138">
                  <c:v>43.84</c:v>
                </c:pt>
                <c:pt idx="139">
                  <c:v>44.57</c:v>
                </c:pt>
                <c:pt idx="140">
                  <c:v>44.95</c:v>
                </c:pt>
                <c:pt idx="141">
                  <c:v>44.95</c:v>
                </c:pt>
                <c:pt idx="142">
                  <c:v>43.15</c:v>
                </c:pt>
                <c:pt idx="143">
                  <c:v>45.14</c:v>
                </c:pt>
                <c:pt idx="144">
                  <c:v>44.57</c:v>
                </c:pt>
                <c:pt idx="145">
                  <c:v>45.6</c:v>
                </c:pt>
                <c:pt idx="146">
                  <c:v>44.05</c:v>
                </c:pt>
                <c:pt idx="147">
                  <c:v>45.47</c:v>
                </c:pt>
                <c:pt idx="148">
                  <c:v>44.86</c:v>
                </c:pt>
                <c:pt idx="149">
                  <c:v>44.74</c:v>
                </c:pt>
                <c:pt idx="150">
                  <c:v>45.62</c:v>
                </c:pt>
                <c:pt idx="151">
                  <c:v>44.71</c:v>
                </c:pt>
                <c:pt idx="152">
                  <c:v>44.96</c:v>
                </c:pt>
                <c:pt idx="153">
                  <c:v>45.68</c:v>
                </c:pt>
                <c:pt idx="154">
                  <c:v>46.77</c:v>
                </c:pt>
                <c:pt idx="155">
                  <c:v>45.05</c:v>
                </c:pt>
                <c:pt idx="156">
                  <c:v>43.46</c:v>
                </c:pt>
                <c:pt idx="157">
                  <c:v>45.38</c:v>
                </c:pt>
                <c:pt idx="158">
                  <c:v>44.34</c:v>
                </c:pt>
                <c:pt idx="159">
                  <c:v>46.53</c:v>
                </c:pt>
                <c:pt idx="160">
                  <c:v>46.04</c:v>
                </c:pt>
                <c:pt idx="161">
                  <c:v>45.47</c:v>
                </c:pt>
                <c:pt idx="162">
                  <c:v>44.63</c:v>
                </c:pt>
                <c:pt idx="163">
                  <c:v>46.88</c:v>
                </c:pt>
                <c:pt idx="164">
                  <c:v>46.68</c:v>
                </c:pt>
                <c:pt idx="165">
                  <c:v>45.82</c:v>
                </c:pt>
                <c:pt idx="166">
                  <c:v>45.83</c:v>
                </c:pt>
                <c:pt idx="167">
                  <c:v>47.15</c:v>
                </c:pt>
                <c:pt idx="168">
                  <c:v>46.75</c:v>
                </c:pt>
                <c:pt idx="169">
                  <c:v>46.73</c:v>
                </c:pt>
                <c:pt idx="170">
                  <c:v>45.45</c:v>
                </c:pt>
                <c:pt idx="171">
                  <c:v>46.08</c:v>
                </c:pt>
                <c:pt idx="172">
                  <c:v>46.71</c:v>
                </c:pt>
                <c:pt idx="173">
                  <c:v>46.28</c:v>
                </c:pt>
                <c:pt idx="174">
                  <c:v>46.66</c:v>
                </c:pt>
                <c:pt idx="175">
                  <c:v>45.91</c:v>
                </c:pt>
                <c:pt idx="176">
                  <c:v>45.88</c:v>
                </c:pt>
                <c:pt idx="177">
                  <c:v>46.78</c:v>
                </c:pt>
                <c:pt idx="178">
                  <c:v>46.55</c:v>
                </c:pt>
                <c:pt idx="179">
                  <c:v>46.61</c:v>
                </c:pt>
                <c:pt idx="180">
                  <c:v>46.31</c:v>
                </c:pt>
                <c:pt idx="181">
                  <c:v>47.13</c:v>
                </c:pt>
                <c:pt idx="182">
                  <c:v>46.8</c:v>
                </c:pt>
                <c:pt idx="183">
                  <c:v>47.02</c:v>
                </c:pt>
                <c:pt idx="184">
                  <c:v>46.36</c:v>
                </c:pt>
                <c:pt idx="185">
                  <c:v>45.47</c:v>
                </c:pt>
                <c:pt idx="186">
                  <c:v>46</c:v>
                </c:pt>
                <c:pt idx="187">
                  <c:v>46.08</c:v>
                </c:pt>
                <c:pt idx="188">
                  <c:v>45.47</c:v>
                </c:pt>
                <c:pt idx="189">
                  <c:v>46.73</c:v>
                </c:pt>
                <c:pt idx="190">
                  <c:v>46.22</c:v>
                </c:pt>
                <c:pt idx="191">
                  <c:v>46.73</c:v>
                </c:pt>
                <c:pt idx="192">
                  <c:v>47.15</c:v>
                </c:pt>
                <c:pt idx="193">
                  <c:v>43.67</c:v>
                </c:pt>
                <c:pt idx="194">
                  <c:v>46.73</c:v>
                </c:pt>
                <c:pt idx="195">
                  <c:v>49.06</c:v>
                </c:pt>
                <c:pt idx="196">
                  <c:v>46.05</c:v>
                </c:pt>
                <c:pt idx="197">
                  <c:v>48.94</c:v>
                </c:pt>
                <c:pt idx="198">
                  <c:v>47.87</c:v>
                </c:pt>
                <c:pt idx="199">
                  <c:v>45.21</c:v>
                </c:pt>
                <c:pt idx="200">
                  <c:v>48.92</c:v>
                </c:pt>
                <c:pt idx="201">
                  <c:v>48.54</c:v>
                </c:pt>
                <c:pt idx="202">
                  <c:v>46.03</c:v>
                </c:pt>
                <c:pt idx="203">
                  <c:v>47.48</c:v>
                </c:pt>
                <c:pt idx="204">
                  <c:v>47.87</c:v>
                </c:pt>
                <c:pt idx="205">
                  <c:v>47.89</c:v>
                </c:pt>
                <c:pt idx="206">
                  <c:v>45.3</c:v>
                </c:pt>
                <c:pt idx="207">
                  <c:v>46.79</c:v>
                </c:pt>
                <c:pt idx="208">
                  <c:v>47.07</c:v>
                </c:pt>
                <c:pt idx="209">
                  <c:v>48.94</c:v>
                </c:pt>
                <c:pt idx="210">
                  <c:v>49.04</c:v>
                </c:pt>
                <c:pt idx="211">
                  <c:v>47.08</c:v>
                </c:pt>
                <c:pt idx="212">
                  <c:v>47.22</c:v>
                </c:pt>
                <c:pt idx="213">
                  <c:v>45.91</c:v>
                </c:pt>
                <c:pt idx="214">
                  <c:v>45.43</c:v>
                </c:pt>
                <c:pt idx="215">
                  <c:v>46.21</c:v>
                </c:pt>
                <c:pt idx="216">
                  <c:v>46.61</c:v>
                </c:pt>
                <c:pt idx="217">
                  <c:v>47.08</c:v>
                </c:pt>
                <c:pt idx="218">
                  <c:v>46.33</c:v>
                </c:pt>
                <c:pt idx="219">
                  <c:v>48.55</c:v>
                </c:pt>
                <c:pt idx="220">
                  <c:v>49.28</c:v>
                </c:pt>
                <c:pt idx="221">
                  <c:v>49.06</c:v>
                </c:pt>
                <c:pt idx="222">
                  <c:v>49.65</c:v>
                </c:pt>
                <c:pt idx="223">
                  <c:v>48.67</c:v>
                </c:pt>
                <c:pt idx="224">
                  <c:v>43.84</c:v>
                </c:pt>
                <c:pt idx="225">
                  <c:v>49.57</c:v>
                </c:pt>
                <c:pt idx="226">
                  <c:v>49.88</c:v>
                </c:pt>
                <c:pt idx="227">
                  <c:v>46.74</c:v>
                </c:pt>
                <c:pt idx="228">
                  <c:v>46.1</c:v>
                </c:pt>
                <c:pt idx="229">
                  <c:v>50.69</c:v>
                </c:pt>
                <c:pt idx="230">
                  <c:v>46.12</c:v>
                </c:pt>
                <c:pt idx="231">
                  <c:v>50.44</c:v>
                </c:pt>
                <c:pt idx="232">
                  <c:v>49.66</c:v>
                </c:pt>
                <c:pt idx="233">
                  <c:v>48.15</c:v>
                </c:pt>
                <c:pt idx="234">
                  <c:v>51.46</c:v>
                </c:pt>
                <c:pt idx="235">
                  <c:v>46.46</c:v>
                </c:pt>
                <c:pt idx="236">
                  <c:v>48.74</c:v>
                </c:pt>
                <c:pt idx="237">
                  <c:v>49.51</c:v>
                </c:pt>
                <c:pt idx="238">
                  <c:v>47.55</c:v>
                </c:pt>
                <c:pt idx="239">
                  <c:v>49.79</c:v>
                </c:pt>
                <c:pt idx="240">
                  <c:v>52.19</c:v>
                </c:pt>
                <c:pt idx="241">
                  <c:v>48.85</c:v>
                </c:pt>
                <c:pt idx="242">
                  <c:v>48.82</c:v>
                </c:pt>
                <c:pt idx="243">
                  <c:v>47.79</c:v>
                </c:pt>
                <c:pt idx="244">
                  <c:v>48.36</c:v>
                </c:pt>
                <c:pt idx="245">
                  <c:v>49.56</c:v>
                </c:pt>
                <c:pt idx="246">
                  <c:v>45.98</c:v>
                </c:pt>
                <c:pt idx="247">
                  <c:v>46.06</c:v>
                </c:pt>
                <c:pt idx="248">
                  <c:v>48.92</c:v>
                </c:pt>
                <c:pt idx="249">
                  <c:v>47.36</c:v>
                </c:pt>
                <c:pt idx="250">
                  <c:v>49.9</c:v>
                </c:pt>
                <c:pt idx="251">
                  <c:v>50.27</c:v>
                </c:pt>
                <c:pt idx="252">
                  <c:v>49.37</c:v>
                </c:pt>
                <c:pt idx="253">
                  <c:v>48.88</c:v>
                </c:pt>
                <c:pt idx="254">
                  <c:v>51.99</c:v>
                </c:pt>
                <c:pt idx="255">
                  <c:v>50.45</c:v>
                </c:pt>
                <c:pt idx="256">
                  <c:v>46.61</c:v>
                </c:pt>
                <c:pt idx="257">
                  <c:v>48.07</c:v>
                </c:pt>
                <c:pt idx="258">
                  <c:v>48.95</c:v>
                </c:pt>
                <c:pt idx="259">
                  <c:v>46.86</c:v>
                </c:pt>
                <c:pt idx="260">
                  <c:v>47.28</c:v>
                </c:pt>
                <c:pt idx="261">
                  <c:v>46.75</c:v>
                </c:pt>
                <c:pt idx="262">
                  <c:v>47.35</c:v>
                </c:pt>
                <c:pt idx="263">
                  <c:v>50.34</c:v>
                </c:pt>
                <c:pt idx="264">
                  <c:v>50.68</c:v>
                </c:pt>
                <c:pt idx="265">
                  <c:v>49.52</c:v>
                </c:pt>
                <c:pt idx="266">
                  <c:v>46.72</c:v>
                </c:pt>
                <c:pt idx="267">
                  <c:v>48.81</c:v>
                </c:pt>
                <c:pt idx="268">
                  <c:v>47.67</c:v>
                </c:pt>
                <c:pt idx="269">
                  <c:v>48.01</c:v>
                </c:pt>
                <c:pt idx="270">
                  <c:v>50.02</c:v>
                </c:pt>
                <c:pt idx="271">
                  <c:v>48.8</c:v>
                </c:pt>
                <c:pt idx="272">
                  <c:v>49.25</c:v>
                </c:pt>
                <c:pt idx="273">
                  <c:v>51.04</c:v>
                </c:pt>
                <c:pt idx="274">
                  <c:v>49.36</c:v>
                </c:pt>
                <c:pt idx="275">
                  <c:v>50.34</c:v>
                </c:pt>
                <c:pt idx="276">
                  <c:v>50.34</c:v>
                </c:pt>
                <c:pt idx="277">
                  <c:v>47.3</c:v>
                </c:pt>
                <c:pt idx="278">
                  <c:v>50.68</c:v>
                </c:pt>
                <c:pt idx="279">
                  <c:v>46.7</c:v>
                </c:pt>
                <c:pt idx="280">
                  <c:v>47.29</c:v>
                </c:pt>
                <c:pt idx="281">
                  <c:v>46.74</c:v>
                </c:pt>
                <c:pt idx="282">
                  <c:v>50.62</c:v>
                </c:pt>
                <c:pt idx="283">
                  <c:v>51.98</c:v>
                </c:pt>
                <c:pt idx="284">
                  <c:v>50.57</c:v>
                </c:pt>
                <c:pt idx="285">
                  <c:v>54.7</c:v>
                </c:pt>
                <c:pt idx="286">
                  <c:v>54.91</c:v>
                </c:pt>
                <c:pt idx="287">
                  <c:v>54.92</c:v>
                </c:pt>
                <c:pt idx="288">
                  <c:v>49.67</c:v>
                </c:pt>
                <c:pt idx="289">
                  <c:v>47.61</c:v>
                </c:pt>
                <c:pt idx="290">
                  <c:v>48.91</c:v>
                </c:pt>
                <c:pt idx="291">
                  <c:v>49.42</c:v>
                </c:pt>
                <c:pt idx="292">
                  <c:v>47.55</c:v>
                </c:pt>
                <c:pt idx="293">
                  <c:v>45.8</c:v>
                </c:pt>
                <c:pt idx="294">
                  <c:v>46.67</c:v>
                </c:pt>
                <c:pt idx="295">
                  <c:v>48.2</c:v>
                </c:pt>
                <c:pt idx="296">
                  <c:v>51.11</c:v>
                </c:pt>
                <c:pt idx="297">
                  <c:v>49.45</c:v>
                </c:pt>
                <c:pt idx="298">
                  <c:v>47.98</c:v>
                </c:pt>
                <c:pt idx="299">
                  <c:v>50.14</c:v>
                </c:pt>
                <c:pt idx="300">
                  <c:v>48.36</c:v>
                </c:pt>
                <c:pt idx="301">
                  <c:v>50.05</c:v>
                </c:pt>
                <c:pt idx="302">
                  <c:v>50.44</c:v>
                </c:pt>
                <c:pt idx="303">
                  <c:v>48.67</c:v>
                </c:pt>
                <c:pt idx="304">
                  <c:v>47.2</c:v>
                </c:pt>
                <c:pt idx="305">
                  <c:v>46.28</c:v>
                </c:pt>
                <c:pt idx="306">
                  <c:v>48.9</c:v>
                </c:pt>
                <c:pt idx="307">
                  <c:v>48.55</c:v>
                </c:pt>
                <c:pt idx="308">
                  <c:v>47</c:v>
                </c:pt>
                <c:pt idx="309">
                  <c:v>46.81</c:v>
                </c:pt>
                <c:pt idx="310">
                  <c:v>52.01</c:v>
                </c:pt>
                <c:pt idx="311">
                  <c:v>54.91</c:v>
                </c:pt>
                <c:pt idx="312">
                  <c:v>54.96</c:v>
                </c:pt>
                <c:pt idx="313">
                  <c:v>48.75</c:v>
                </c:pt>
                <c:pt idx="314">
                  <c:v>50.44</c:v>
                </c:pt>
                <c:pt idx="315">
                  <c:v>46.01</c:v>
                </c:pt>
                <c:pt idx="316">
                  <c:v>49.17</c:v>
                </c:pt>
                <c:pt idx="317">
                  <c:v>50.87</c:v>
                </c:pt>
                <c:pt idx="318">
                  <c:v>51.53</c:v>
                </c:pt>
                <c:pt idx="319">
                  <c:v>55.54</c:v>
                </c:pt>
              </c:numCache>
            </c:numRef>
          </c:xVal>
          <c:yVal>
            <c:numRef>
              <c:f>'[HEAD vs CFS and BON B1 Survival by OP_Condition LBOP and UBOP.xlsx]by SP'!$Q$2:$Q$321</c:f>
              <c:numCache>
                <c:formatCode>General</c:formatCode>
                <c:ptCount val="320"/>
                <c:pt idx="0">
                  <c:v>8900</c:v>
                </c:pt>
                <c:pt idx="1">
                  <c:v>8900</c:v>
                </c:pt>
                <c:pt idx="2">
                  <c:v>8900</c:v>
                </c:pt>
                <c:pt idx="3">
                  <c:v>8900</c:v>
                </c:pt>
                <c:pt idx="4">
                  <c:v>8900</c:v>
                </c:pt>
                <c:pt idx="5">
                  <c:v>8900</c:v>
                </c:pt>
                <c:pt idx="6">
                  <c:v>8900</c:v>
                </c:pt>
                <c:pt idx="7">
                  <c:v>8900</c:v>
                </c:pt>
                <c:pt idx="8">
                  <c:v>8900</c:v>
                </c:pt>
                <c:pt idx="9">
                  <c:v>8900</c:v>
                </c:pt>
                <c:pt idx="10">
                  <c:v>8900</c:v>
                </c:pt>
                <c:pt idx="11">
                  <c:v>8900</c:v>
                </c:pt>
                <c:pt idx="12">
                  <c:v>8900</c:v>
                </c:pt>
                <c:pt idx="13">
                  <c:v>8900</c:v>
                </c:pt>
                <c:pt idx="14">
                  <c:v>9000</c:v>
                </c:pt>
                <c:pt idx="15">
                  <c:v>9000</c:v>
                </c:pt>
                <c:pt idx="16">
                  <c:v>9000</c:v>
                </c:pt>
                <c:pt idx="17">
                  <c:v>9000</c:v>
                </c:pt>
                <c:pt idx="18">
                  <c:v>9000</c:v>
                </c:pt>
                <c:pt idx="19">
                  <c:v>9000</c:v>
                </c:pt>
                <c:pt idx="20">
                  <c:v>9000</c:v>
                </c:pt>
                <c:pt idx="21">
                  <c:v>9000</c:v>
                </c:pt>
                <c:pt idx="22">
                  <c:v>9000</c:v>
                </c:pt>
                <c:pt idx="23">
                  <c:v>9000</c:v>
                </c:pt>
                <c:pt idx="24">
                  <c:v>9000</c:v>
                </c:pt>
                <c:pt idx="25">
                  <c:v>9000</c:v>
                </c:pt>
                <c:pt idx="26">
                  <c:v>9000</c:v>
                </c:pt>
                <c:pt idx="27">
                  <c:v>9000</c:v>
                </c:pt>
                <c:pt idx="28">
                  <c:v>9000</c:v>
                </c:pt>
                <c:pt idx="29">
                  <c:v>9000</c:v>
                </c:pt>
                <c:pt idx="30">
                  <c:v>9000</c:v>
                </c:pt>
                <c:pt idx="31">
                  <c:v>9000</c:v>
                </c:pt>
                <c:pt idx="32">
                  <c:v>9000</c:v>
                </c:pt>
                <c:pt idx="33">
                  <c:v>9000</c:v>
                </c:pt>
                <c:pt idx="34">
                  <c:v>9000</c:v>
                </c:pt>
                <c:pt idx="35">
                  <c:v>9000</c:v>
                </c:pt>
                <c:pt idx="36">
                  <c:v>9000</c:v>
                </c:pt>
                <c:pt idx="37">
                  <c:v>9000</c:v>
                </c:pt>
                <c:pt idx="38">
                  <c:v>9000</c:v>
                </c:pt>
                <c:pt idx="39">
                  <c:v>9000</c:v>
                </c:pt>
                <c:pt idx="40">
                  <c:v>9000</c:v>
                </c:pt>
                <c:pt idx="41">
                  <c:v>9000</c:v>
                </c:pt>
                <c:pt idx="42">
                  <c:v>9000</c:v>
                </c:pt>
                <c:pt idx="43">
                  <c:v>9000</c:v>
                </c:pt>
                <c:pt idx="44">
                  <c:v>9000</c:v>
                </c:pt>
                <c:pt idx="45">
                  <c:v>9000</c:v>
                </c:pt>
                <c:pt idx="46">
                  <c:v>9000</c:v>
                </c:pt>
                <c:pt idx="47">
                  <c:v>9000</c:v>
                </c:pt>
                <c:pt idx="48">
                  <c:v>9000</c:v>
                </c:pt>
                <c:pt idx="49">
                  <c:v>9000</c:v>
                </c:pt>
                <c:pt idx="50">
                  <c:v>9000</c:v>
                </c:pt>
                <c:pt idx="51">
                  <c:v>9100</c:v>
                </c:pt>
                <c:pt idx="52">
                  <c:v>9100</c:v>
                </c:pt>
                <c:pt idx="53">
                  <c:v>9100</c:v>
                </c:pt>
                <c:pt idx="54">
                  <c:v>9100</c:v>
                </c:pt>
                <c:pt idx="55">
                  <c:v>9100</c:v>
                </c:pt>
                <c:pt idx="56">
                  <c:v>9100</c:v>
                </c:pt>
                <c:pt idx="57">
                  <c:v>9100</c:v>
                </c:pt>
                <c:pt idx="58">
                  <c:v>9100</c:v>
                </c:pt>
                <c:pt idx="59">
                  <c:v>9100</c:v>
                </c:pt>
                <c:pt idx="60">
                  <c:v>9100</c:v>
                </c:pt>
                <c:pt idx="61">
                  <c:v>9100</c:v>
                </c:pt>
                <c:pt idx="62">
                  <c:v>9100</c:v>
                </c:pt>
                <c:pt idx="63">
                  <c:v>9100</c:v>
                </c:pt>
                <c:pt idx="64">
                  <c:v>9100</c:v>
                </c:pt>
                <c:pt idx="65">
                  <c:v>9100</c:v>
                </c:pt>
                <c:pt idx="66">
                  <c:v>9100</c:v>
                </c:pt>
                <c:pt idx="67">
                  <c:v>9100</c:v>
                </c:pt>
                <c:pt idx="68">
                  <c:v>9100</c:v>
                </c:pt>
                <c:pt idx="69">
                  <c:v>9100</c:v>
                </c:pt>
                <c:pt idx="70">
                  <c:v>9100</c:v>
                </c:pt>
                <c:pt idx="71">
                  <c:v>9100</c:v>
                </c:pt>
                <c:pt idx="72">
                  <c:v>9100</c:v>
                </c:pt>
                <c:pt idx="73">
                  <c:v>9100</c:v>
                </c:pt>
                <c:pt idx="74">
                  <c:v>9100</c:v>
                </c:pt>
                <c:pt idx="75">
                  <c:v>9100</c:v>
                </c:pt>
                <c:pt idx="76">
                  <c:v>9100</c:v>
                </c:pt>
                <c:pt idx="77">
                  <c:v>9200</c:v>
                </c:pt>
                <c:pt idx="78">
                  <c:v>9200</c:v>
                </c:pt>
                <c:pt idx="79">
                  <c:v>9200</c:v>
                </c:pt>
                <c:pt idx="80">
                  <c:v>9200</c:v>
                </c:pt>
                <c:pt idx="81">
                  <c:v>9200</c:v>
                </c:pt>
                <c:pt idx="82">
                  <c:v>9200</c:v>
                </c:pt>
                <c:pt idx="83">
                  <c:v>9200</c:v>
                </c:pt>
                <c:pt idx="84">
                  <c:v>9200</c:v>
                </c:pt>
                <c:pt idx="85">
                  <c:v>9200</c:v>
                </c:pt>
                <c:pt idx="86">
                  <c:v>9200</c:v>
                </c:pt>
                <c:pt idx="87">
                  <c:v>9200</c:v>
                </c:pt>
                <c:pt idx="88">
                  <c:v>9200</c:v>
                </c:pt>
                <c:pt idx="89">
                  <c:v>9200</c:v>
                </c:pt>
                <c:pt idx="90">
                  <c:v>9200</c:v>
                </c:pt>
                <c:pt idx="91">
                  <c:v>9200</c:v>
                </c:pt>
                <c:pt idx="92">
                  <c:v>9200</c:v>
                </c:pt>
                <c:pt idx="93">
                  <c:v>9200</c:v>
                </c:pt>
                <c:pt idx="94">
                  <c:v>9200</c:v>
                </c:pt>
                <c:pt idx="95">
                  <c:v>9300</c:v>
                </c:pt>
                <c:pt idx="96">
                  <c:v>9300</c:v>
                </c:pt>
                <c:pt idx="97">
                  <c:v>9300</c:v>
                </c:pt>
                <c:pt idx="98">
                  <c:v>9300</c:v>
                </c:pt>
                <c:pt idx="99">
                  <c:v>9300</c:v>
                </c:pt>
                <c:pt idx="100">
                  <c:v>9300</c:v>
                </c:pt>
                <c:pt idx="101">
                  <c:v>9300</c:v>
                </c:pt>
                <c:pt idx="102">
                  <c:v>9300</c:v>
                </c:pt>
                <c:pt idx="103">
                  <c:v>9300</c:v>
                </c:pt>
                <c:pt idx="104">
                  <c:v>9300</c:v>
                </c:pt>
                <c:pt idx="105">
                  <c:v>9300</c:v>
                </c:pt>
                <c:pt idx="106">
                  <c:v>9300</c:v>
                </c:pt>
                <c:pt idx="107">
                  <c:v>9300</c:v>
                </c:pt>
                <c:pt idx="108">
                  <c:v>9300</c:v>
                </c:pt>
                <c:pt idx="109">
                  <c:v>9300</c:v>
                </c:pt>
                <c:pt idx="110">
                  <c:v>9300</c:v>
                </c:pt>
                <c:pt idx="111">
                  <c:v>9300</c:v>
                </c:pt>
                <c:pt idx="112">
                  <c:v>9300</c:v>
                </c:pt>
                <c:pt idx="113">
                  <c:v>9300</c:v>
                </c:pt>
                <c:pt idx="114">
                  <c:v>9300</c:v>
                </c:pt>
                <c:pt idx="115">
                  <c:v>9300</c:v>
                </c:pt>
                <c:pt idx="116">
                  <c:v>9300</c:v>
                </c:pt>
                <c:pt idx="117">
                  <c:v>9300</c:v>
                </c:pt>
                <c:pt idx="118">
                  <c:v>9300</c:v>
                </c:pt>
                <c:pt idx="119">
                  <c:v>9300</c:v>
                </c:pt>
                <c:pt idx="120">
                  <c:v>9300</c:v>
                </c:pt>
                <c:pt idx="121">
                  <c:v>9300</c:v>
                </c:pt>
                <c:pt idx="122">
                  <c:v>9300</c:v>
                </c:pt>
                <c:pt idx="123">
                  <c:v>9300</c:v>
                </c:pt>
                <c:pt idx="124">
                  <c:v>9300</c:v>
                </c:pt>
                <c:pt idx="125">
                  <c:v>9300</c:v>
                </c:pt>
                <c:pt idx="126">
                  <c:v>9300</c:v>
                </c:pt>
                <c:pt idx="127">
                  <c:v>9300</c:v>
                </c:pt>
                <c:pt idx="128">
                  <c:v>9300</c:v>
                </c:pt>
                <c:pt idx="129">
                  <c:v>9400</c:v>
                </c:pt>
                <c:pt idx="130">
                  <c:v>9400</c:v>
                </c:pt>
                <c:pt idx="131">
                  <c:v>9400</c:v>
                </c:pt>
                <c:pt idx="132">
                  <c:v>9400</c:v>
                </c:pt>
                <c:pt idx="133">
                  <c:v>9400</c:v>
                </c:pt>
                <c:pt idx="134">
                  <c:v>9400</c:v>
                </c:pt>
                <c:pt idx="135">
                  <c:v>9400</c:v>
                </c:pt>
                <c:pt idx="136">
                  <c:v>9400</c:v>
                </c:pt>
                <c:pt idx="137">
                  <c:v>9400</c:v>
                </c:pt>
                <c:pt idx="138">
                  <c:v>9400</c:v>
                </c:pt>
                <c:pt idx="139">
                  <c:v>9400</c:v>
                </c:pt>
                <c:pt idx="140">
                  <c:v>9400</c:v>
                </c:pt>
                <c:pt idx="141">
                  <c:v>9400</c:v>
                </c:pt>
                <c:pt idx="142">
                  <c:v>9400</c:v>
                </c:pt>
                <c:pt idx="143">
                  <c:v>9400</c:v>
                </c:pt>
                <c:pt idx="144">
                  <c:v>9400</c:v>
                </c:pt>
                <c:pt idx="145">
                  <c:v>9400</c:v>
                </c:pt>
                <c:pt idx="146">
                  <c:v>9400</c:v>
                </c:pt>
                <c:pt idx="147">
                  <c:v>9400</c:v>
                </c:pt>
                <c:pt idx="148">
                  <c:v>9400</c:v>
                </c:pt>
                <c:pt idx="149">
                  <c:v>9400</c:v>
                </c:pt>
                <c:pt idx="150">
                  <c:v>9400</c:v>
                </c:pt>
                <c:pt idx="151">
                  <c:v>9500</c:v>
                </c:pt>
                <c:pt idx="152">
                  <c:v>9500</c:v>
                </c:pt>
                <c:pt idx="153">
                  <c:v>9500</c:v>
                </c:pt>
                <c:pt idx="154">
                  <c:v>9500</c:v>
                </c:pt>
                <c:pt idx="155">
                  <c:v>9500</c:v>
                </c:pt>
                <c:pt idx="156">
                  <c:v>9500</c:v>
                </c:pt>
                <c:pt idx="157">
                  <c:v>9500</c:v>
                </c:pt>
                <c:pt idx="158">
                  <c:v>9500</c:v>
                </c:pt>
                <c:pt idx="159">
                  <c:v>9500</c:v>
                </c:pt>
                <c:pt idx="160">
                  <c:v>9500</c:v>
                </c:pt>
                <c:pt idx="161">
                  <c:v>9500</c:v>
                </c:pt>
                <c:pt idx="162">
                  <c:v>9500</c:v>
                </c:pt>
                <c:pt idx="163">
                  <c:v>9500</c:v>
                </c:pt>
                <c:pt idx="164">
                  <c:v>9500</c:v>
                </c:pt>
                <c:pt idx="165">
                  <c:v>9500</c:v>
                </c:pt>
                <c:pt idx="166">
                  <c:v>9500</c:v>
                </c:pt>
                <c:pt idx="167">
                  <c:v>9500</c:v>
                </c:pt>
                <c:pt idx="168">
                  <c:v>9500</c:v>
                </c:pt>
                <c:pt idx="169">
                  <c:v>9500</c:v>
                </c:pt>
                <c:pt idx="170">
                  <c:v>9500</c:v>
                </c:pt>
                <c:pt idx="171">
                  <c:v>9500</c:v>
                </c:pt>
                <c:pt idx="172">
                  <c:v>9500</c:v>
                </c:pt>
                <c:pt idx="173">
                  <c:v>9500</c:v>
                </c:pt>
                <c:pt idx="174">
                  <c:v>9500</c:v>
                </c:pt>
                <c:pt idx="175">
                  <c:v>9500</c:v>
                </c:pt>
                <c:pt idx="176">
                  <c:v>9500</c:v>
                </c:pt>
                <c:pt idx="177">
                  <c:v>9500</c:v>
                </c:pt>
                <c:pt idx="178">
                  <c:v>9500</c:v>
                </c:pt>
                <c:pt idx="179">
                  <c:v>9500</c:v>
                </c:pt>
                <c:pt idx="180">
                  <c:v>9500</c:v>
                </c:pt>
                <c:pt idx="181">
                  <c:v>9500</c:v>
                </c:pt>
                <c:pt idx="182">
                  <c:v>9500</c:v>
                </c:pt>
                <c:pt idx="183">
                  <c:v>9500</c:v>
                </c:pt>
                <c:pt idx="184">
                  <c:v>9500</c:v>
                </c:pt>
                <c:pt idx="185">
                  <c:v>9500</c:v>
                </c:pt>
                <c:pt idx="186">
                  <c:v>9500</c:v>
                </c:pt>
                <c:pt idx="187">
                  <c:v>9500</c:v>
                </c:pt>
                <c:pt idx="188">
                  <c:v>9500</c:v>
                </c:pt>
                <c:pt idx="189">
                  <c:v>9500</c:v>
                </c:pt>
                <c:pt idx="190">
                  <c:v>9500</c:v>
                </c:pt>
                <c:pt idx="191">
                  <c:v>9500</c:v>
                </c:pt>
                <c:pt idx="192">
                  <c:v>9500</c:v>
                </c:pt>
                <c:pt idx="193">
                  <c:v>9600</c:v>
                </c:pt>
                <c:pt idx="194">
                  <c:v>9600</c:v>
                </c:pt>
                <c:pt idx="195">
                  <c:v>9600</c:v>
                </c:pt>
                <c:pt idx="196">
                  <c:v>9600</c:v>
                </c:pt>
                <c:pt idx="197">
                  <c:v>9600</c:v>
                </c:pt>
                <c:pt idx="198">
                  <c:v>9600</c:v>
                </c:pt>
                <c:pt idx="199">
                  <c:v>9600</c:v>
                </c:pt>
                <c:pt idx="200">
                  <c:v>9600</c:v>
                </c:pt>
                <c:pt idx="201">
                  <c:v>9600</c:v>
                </c:pt>
                <c:pt idx="202">
                  <c:v>9600</c:v>
                </c:pt>
                <c:pt idx="203">
                  <c:v>9600</c:v>
                </c:pt>
                <c:pt idx="204">
                  <c:v>9600</c:v>
                </c:pt>
                <c:pt idx="205">
                  <c:v>9600</c:v>
                </c:pt>
                <c:pt idx="206">
                  <c:v>9600</c:v>
                </c:pt>
                <c:pt idx="207">
                  <c:v>9600</c:v>
                </c:pt>
                <c:pt idx="208">
                  <c:v>9600</c:v>
                </c:pt>
                <c:pt idx="209">
                  <c:v>9600</c:v>
                </c:pt>
                <c:pt idx="210">
                  <c:v>9600</c:v>
                </c:pt>
                <c:pt idx="211">
                  <c:v>9600</c:v>
                </c:pt>
                <c:pt idx="212">
                  <c:v>9600</c:v>
                </c:pt>
                <c:pt idx="213">
                  <c:v>9600</c:v>
                </c:pt>
                <c:pt idx="214">
                  <c:v>9600</c:v>
                </c:pt>
                <c:pt idx="215">
                  <c:v>9600</c:v>
                </c:pt>
                <c:pt idx="216">
                  <c:v>9600</c:v>
                </c:pt>
                <c:pt idx="217">
                  <c:v>9600</c:v>
                </c:pt>
                <c:pt idx="218">
                  <c:v>9600</c:v>
                </c:pt>
                <c:pt idx="219">
                  <c:v>9600</c:v>
                </c:pt>
                <c:pt idx="220">
                  <c:v>9600</c:v>
                </c:pt>
                <c:pt idx="221">
                  <c:v>9600</c:v>
                </c:pt>
                <c:pt idx="222">
                  <c:v>9600</c:v>
                </c:pt>
                <c:pt idx="223">
                  <c:v>9600</c:v>
                </c:pt>
                <c:pt idx="224">
                  <c:v>9600</c:v>
                </c:pt>
                <c:pt idx="225">
                  <c:v>9600</c:v>
                </c:pt>
                <c:pt idx="226">
                  <c:v>9600</c:v>
                </c:pt>
                <c:pt idx="227">
                  <c:v>9600</c:v>
                </c:pt>
                <c:pt idx="228">
                  <c:v>9600</c:v>
                </c:pt>
                <c:pt idx="229">
                  <c:v>9600</c:v>
                </c:pt>
                <c:pt idx="230">
                  <c:v>9600</c:v>
                </c:pt>
                <c:pt idx="231">
                  <c:v>9600</c:v>
                </c:pt>
                <c:pt idx="232">
                  <c:v>9600</c:v>
                </c:pt>
                <c:pt idx="233">
                  <c:v>9600</c:v>
                </c:pt>
                <c:pt idx="234">
                  <c:v>9600</c:v>
                </c:pt>
                <c:pt idx="235">
                  <c:v>9600</c:v>
                </c:pt>
                <c:pt idx="236">
                  <c:v>9600</c:v>
                </c:pt>
                <c:pt idx="237">
                  <c:v>9600</c:v>
                </c:pt>
                <c:pt idx="238">
                  <c:v>9600</c:v>
                </c:pt>
                <c:pt idx="239">
                  <c:v>9600</c:v>
                </c:pt>
                <c:pt idx="240">
                  <c:v>9600</c:v>
                </c:pt>
                <c:pt idx="241">
                  <c:v>9600</c:v>
                </c:pt>
                <c:pt idx="242">
                  <c:v>9600</c:v>
                </c:pt>
                <c:pt idx="243">
                  <c:v>9600</c:v>
                </c:pt>
                <c:pt idx="244">
                  <c:v>9600</c:v>
                </c:pt>
                <c:pt idx="245">
                  <c:v>9600</c:v>
                </c:pt>
                <c:pt idx="246">
                  <c:v>9600</c:v>
                </c:pt>
                <c:pt idx="247">
                  <c:v>9600</c:v>
                </c:pt>
                <c:pt idx="248">
                  <c:v>9600</c:v>
                </c:pt>
                <c:pt idx="249">
                  <c:v>9600</c:v>
                </c:pt>
                <c:pt idx="250">
                  <c:v>9600</c:v>
                </c:pt>
                <c:pt idx="251">
                  <c:v>9600</c:v>
                </c:pt>
                <c:pt idx="252">
                  <c:v>9600</c:v>
                </c:pt>
                <c:pt idx="253">
                  <c:v>9600</c:v>
                </c:pt>
                <c:pt idx="254">
                  <c:v>9600</c:v>
                </c:pt>
                <c:pt idx="255">
                  <c:v>9600</c:v>
                </c:pt>
                <c:pt idx="256">
                  <c:v>9600</c:v>
                </c:pt>
                <c:pt idx="257">
                  <c:v>9600</c:v>
                </c:pt>
                <c:pt idx="258">
                  <c:v>9600</c:v>
                </c:pt>
                <c:pt idx="259">
                  <c:v>9600</c:v>
                </c:pt>
                <c:pt idx="260">
                  <c:v>9600</c:v>
                </c:pt>
                <c:pt idx="261">
                  <c:v>9600</c:v>
                </c:pt>
                <c:pt idx="262">
                  <c:v>9600</c:v>
                </c:pt>
                <c:pt idx="263">
                  <c:v>9600</c:v>
                </c:pt>
                <c:pt idx="264">
                  <c:v>9600</c:v>
                </c:pt>
                <c:pt idx="265">
                  <c:v>9600</c:v>
                </c:pt>
                <c:pt idx="266">
                  <c:v>9600</c:v>
                </c:pt>
                <c:pt idx="267">
                  <c:v>9600</c:v>
                </c:pt>
                <c:pt idx="268">
                  <c:v>9600</c:v>
                </c:pt>
                <c:pt idx="269">
                  <c:v>9600</c:v>
                </c:pt>
                <c:pt idx="270">
                  <c:v>9600</c:v>
                </c:pt>
                <c:pt idx="271">
                  <c:v>9600</c:v>
                </c:pt>
                <c:pt idx="272">
                  <c:v>9600</c:v>
                </c:pt>
                <c:pt idx="273">
                  <c:v>9600</c:v>
                </c:pt>
                <c:pt idx="274">
                  <c:v>9600</c:v>
                </c:pt>
                <c:pt idx="275">
                  <c:v>9600</c:v>
                </c:pt>
                <c:pt idx="276">
                  <c:v>9600</c:v>
                </c:pt>
                <c:pt idx="277">
                  <c:v>9600</c:v>
                </c:pt>
                <c:pt idx="278">
                  <c:v>9600</c:v>
                </c:pt>
                <c:pt idx="279">
                  <c:v>9600</c:v>
                </c:pt>
                <c:pt idx="280">
                  <c:v>9600</c:v>
                </c:pt>
                <c:pt idx="281">
                  <c:v>9600</c:v>
                </c:pt>
                <c:pt idx="282">
                  <c:v>9600</c:v>
                </c:pt>
                <c:pt idx="283">
                  <c:v>9600</c:v>
                </c:pt>
                <c:pt idx="284">
                  <c:v>9600</c:v>
                </c:pt>
                <c:pt idx="285">
                  <c:v>9700</c:v>
                </c:pt>
                <c:pt idx="286">
                  <c:v>9700</c:v>
                </c:pt>
                <c:pt idx="287">
                  <c:v>9700</c:v>
                </c:pt>
                <c:pt idx="288">
                  <c:v>9700</c:v>
                </c:pt>
                <c:pt idx="289">
                  <c:v>9700</c:v>
                </c:pt>
                <c:pt idx="290">
                  <c:v>9700</c:v>
                </c:pt>
                <c:pt idx="291">
                  <c:v>9700</c:v>
                </c:pt>
                <c:pt idx="292">
                  <c:v>9700</c:v>
                </c:pt>
                <c:pt idx="293">
                  <c:v>9700</c:v>
                </c:pt>
                <c:pt idx="294">
                  <c:v>9700</c:v>
                </c:pt>
                <c:pt idx="295">
                  <c:v>9700</c:v>
                </c:pt>
                <c:pt idx="296">
                  <c:v>9700</c:v>
                </c:pt>
                <c:pt idx="297">
                  <c:v>9700</c:v>
                </c:pt>
                <c:pt idx="298">
                  <c:v>9700</c:v>
                </c:pt>
                <c:pt idx="299">
                  <c:v>9700</c:v>
                </c:pt>
                <c:pt idx="300">
                  <c:v>9700</c:v>
                </c:pt>
                <c:pt idx="301">
                  <c:v>9700</c:v>
                </c:pt>
                <c:pt idx="302">
                  <c:v>9700</c:v>
                </c:pt>
                <c:pt idx="303">
                  <c:v>9700</c:v>
                </c:pt>
                <c:pt idx="304">
                  <c:v>9700</c:v>
                </c:pt>
                <c:pt idx="305">
                  <c:v>9700</c:v>
                </c:pt>
                <c:pt idx="306">
                  <c:v>9700</c:v>
                </c:pt>
                <c:pt idx="307">
                  <c:v>9700</c:v>
                </c:pt>
                <c:pt idx="308">
                  <c:v>9700</c:v>
                </c:pt>
                <c:pt idx="309">
                  <c:v>9700</c:v>
                </c:pt>
                <c:pt idx="310">
                  <c:v>9700</c:v>
                </c:pt>
                <c:pt idx="311">
                  <c:v>9800</c:v>
                </c:pt>
                <c:pt idx="312">
                  <c:v>9800</c:v>
                </c:pt>
                <c:pt idx="313">
                  <c:v>9800</c:v>
                </c:pt>
                <c:pt idx="314">
                  <c:v>9800</c:v>
                </c:pt>
                <c:pt idx="315">
                  <c:v>9800</c:v>
                </c:pt>
                <c:pt idx="316">
                  <c:v>9800</c:v>
                </c:pt>
                <c:pt idx="317">
                  <c:v>9800</c:v>
                </c:pt>
                <c:pt idx="318">
                  <c:v>9800</c:v>
                </c:pt>
                <c:pt idx="319">
                  <c:v>9900</c:v>
                </c:pt>
              </c:numCache>
            </c:numRef>
          </c:yVal>
          <c:smooth val="0"/>
        </c:ser>
        <c:ser>
          <c:idx val="6"/>
          <c:order val="2"/>
          <c:tx>
            <c:strRef>
              <c:f>'[HEAD vs CFS and BON B1 Survival by OP_Condition LBOP and UBOP.xlsx]by SP'!$AN$1</c:f>
              <c:strCache>
                <c:ptCount val="1"/>
                <c:pt idx="0">
                  <c:v>Best Op Point</c:v>
                </c:pt>
              </c:strCache>
            </c:strRef>
          </c:tx>
          <c:spPr>
            <a:ln>
              <a:solidFill>
                <a:schemeClr val="accent6"/>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SP'!$AN$2:$AN$28</c:f>
              <c:numCache>
                <c:formatCode>#,##0</c:formatCode>
                <c:ptCount val="27"/>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0"/>
        </c:ser>
        <c:ser>
          <c:idx val="5"/>
          <c:order val="3"/>
          <c:tx>
            <c:strRef>
              <c:f>'[HEAD vs CFS and BON B1 Survival by OP_Condition LBOP and UBOP.xlsx]by SP'!$AM$1</c:f>
              <c:strCache>
                <c:ptCount val="1"/>
                <c:pt idx="0">
                  <c:v>UL_Q4 = UL_1%</c:v>
                </c:pt>
              </c:strCache>
            </c:strRef>
          </c:tx>
          <c:spPr>
            <a:ln>
              <a:solidFill>
                <a:schemeClr val="accent5"/>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SP'!$AM$2:$AM$28</c:f>
              <c:numCache>
                <c:formatCode>0_);\(0\)</c:formatCode>
                <c:ptCount val="27"/>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4"/>
          <c:order val="4"/>
          <c:tx>
            <c:strRef>
              <c:f>'[HEAD vs CFS and BON B1 Survival by OP_Condition LBOP and UBOP.xlsx]by SP'!$AL$1</c:f>
              <c:strCache>
                <c:ptCount val="1"/>
                <c:pt idx="0">
                  <c:v>UL_Q3</c:v>
                </c:pt>
              </c:strCache>
            </c:strRef>
          </c:tx>
          <c:spPr>
            <a:ln>
              <a:solidFill>
                <a:schemeClr val="accent4"/>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SP'!$AL$2:$AL$28</c:f>
              <c:numCache>
                <c:formatCode>0_);\(0\)</c:formatCode>
                <c:ptCount val="27"/>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3"/>
          <c:order val="5"/>
          <c:tx>
            <c:strRef>
              <c:f>'[HEAD vs CFS and BON B1 Survival by OP_Condition LBOP and UBOP.xlsx]by SP'!$AK$1</c:f>
              <c:strCache>
                <c:ptCount val="1"/>
                <c:pt idx="0">
                  <c:v>UL_Q2</c:v>
                </c:pt>
              </c:strCache>
            </c:strRef>
          </c:tx>
          <c:spPr>
            <a:ln>
              <a:solidFill>
                <a:schemeClr val="accent3"/>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SP'!$AK$2:$AK$28</c:f>
              <c:numCache>
                <c:formatCode>0_);\(0\)</c:formatCode>
                <c:ptCount val="27"/>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2"/>
          <c:order val="6"/>
          <c:tx>
            <c:strRef>
              <c:f>'[HEAD vs CFS and BON B1 Survival by OP_Condition LBOP and UBOP.xlsx]by SP'!$AJ$1</c:f>
              <c:strCache>
                <c:ptCount val="1"/>
                <c:pt idx="0">
                  <c:v>UL_Q1</c:v>
                </c:pt>
              </c:strCache>
            </c:strRef>
          </c:tx>
          <c:spPr>
            <a:ln>
              <a:solidFill>
                <a:schemeClr val="accent2"/>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SP'!$AJ$2:$AJ$28</c:f>
              <c:numCache>
                <c:formatCode>0_);\(0\)</c:formatCode>
                <c:ptCount val="27"/>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1"/>
          <c:order val="7"/>
          <c:tx>
            <c:strRef>
              <c:f>'[HEAD vs CFS and BON B1 Survival by OP_Condition LBOP and UBOP.xlsx]by SP'!$AI$1</c:f>
              <c:strCache>
                <c:ptCount val="1"/>
                <c:pt idx="0">
                  <c:v>LL_Q1 = LL_1%</c:v>
                </c:pt>
              </c:strCache>
            </c:strRef>
          </c:tx>
          <c:spPr>
            <a:ln>
              <a:solidFill>
                <a:schemeClr val="accent1"/>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SP'!$AI$2:$AI$28</c:f>
              <c:numCache>
                <c:formatCode>0_);\(0\)</c:formatCode>
                <c:ptCount val="27"/>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0"/>
        </c:ser>
        <c:dLbls>
          <c:showLegendKey val="0"/>
          <c:showVal val="0"/>
          <c:showCatName val="0"/>
          <c:showSerName val="0"/>
          <c:showPercent val="0"/>
          <c:showBubbleSize val="0"/>
        </c:dLbls>
        <c:axId val="130609152"/>
        <c:axId val="130610688"/>
      </c:scatterChart>
      <c:valAx>
        <c:axId val="130609152"/>
        <c:scaling>
          <c:orientation val="minMax"/>
          <c:max val="72"/>
          <c:min val="32"/>
        </c:scaling>
        <c:delete val="0"/>
        <c:axPos val="b"/>
        <c:numFmt formatCode="General" sourceLinked="1"/>
        <c:majorTickMark val="out"/>
        <c:minorTickMark val="none"/>
        <c:tickLblPos val="nextTo"/>
        <c:crossAx val="130610688"/>
        <c:crosses val="autoZero"/>
        <c:crossBetween val="midCat"/>
      </c:valAx>
      <c:valAx>
        <c:axId val="130610688"/>
        <c:scaling>
          <c:orientation val="minMax"/>
          <c:max val="14000"/>
          <c:min val="7000"/>
        </c:scaling>
        <c:delete val="0"/>
        <c:axPos val="l"/>
        <c:numFmt formatCode="General" sourceLinked="1"/>
        <c:majorTickMark val="out"/>
        <c:minorTickMark val="none"/>
        <c:tickLblPos val="nextTo"/>
        <c:crossAx val="130609152"/>
        <c:crosses val="autoZero"/>
        <c:crossBetween val="midCat"/>
      </c:valAx>
    </c:plotArea>
    <c:legend>
      <c:legendPos val="r"/>
      <c:layout>
        <c:manualLayout>
          <c:xMode val="edge"/>
          <c:yMode val="edge"/>
          <c:x val="0.16314604953448406"/>
          <c:y val="2.1744201575303948E-3"/>
          <c:w val="0.43432751375530604"/>
          <c:h val="0.31093423704038964"/>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2704758059088774E-2"/>
          <c:y val="8.3487220347456564E-2"/>
          <c:w val="0.80731627296587927"/>
          <c:h val="0.86680711786026743"/>
        </c:manualLayout>
      </c:layout>
      <c:scatterChart>
        <c:scatterStyle val="lineMarker"/>
        <c:varyColors val="0"/>
        <c:ser>
          <c:idx val="7"/>
          <c:order val="0"/>
          <c:tx>
            <c:strRef>
              <c:f>'[HEAD vs CFS and BON B1 Survival by OP_Condition LBOP and UBOP.xlsx]by SP'!$P$651</c:f>
              <c:strCache>
                <c:ptCount val="1"/>
                <c:pt idx="0">
                  <c:v>VR_B1_T_STH_UBOP</c:v>
                </c:pt>
              </c:strCache>
            </c:strRef>
          </c:tx>
          <c:spPr>
            <a:ln w="66675">
              <a:noFill/>
            </a:ln>
          </c:spPr>
          <c:marker>
            <c:symbol val="circle"/>
            <c:size val="15"/>
            <c:spPr>
              <a:solidFill>
                <a:schemeClr val="tx2"/>
              </a:solidFill>
              <a:ln>
                <a:solidFill>
                  <a:schemeClr val="tx2">
                    <a:lumMod val="50000"/>
                  </a:schemeClr>
                </a:solidFill>
              </a:ln>
              <a:scene3d>
                <a:camera prst="orthographicFront"/>
                <a:lightRig rig="threePt" dir="t">
                  <a:rot lat="0" lon="0" rev="1200000"/>
                </a:lightRig>
              </a:scene3d>
              <a:sp3d>
                <a:bevelT w="63500" h="25400"/>
              </a:sp3d>
            </c:spPr>
          </c:marker>
          <c:xVal>
            <c:numRef>
              <c:f>'[HEAD vs CFS and BON B1 Survival by OP_Condition LBOP and UBOP.xlsx]by SP'!$I$651:$I$667</c:f>
              <c:numCache>
                <c:formatCode>General</c:formatCode>
                <c:ptCount val="17"/>
                <c:pt idx="0">
                  <c:v>51.67</c:v>
                </c:pt>
                <c:pt idx="1">
                  <c:v>48.99</c:v>
                </c:pt>
                <c:pt idx="2">
                  <c:v>49.05</c:v>
                </c:pt>
                <c:pt idx="3">
                  <c:v>48.92</c:v>
                </c:pt>
                <c:pt idx="4">
                  <c:v>46.02</c:v>
                </c:pt>
                <c:pt idx="5">
                  <c:v>51.56</c:v>
                </c:pt>
                <c:pt idx="6">
                  <c:v>49.87</c:v>
                </c:pt>
                <c:pt idx="7">
                  <c:v>49.64</c:v>
                </c:pt>
                <c:pt idx="8">
                  <c:v>49.74</c:v>
                </c:pt>
                <c:pt idx="9">
                  <c:v>49.89</c:v>
                </c:pt>
                <c:pt idx="10">
                  <c:v>48.59</c:v>
                </c:pt>
                <c:pt idx="11">
                  <c:v>49.78</c:v>
                </c:pt>
                <c:pt idx="12">
                  <c:v>48.53</c:v>
                </c:pt>
                <c:pt idx="13">
                  <c:v>49.58</c:v>
                </c:pt>
                <c:pt idx="14">
                  <c:v>47.7</c:v>
                </c:pt>
                <c:pt idx="15">
                  <c:v>50.77</c:v>
                </c:pt>
                <c:pt idx="16">
                  <c:v>51.18</c:v>
                </c:pt>
              </c:numCache>
            </c:numRef>
          </c:xVal>
          <c:yVal>
            <c:numRef>
              <c:f>'[HEAD vs CFS and BON B1 Survival by OP_Condition LBOP and UBOP.xlsx]by SP'!$Q$651:$Q$667</c:f>
              <c:numCache>
                <c:formatCode>General</c:formatCode>
                <c:ptCount val="17"/>
                <c:pt idx="0">
                  <c:v>10400</c:v>
                </c:pt>
                <c:pt idx="1">
                  <c:v>10500</c:v>
                </c:pt>
                <c:pt idx="2">
                  <c:v>10700</c:v>
                </c:pt>
                <c:pt idx="3">
                  <c:v>10700</c:v>
                </c:pt>
                <c:pt idx="4">
                  <c:v>10700</c:v>
                </c:pt>
                <c:pt idx="5">
                  <c:v>10900</c:v>
                </c:pt>
                <c:pt idx="6">
                  <c:v>10900</c:v>
                </c:pt>
                <c:pt idx="7">
                  <c:v>11000</c:v>
                </c:pt>
                <c:pt idx="8">
                  <c:v>11000</c:v>
                </c:pt>
                <c:pt idx="9">
                  <c:v>11000</c:v>
                </c:pt>
                <c:pt idx="10">
                  <c:v>11100</c:v>
                </c:pt>
                <c:pt idx="11">
                  <c:v>11100</c:v>
                </c:pt>
                <c:pt idx="12">
                  <c:v>11100</c:v>
                </c:pt>
                <c:pt idx="13">
                  <c:v>11200</c:v>
                </c:pt>
                <c:pt idx="14">
                  <c:v>11200</c:v>
                </c:pt>
                <c:pt idx="15">
                  <c:v>11300</c:v>
                </c:pt>
                <c:pt idx="16">
                  <c:v>11300</c:v>
                </c:pt>
              </c:numCache>
            </c:numRef>
          </c:yVal>
          <c:smooth val="0"/>
        </c:ser>
        <c:ser>
          <c:idx val="0"/>
          <c:order val="1"/>
          <c:tx>
            <c:strRef>
              <c:f>'[HEAD vs CFS and BON B1 Survival by OP_Condition LBOP and UBOP.xlsx]by SP'!$P$334</c:f>
              <c:strCache>
                <c:ptCount val="1"/>
                <c:pt idx="0">
                  <c:v>VR_B1_T_STH_LBOP</c:v>
                </c:pt>
              </c:strCache>
            </c:strRef>
          </c:tx>
          <c:spPr>
            <a:ln w="66675">
              <a:noFill/>
            </a:ln>
          </c:spPr>
          <c:marker>
            <c:symbol val="diamond"/>
            <c:size val="15"/>
            <c:spPr>
              <a:solidFill>
                <a:schemeClr val="accent6"/>
              </a:solidFill>
              <a:ln>
                <a:solidFill>
                  <a:schemeClr val="accent6">
                    <a:lumMod val="50000"/>
                  </a:schemeClr>
                </a:solidFill>
              </a:ln>
              <a:scene3d>
                <a:camera prst="orthographicFront"/>
                <a:lightRig rig="threePt" dir="t">
                  <a:rot lat="0" lon="0" rev="1200000"/>
                </a:lightRig>
              </a:scene3d>
              <a:sp3d>
                <a:bevelT w="63500" h="25400"/>
              </a:sp3d>
            </c:spPr>
          </c:marker>
          <c:xVal>
            <c:numRef>
              <c:f>'[HEAD vs CFS and BON B1 Survival by OP_Condition LBOP and UBOP.xlsx]by SP'!$I$334:$I$650</c:f>
              <c:numCache>
                <c:formatCode>General</c:formatCode>
                <c:ptCount val="317"/>
                <c:pt idx="0">
                  <c:v>39.08</c:v>
                </c:pt>
                <c:pt idx="1">
                  <c:v>38.950000000000003</c:v>
                </c:pt>
                <c:pt idx="2">
                  <c:v>39.17</c:v>
                </c:pt>
                <c:pt idx="3">
                  <c:v>38.79</c:v>
                </c:pt>
                <c:pt idx="4">
                  <c:v>39.200000000000003</c:v>
                </c:pt>
                <c:pt idx="5">
                  <c:v>39.35</c:v>
                </c:pt>
                <c:pt idx="6">
                  <c:v>38.81</c:v>
                </c:pt>
                <c:pt idx="7">
                  <c:v>39.21</c:v>
                </c:pt>
                <c:pt idx="8">
                  <c:v>39.26</c:v>
                </c:pt>
                <c:pt idx="9">
                  <c:v>38.99</c:v>
                </c:pt>
                <c:pt idx="10">
                  <c:v>38.85</c:v>
                </c:pt>
                <c:pt idx="11">
                  <c:v>39.26</c:v>
                </c:pt>
                <c:pt idx="12">
                  <c:v>39.020000000000003</c:v>
                </c:pt>
                <c:pt idx="13">
                  <c:v>38.909999999999997</c:v>
                </c:pt>
                <c:pt idx="14">
                  <c:v>39.369999999999997</c:v>
                </c:pt>
                <c:pt idx="15">
                  <c:v>39.94</c:v>
                </c:pt>
                <c:pt idx="16">
                  <c:v>39.369999999999997</c:v>
                </c:pt>
                <c:pt idx="17">
                  <c:v>41.13</c:v>
                </c:pt>
                <c:pt idx="18">
                  <c:v>40.92</c:v>
                </c:pt>
                <c:pt idx="19">
                  <c:v>40.15</c:v>
                </c:pt>
                <c:pt idx="20">
                  <c:v>41.13</c:v>
                </c:pt>
                <c:pt idx="21">
                  <c:v>39.29</c:v>
                </c:pt>
                <c:pt idx="22">
                  <c:v>38.99</c:v>
                </c:pt>
                <c:pt idx="23">
                  <c:v>40.25</c:v>
                </c:pt>
                <c:pt idx="24">
                  <c:v>39.32</c:v>
                </c:pt>
                <c:pt idx="25">
                  <c:v>40.76</c:v>
                </c:pt>
                <c:pt idx="26">
                  <c:v>40.520000000000003</c:v>
                </c:pt>
                <c:pt idx="27">
                  <c:v>40.6</c:v>
                </c:pt>
                <c:pt idx="28">
                  <c:v>40</c:v>
                </c:pt>
                <c:pt idx="29">
                  <c:v>41</c:v>
                </c:pt>
                <c:pt idx="30">
                  <c:v>41.1</c:v>
                </c:pt>
                <c:pt idx="31">
                  <c:v>39.29</c:v>
                </c:pt>
                <c:pt idx="32">
                  <c:v>39.380000000000003</c:v>
                </c:pt>
                <c:pt idx="33">
                  <c:v>40.35</c:v>
                </c:pt>
                <c:pt idx="34">
                  <c:v>40.880000000000003</c:v>
                </c:pt>
                <c:pt idx="35">
                  <c:v>38.99</c:v>
                </c:pt>
                <c:pt idx="36">
                  <c:v>40.47</c:v>
                </c:pt>
                <c:pt idx="37">
                  <c:v>39.53</c:v>
                </c:pt>
                <c:pt idx="38">
                  <c:v>40.72</c:v>
                </c:pt>
                <c:pt idx="39">
                  <c:v>41.25</c:v>
                </c:pt>
                <c:pt idx="40">
                  <c:v>40.29</c:v>
                </c:pt>
                <c:pt idx="41">
                  <c:v>40.29</c:v>
                </c:pt>
                <c:pt idx="42">
                  <c:v>41.99</c:v>
                </c:pt>
                <c:pt idx="43">
                  <c:v>41.91</c:v>
                </c:pt>
                <c:pt idx="44">
                  <c:v>41.8</c:v>
                </c:pt>
                <c:pt idx="45">
                  <c:v>41.01</c:v>
                </c:pt>
                <c:pt idx="46">
                  <c:v>41.35</c:v>
                </c:pt>
                <c:pt idx="47">
                  <c:v>39.520000000000003</c:v>
                </c:pt>
                <c:pt idx="48">
                  <c:v>40.19</c:v>
                </c:pt>
                <c:pt idx="49">
                  <c:v>41.99</c:v>
                </c:pt>
                <c:pt idx="50">
                  <c:v>39.44</c:v>
                </c:pt>
                <c:pt idx="51">
                  <c:v>38.869999999999997</c:v>
                </c:pt>
                <c:pt idx="52">
                  <c:v>41.86</c:v>
                </c:pt>
                <c:pt idx="53">
                  <c:v>39.6</c:v>
                </c:pt>
                <c:pt idx="54">
                  <c:v>41.4</c:v>
                </c:pt>
                <c:pt idx="55">
                  <c:v>41.71</c:v>
                </c:pt>
                <c:pt idx="56">
                  <c:v>41.88</c:v>
                </c:pt>
                <c:pt idx="57">
                  <c:v>42.05</c:v>
                </c:pt>
                <c:pt idx="58">
                  <c:v>38.97</c:v>
                </c:pt>
                <c:pt idx="59">
                  <c:v>41.56</c:v>
                </c:pt>
                <c:pt idx="60">
                  <c:v>42.16</c:v>
                </c:pt>
                <c:pt idx="61">
                  <c:v>42.07</c:v>
                </c:pt>
                <c:pt idx="62">
                  <c:v>40.65</c:v>
                </c:pt>
                <c:pt idx="63">
                  <c:v>41.77</c:v>
                </c:pt>
                <c:pt idx="64">
                  <c:v>40.840000000000003</c:v>
                </c:pt>
                <c:pt idx="65">
                  <c:v>39.68</c:v>
                </c:pt>
                <c:pt idx="66">
                  <c:v>41.64</c:v>
                </c:pt>
                <c:pt idx="67">
                  <c:v>42.16</c:v>
                </c:pt>
                <c:pt idx="68">
                  <c:v>40.06</c:v>
                </c:pt>
                <c:pt idx="69">
                  <c:v>42</c:v>
                </c:pt>
                <c:pt idx="70">
                  <c:v>41.01</c:v>
                </c:pt>
                <c:pt idx="71">
                  <c:v>41.74</c:v>
                </c:pt>
                <c:pt idx="72">
                  <c:v>41.94</c:v>
                </c:pt>
                <c:pt idx="73">
                  <c:v>42.51</c:v>
                </c:pt>
                <c:pt idx="74">
                  <c:v>41.53</c:v>
                </c:pt>
                <c:pt idx="75">
                  <c:v>42.16</c:v>
                </c:pt>
                <c:pt idx="76">
                  <c:v>42.96</c:v>
                </c:pt>
                <c:pt idx="77">
                  <c:v>41.92</c:v>
                </c:pt>
                <c:pt idx="78">
                  <c:v>43.1</c:v>
                </c:pt>
                <c:pt idx="79">
                  <c:v>41.68</c:v>
                </c:pt>
                <c:pt idx="80">
                  <c:v>41.8</c:v>
                </c:pt>
                <c:pt idx="81">
                  <c:v>42.35</c:v>
                </c:pt>
                <c:pt idx="82">
                  <c:v>42.95</c:v>
                </c:pt>
                <c:pt idx="83">
                  <c:v>42.41</c:v>
                </c:pt>
                <c:pt idx="84">
                  <c:v>43.09</c:v>
                </c:pt>
                <c:pt idx="85">
                  <c:v>41.9</c:v>
                </c:pt>
                <c:pt idx="86">
                  <c:v>38.880000000000003</c:v>
                </c:pt>
                <c:pt idx="87">
                  <c:v>43.09</c:v>
                </c:pt>
                <c:pt idx="88">
                  <c:v>43.15</c:v>
                </c:pt>
                <c:pt idx="89">
                  <c:v>43.07</c:v>
                </c:pt>
                <c:pt idx="90">
                  <c:v>44</c:v>
                </c:pt>
                <c:pt idx="91">
                  <c:v>42.54</c:v>
                </c:pt>
                <c:pt idx="92">
                  <c:v>44.34</c:v>
                </c:pt>
                <c:pt idx="93">
                  <c:v>43.58</c:v>
                </c:pt>
                <c:pt idx="94">
                  <c:v>38.78</c:v>
                </c:pt>
                <c:pt idx="95">
                  <c:v>44.42</c:v>
                </c:pt>
                <c:pt idx="96">
                  <c:v>44.2</c:v>
                </c:pt>
                <c:pt idx="97">
                  <c:v>44.28</c:v>
                </c:pt>
                <c:pt idx="98">
                  <c:v>42.87</c:v>
                </c:pt>
                <c:pt idx="99">
                  <c:v>41.71</c:v>
                </c:pt>
                <c:pt idx="100">
                  <c:v>44</c:v>
                </c:pt>
                <c:pt idx="101">
                  <c:v>44.43</c:v>
                </c:pt>
                <c:pt idx="102">
                  <c:v>44.08</c:v>
                </c:pt>
                <c:pt idx="103">
                  <c:v>42.98</c:v>
                </c:pt>
                <c:pt idx="104">
                  <c:v>44.43</c:v>
                </c:pt>
                <c:pt idx="105">
                  <c:v>42.93</c:v>
                </c:pt>
                <c:pt idx="106">
                  <c:v>44.17</c:v>
                </c:pt>
                <c:pt idx="107">
                  <c:v>43.61</c:v>
                </c:pt>
                <c:pt idx="108">
                  <c:v>38.78</c:v>
                </c:pt>
                <c:pt idx="109">
                  <c:v>43.87</c:v>
                </c:pt>
                <c:pt idx="110">
                  <c:v>41.94</c:v>
                </c:pt>
                <c:pt idx="111">
                  <c:v>43.84</c:v>
                </c:pt>
                <c:pt idx="112">
                  <c:v>43.71</c:v>
                </c:pt>
                <c:pt idx="113">
                  <c:v>44.24</c:v>
                </c:pt>
                <c:pt idx="114">
                  <c:v>44</c:v>
                </c:pt>
                <c:pt idx="115">
                  <c:v>44.3</c:v>
                </c:pt>
                <c:pt idx="116">
                  <c:v>44.23</c:v>
                </c:pt>
                <c:pt idx="117">
                  <c:v>43.64</c:v>
                </c:pt>
                <c:pt idx="118">
                  <c:v>44</c:v>
                </c:pt>
                <c:pt idx="119">
                  <c:v>44</c:v>
                </c:pt>
                <c:pt idx="120">
                  <c:v>45.64</c:v>
                </c:pt>
                <c:pt idx="121">
                  <c:v>44.47</c:v>
                </c:pt>
                <c:pt idx="122">
                  <c:v>43.02</c:v>
                </c:pt>
                <c:pt idx="123">
                  <c:v>43.53</c:v>
                </c:pt>
                <c:pt idx="124">
                  <c:v>44.79</c:v>
                </c:pt>
                <c:pt idx="125">
                  <c:v>43.47</c:v>
                </c:pt>
                <c:pt idx="126">
                  <c:v>44.65</c:v>
                </c:pt>
                <c:pt idx="127">
                  <c:v>44.14</c:v>
                </c:pt>
                <c:pt idx="128">
                  <c:v>44.81</c:v>
                </c:pt>
                <c:pt idx="129">
                  <c:v>44.25</c:v>
                </c:pt>
                <c:pt idx="130">
                  <c:v>44.19</c:v>
                </c:pt>
                <c:pt idx="131">
                  <c:v>44.65</c:v>
                </c:pt>
                <c:pt idx="132">
                  <c:v>43.88</c:v>
                </c:pt>
                <c:pt idx="133">
                  <c:v>44.43</c:v>
                </c:pt>
                <c:pt idx="134">
                  <c:v>44.7</c:v>
                </c:pt>
                <c:pt idx="135">
                  <c:v>44.42</c:v>
                </c:pt>
                <c:pt idx="136">
                  <c:v>44.48</c:v>
                </c:pt>
                <c:pt idx="137">
                  <c:v>43.76</c:v>
                </c:pt>
                <c:pt idx="138">
                  <c:v>44.25</c:v>
                </c:pt>
                <c:pt idx="139">
                  <c:v>44.25</c:v>
                </c:pt>
                <c:pt idx="140">
                  <c:v>43.71</c:v>
                </c:pt>
                <c:pt idx="141">
                  <c:v>43.9</c:v>
                </c:pt>
                <c:pt idx="142">
                  <c:v>44.27</c:v>
                </c:pt>
                <c:pt idx="143">
                  <c:v>44.21</c:v>
                </c:pt>
                <c:pt idx="144">
                  <c:v>43.82</c:v>
                </c:pt>
                <c:pt idx="145">
                  <c:v>44.41</c:v>
                </c:pt>
                <c:pt idx="146">
                  <c:v>44.28</c:v>
                </c:pt>
                <c:pt idx="147">
                  <c:v>45.59</c:v>
                </c:pt>
                <c:pt idx="148">
                  <c:v>44.19</c:v>
                </c:pt>
                <c:pt idx="149">
                  <c:v>44.27</c:v>
                </c:pt>
                <c:pt idx="150">
                  <c:v>44.16</c:v>
                </c:pt>
                <c:pt idx="151">
                  <c:v>44.19</c:v>
                </c:pt>
                <c:pt idx="152">
                  <c:v>46.15</c:v>
                </c:pt>
                <c:pt idx="153">
                  <c:v>44.79</c:v>
                </c:pt>
                <c:pt idx="154">
                  <c:v>45.34</c:v>
                </c:pt>
                <c:pt idx="155">
                  <c:v>45.82</c:v>
                </c:pt>
                <c:pt idx="156">
                  <c:v>45.88</c:v>
                </c:pt>
                <c:pt idx="157">
                  <c:v>46</c:v>
                </c:pt>
                <c:pt idx="158">
                  <c:v>46.66</c:v>
                </c:pt>
                <c:pt idx="159">
                  <c:v>45.95</c:v>
                </c:pt>
                <c:pt idx="160">
                  <c:v>46.25</c:v>
                </c:pt>
                <c:pt idx="161">
                  <c:v>47.08</c:v>
                </c:pt>
                <c:pt idx="162">
                  <c:v>47.14</c:v>
                </c:pt>
                <c:pt idx="163">
                  <c:v>46.75</c:v>
                </c:pt>
                <c:pt idx="164">
                  <c:v>47.13</c:v>
                </c:pt>
                <c:pt idx="165">
                  <c:v>45.94</c:v>
                </c:pt>
                <c:pt idx="166">
                  <c:v>45.91</c:v>
                </c:pt>
                <c:pt idx="167">
                  <c:v>45.99</c:v>
                </c:pt>
                <c:pt idx="168">
                  <c:v>45.83</c:v>
                </c:pt>
                <c:pt idx="169">
                  <c:v>46.64</c:v>
                </c:pt>
                <c:pt idx="170">
                  <c:v>46.75</c:v>
                </c:pt>
                <c:pt idx="171">
                  <c:v>47.18</c:v>
                </c:pt>
                <c:pt idx="172">
                  <c:v>47.14</c:v>
                </c:pt>
                <c:pt idx="173">
                  <c:v>44.13</c:v>
                </c:pt>
                <c:pt idx="174">
                  <c:v>45.1</c:v>
                </c:pt>
                <c:pt idx="175">
                  <c:v>47.13</c:v>
                </c:pt>
                <c:pt idx="176">
                  <c:v>46.09</c:v>
                </c:pt>
                <c:pt idx="177">
                  <c:v>46.55</c:v>
                </c:pt>
                <c:pt idx="178">
                  <c:v>46</c:v>
                </c:pt>
                <c:pt idx="179">
                  <c:v>46.78</c:v>
                </c:pt>
                <c:pt idx="180">
                  <c:v>46.23</c:v>
                </c:pt>
                <c:pt idx="181">
                  <c:v>45.8</c:v>
                </c:pt>
                <c:pt idx="182">
                  <c:v>47.17</c:v>
                </c:pt>
                <c:pt idx="183">
                  <c:v>45.95</c:v>
                </c:pt>
                <c:pt idx="184">
                  <c:v>46.82</c:v>
                </c:pt>
                <c:pt idx="185">
                  <c:v>46.71</c:v>
                </c:pt>
                <c:pt idx="186">
                  <c:v>46.1</c:v>
                </c:pt>
                <c:pt idx="187">
                  <c:v>46.28</c:v>
                </c:pt>
                <c:pt idx="188">
                  <c:v>46.79</c:v>
                </c:pt>
                <c:pt idx="189">
                  <c:v>46.05</c:v>
                </c:pt>
                <c:pt idx="190">
                  <c:v>46.74</c:v>
                </c:pt>
                <c:pt idx="191">
                  <c:v>46.77</c:v>
                </c:pt>
                <c:pt idx="192">
                  <c:v>54.11</c:v>
                </c:pt>
                <c:pt idx="193">
                  <c:v>48.54</c:v>
                </c:pt>
                <c:pt idx="194">
                  <c:v>45.98</c:v>
                </c:pt>
                <c:pt idx="195">
                  <c:v>47.83</c:v>
                </c:pt>
                <c:pt idx="196">
                  <c:v>45.85</c:v>
                </c:pt>
                <c:pt idx="197">
                  <c:v>47.32</c:v>
                </c:pt>
                <c:pt idx="198">
                  <c:v>43.99</c:v>
                </c:pt>
                <c:pt idx="199">
                  <c:v>47.13</c:v>
                </c:pt>
                <c:pt idx="200">
                  <c:v>46.4</c:v>
                </c:pt>
                <c:pt idx="201">
                  <c:v>48.17</c:v>
                </c:pt>
                <c:pt idx="202">
                  <c:v>48.99</c:v>
                </c:pt>
                <c:pt idx="203">
                  <c:v>46.58</c:v>
                </c:pt>
                <c:pt idx="204">
                  <c:v>50.11</c:v>
                </c:pt>
                <c:pt idx="205">
                  <c:v>49.23</c:v>
                </c:pt>
                <c:pt idx="206">
                  <c:v>48.62</c:v>
                </c:pt>
                <c:pt idx="207">
                  <c:v>49.89</c:v>
                </c:pt>
                <c:pt idx="208">
                  <c:v>48.26</c:v>
                </c:pt>
                <c:pt idx="209">
                  <c:v>49.22</c:v>
                </c:pt>
                <c:pt idx="210">
                  <c:v>48.21</c:v>
                </c:pt>
                <c:pt idx="211">
                  <c:v>48.69</c:v>
                </c:pt>
                <c:pt idx="212">
                  <c:v>49.18</c:v>
                </c:pt>
                <c:pt idx="213">
                  <c:v>50.27</c:v>
                </c:pt>
                <c:pt idx="214">
                  <c:v>48.2</c:v>
                </c:pt>
                <c:pt idx="215">
                  <c:v>48.77</c:v>
                </c:pt>
                <c:pt idx="216">
                  <c:v>49.18</c:v>
                </c:pt>
                <c:pt idx="217">
                  <c:v>45.47</c:v>
                </c:pt>
                <c:pt idx="218">
                  <c:v>45.47</c:v>
                </c:pt>
                <c:pt idx="219">
                  <c:v>46.49</c:v>
                </c:pt>
                <c:pt idx="220">
                  <c:v>45.64</c:v>
                </c:pt>
                <c:pt idx="221">
                  <c:v>48.84</c:v>
                </c:pt>
                <c:pt idx="222">
                  <c:v>48.08</c:v>
                </c:pt>
                <c:pt idx="223">
                  <c:v>50.6</c:v>
                </c:pt>
                <c:pt idx="224">
                  <c:v>50.22</c:v>
                </c:pt>
                <c:pt idx="225">
                  <c:v>47.07</c:v>
                </c:pt>
                <c:pt idx="226">
                  <c:v>48.2</c:v>
                </c:pt>
                <c:pt idx="227">
                  <c:v>49.63</c:v>
                </c:pt>
                <c:pt idx="228">
                  <c:v>48.94</c:v>
                </c:pt>
                <c:pt idx="229">
                  <c:v>47.06</c:v>
                </c:pt>
                <c:pt idx="230">
                  <c:v>47.74</c:v>
                </c:pt>
                <c:pt idx="231">
                  <c:v>46.69</c:v>
                </c:pt>
                <c:pt idx="232">
                  <c:v>49.85</c:v>
                </c:pt>
                <c:pt idx="233">
                  <c:v>50.5</c:v>
                </c:pt>
                <c:pt idx="234">
                  <c:v>46.29</c:v>
                </c:pt>
                <c:pt idx="235">
                  <c:v>47.81</c:v>
                </c:pt>
                <c:pt idx="236">
                  <c:v>49.18</c:v>
                </c:pt>
                <c:pt idx="237">
                  <c:v>50.44</c:v>
                </c:pt>
                <c:pt idx="238">
                  <c:v>48.62</c:v>
                </c:pt>
                <c:pt idx="239">
                  <c:v>49.34</c:v>
                </c:pt>
                <c:pt idx="240">
                  <c:v>46.24</c:v>
                </c:pt>
                <c:pt idx="241">
                  <c:v>48.59</c:v>
                </c:pt>
                <c:pt idx="242">
                  <c:v>45.43</c:v>
                </c:pt>
                <c:pt idx="243">
                  <c:v>46.23</c:v>
                </c:pt>
                <c:pt idx="244">
                  <c:v>50.47</c:v>
                </c:pt>
                <c:pt idx="245">
                  <c:v>48.12</c:v>
                </c:pt>
                <c:pt idx="246">
                  <c:v>49.47</c:v>
                </c:pt>
                <c:pt idx="247">
                  <c:v>47.73</c:v>
                </c:pt>
                <c:pt idx="248">
                  <c:v>47.33</c:v>
                </c:pt>
                <c:pt idx="249">
                  <c:v>45.89</c:v>
                </c:pt>
                <c:pt idx="250">
                  <c:v>48.46</c:v>
                </c:pt>
                <c:pt idx="251">
                  <c:v>48.46</c:v>
                </c:pt>
                <c:pt idx="252">
                  <c:v>46.81</c:v>
                </c:pt>
                <c:pt idx="253">
                  <c:v>50.22</c:v>
                </c:pt>
                <c:pt idx="254">
                  <c:v>49.96</c:v>
                </c:pt>
                <c:pt idx="255">
                  <c:v>49.13</c:v>
                </c:pt>
                <c:pt idx="256">
                  <c:v>48.99</c:v>
                </c:pt>
                <c:pt idx="257">
                  <c:v>48.55</c:v>
                </c:pt>
                <c:pt idx="258">
                  <c:v>48.38</c:v>
                </c:pt>
                <c:pt idx="259">
                  <c:v>47.98</c:v>
                </c:pt>
                <c:pt idx="260">
                  <c:v>45.78</c:v>
                </c:pt>
                <c:pt idx="261">
                  <c:v>48.25</c:v>
                </c:pt>
                <c:pt idx="262">
                  <c:v>48.51</c:v>
                </c:pt>
                <c:pt idx="263">
                  <c:v>48.25</c:v>
                </c:pt>
                <c:pt idx="264">
                  <c:v>50.42</c:v>
                </c:pt>
                <c:pt idx="265">
                  <c:v>48.61</c:v>
                </c:pt>
                <c:pt idx="266">
                  <c:v>49.49</c:v>
                </c:pt>
                <c:pt idx="267">
                  <c:v>49.23</c:v>
                </c:pt>
                <c:pt idx="268">
                  <c:v>48.42</c:v>
                </c:pt>
                <c:pt idx="269">
                  <c:v>49.18</c:v>
                </c:pt>
                <c:pt idx="270">
                  <c:v>48.9</c:v>
                </c:pt>
                <c:pt idx="271">
                  <c:v>49.68</c:v>
                </c:pt>
                <c:pt idx="272">
                  <c:v>50.11</c:v>
                </c:pt>
                <c:pt idx="273">
                  <c:v>46.29</c:v>
                </c:pt>
                <c:pt idx="274">
                  <c:v>49.3</c:v>
                </c:pt>
                <c:pt idx="275">
                  <c:v>49.18</c:v>
                </c:pt>
                <c:pt idx="276">
                  <c:v>54.91</c:v>
                </c:pt>
                <c:pt idx="277">
                  <c:v>48.29</c:v>
                </c:pt>
                <c:pt idx="278">
                  <c:v>47.41</c:v>
                </c:pt>
                <c:pt idx="279">
                  <c:v>48.75</c:v>
                </c:pt>
                <c:pt idx="280">
                  <c:v>46.59</c:v>
                </c:pt>
                <c:pt idx="281">
                  <c:v>49.68</c:v>
                </c:pt>
                <c:pt idx="282">
                  <c:v>48.8</c:v>
                </c:pt>
                <c:pt idx="283">
                  <c:v>47.89</c:v>
                </c:pt>
                <c:pt idx="284">
                  <c:v>50.22</c:v>
                </c:pt>
                <c:pt idx="285">
                  <c:v>50.59</c:v>
                </c:pt>
                <c:pt idx="286">
                  <c:v>47.19</c:v>
                </c:pt>
                <c:pt idx="287">
                  <c:v>48.67</c:v>
                </c:pt>
                <c:pt idx="288">
                  <c:v>50.84</c:v>
                </c:pt>
                <c:pt idx="289">
                  <c:v>49.67</c:v>
                </c:pt>
                <c:pt idx="290">
                  <c:v>48.28</c:v>
                </c:pt>
                <c:pt idx="291">
                  <c:v>45.74</c:v>
                </c:pt>
                <c:pt idx="292">
                  <c:v>47.44</c:v>
                </c:pt>
                <c:pt idx="293">
                  <c:v>50.25</c:v>
                </c:pt>
                <c:pt idx="294">
                  <c:v>48.9</c:v>
                </c:pt>
                <c:pt idx="295">
                  <c:v>49.73</c:v>
                </c:pt>
                <c:pt idx="296">
                  <c:v>46.38</c:v>
                </c:pt>
                <c:pt idx="297">
                  <c:v>49.18</c:v>
                </c:pt>
                <c:pt idx="298">
                  <c:v>48.35</c:v>
                </c:pt>
                <c:pt idx="299">
                  <c:v>48.9</c:v>
                </c:pt>
                <c:pt idx="300">
                  <c:v>48.86</c:v>
                </c:pt>
                <c:pt idx="301">
                  <c:v>50.29</c:v>
                </c:pt>
                <c:pt idx="302">
                  <c:v>48.1</c:v>
                </c:pt>
                <c:pt idx="303">
                  <c:v>48.78</c:v>
                </c:pt>
                <c:pt idx="304">
                  <c:v>51.11</c:v>
                </c:pt>
                <c:pt idx="305">
                  <c:v>49.19</c:v>
                </c:pt>
                <c:pt idx="306">
                  <c:v>49.18</c:v>
                </c:pt>
                <c:pt idx="307">
                  <c:v>49.25</c:v>
                </c:pt>
                <c:pt idx="308">
                  <c:v>47.59</c:v>
                </c:pt>
                <c:pt idx="309">
                  <c:v>48.02</c:v>
                </c:pt>
                <c:pt idx="310">
                  <c:v>46.64</c:v>
                </c:pt>
                <c:pt idx="311">
                  <c:v>45.74</c:v>
                </c:pt>
                <c:pt idx="312">
                  <c:v>49.67</c:v>
                </c:pt>
                <c:pt idx="313">
                  <c:v>48.47</c:v>
                </c:pt>
                <c:pt idx="314">
                  <c:v>48.32</c:v>
                </c:pt>
                <c:pt idx="315">
                  <c:v>51.01</c:v>
                </c:pt>
                <c:pt idx="316">
                  <c:v>49.79</c:v>
                </c:pt>
              </c:numCache>
            </c:numRef>
          </c:xVal>
          <c:yVal>
            <c:numRef>
              <c:f>'[HEAD vs CFS and BON B1 Survival by OP_Condition LBOP and UBOP.xlsx]by SP'!$Q$334:$Q$650</c:f>
              <c:numCache>
                <c:formatCode>General</c:formatCode>
                <c:ptCount val="317"/>
                <c:pt idx="0">
                  <c:v>8900</c:v>
                </c:pt>
                <c:pt idx="1">
                  <c:v>8900</c:v>
                </c:pt>
                <c:pt idx="2">
                  <c:v>8900</c:v>
                </c:pt>
                <c:pt idx="3">
                  <c:v>8900</c:v>
                </c:pt>
                <c:pt idx="4">
                  <c:v>8900</c:v>
                </c:pt>
                <c:pt idx="5">
                  <c:v>8900</c:v>
                </c:pt>
                <c:pt idx="6">
                  <c:v>8900</c:v>
                </c:pt>
                <c:pt idx="7">
                  <c:v>8900</c:v>
                </c:pt>
                <c:pt idx="8">
                  <c:v>8900</c:v>
                </c:pt>
                <c:pt idx="9">
                  <c:v>8900</c:v>
                </c:pt>
                <c:pt idx="10">
                  <c:v>8900</c:v>
                </c:pt>
                <c:pt idx="11">
                  <c:v>8900</c:v>
                </c:pt>
                <c:pt idx="12">
                  <c:v>8900</c:v>
                </c:pt>
                <c:pt idx="13">
                  <c:v>8900</c:v>
                </c:pt>
                <c:pt idx="14">
                  <c:v>9000</c:v>
                </c:pt>
                <c:pt idx="15">
                  <c:v>9000</c:v>
                </c:pt>
                <c:pt idx="16">
                  <c:v>9000</c:v>
                </c:pt>
                <c:pt idx="17">
                  <c:v>9000</c:v>
                </c:pt>
                <c:pt idx="18">
                  <c:v>9000</c:v>
                </c:pt>
                <c:pt idx="19">
                  <c:v>9000</c:v>
                </c:pt>
                <c:pt idx="20">
                  <c:v>9000</c:v>
                </c:pt>
                <c:pt idx="21">
                  <c:v>9000</c:v>
                </c:pt>
                <c:pt idx="22">
                  <c:v>9000</c:v>
                </c:pt>
                <c:pt idx="23">
                  <c:v>9000</c:v>
                </c:pt>
                <c:pt idx="24">
                  <c:v>9000</c:v>
                </c:pt>
                <c:pt idx="25">
                  <c:v>9000</c:v>
                </c:pt>
                <c:pt idx="26">
                  <c:v>9000</c:v>
                </c:pt>
                <c:pt idx="27">
                  <c:v>9000</c:v>
                </c:pt>
                <c:pt idx="28">
                  <c:v>9000</c:v>
                </c:pt>
                <c:pt idx="29">
                  <c:v>9000</c:v>
                </c:pt>
                <c:pt idx="30">
                  <c:v>9000</c:v>
                </c:pt>
                <c:pt idx="31">
                  <c:v>9000</c:v>
                </c:pt>
                <c:pt idx="32">
                  <c:v>9000</c:v>
                </c:pt>
                <c:pt idx="33">
                  <c:v>9000</c:v>
                </c:pt>
                <c:pt idx="34">
                  <c:v>9000</c:v>
                </c:pt>
                <c:pt idx="35">
                  <c:v>9000</c:v>
                </c:pt>
                <c:pt idx="36">
                  <c:v>9000</c:v>
                </c:pt>
                <c:pt idx="37">
                  <c:v>9000</c:v>
                </c:pt>
                <c:pt idx="38">
                  <c:v>9000</c:v>
                </c:pt>
                <c:pt idx="39">
                  <c:v>9000</c:v>
                </c:pt>
                <c:pt idx="40">
                  <c:v>9000</c:v>
                </c:pt>
                <c:pt idx="41">
                  <c:v>9000</c:v>
                </c:pt>
                <c:pt idx="42">
                  <c:v>9100</c:v>
                </c:pt>
                <c:pt idx="43">
                  <c:v>9100</c:v>
                </c:pt>
                <c:pt idx="44">
                  <c:v>9100</c:v>
                </c:pt>
                <c:pt idx="45">
                  <c:v>9100</c:v>
                </c:pt>
                <c:pt idx="46">
                  <c:v>9100</c:v>
                </c:pt>
                <c:pt idx="47">
                  <c:v>9100</c:v>
                </c:pt>
                <c:pt idx="48">
                  <c:v>9100</c:v>
                </c:pt>
                <c:pt idx="49">
                  <c:v>9100</c:v>
                </c:pt>
                <c:pt idx="50">
                  <c:v>9100</c:v>
                </c:pt>
                <c:pt idx="51">
                  <c:v>9100</c:v>
                </c:pt>
                <c:pt idx="52">
                  <c:v>9100</c:v>
                </c:pt>
                <c:pt idx="53">
                  <c:v>9100</c:v>
                </c:pt>
                <c:pt idx="54">
                  <c:v>9100</c:v>
                </c:pt>
                <c:pt idx="55">
                  <c:v>9100</c:v>
                </c:pt>
                <c:pt idx="56">
                  <c:v>9100</c:v>
                </c:pt>
                <c:pt idx="57">
                  <c:v>9100</c:v>
                </c:pt>
                <c:pt idx="58">
                  <c:v>9100</c:v>
                </c:pt>
                <c:pt idx="59">
                  <c:v>9100</c:v>
                </c:pt>
                <c:pt idx="60">
                  <c:v>9100</c:v>
                </c:pt>
                <c:pt idx="61">
                  <c:v>9100</c:v>
                </c:pt>
                <c:pt idx="62">
                  <c:v>9100</c:v>
                </c:pt>
                <c:pt idx="63">
                  <c:v>9100</c:v>
                </c:pt>
                <c:pt idx="64">
                  <c:v>9100</c:v>
                </c:pt>
                <c:pt idx="65">
                  <c:v>9100</c:v>
                </c:pt>
                <c:pt idx="66">
                  <c:v>9100</c:v>
                </c:pt>
                <c:pt idx="67">
                  <c:v>9100</c:v>
                </c:pt>
                <c:pt idx="68">
                  <c:v>9100</c:v>
                </c:pt>
                <c:pt idx="69">
                  <c:v>9100</c:v>
                </c:pt>
                <c:pt idx="70">
                  <c:v>9100</c:v>
                </c:pt>
                <c:pt idx="71">
                  <c:v>9200</c:v>
                </c:pt>
                <c:pt idx="72">
                  <c:v>9200</c:v>
                </c:pt>
                <c:pt idx="73">
                  <c:v>9200</c:v>
                </c:pt>
                <c:pt idx="74">
                  <c:v>9200</c:v>
                </c:pt>
                <c:pt idx="75">
                  <c:v>9200</c:v>
                </c:pt>
                <c:pt idx="76">
                  <c:v>9200</c:v>
                </c:pt>
                <c:pt idx="77">
                  <c:v>9200</c:v>
                </c:pt>
                <c:pt idx="78">
                  <c:v>9200</c:v>
                </c:pt>
                <c:pt idx="79">
                  <c:v>9200</c:v>
                </c:pt>
                <c:pt idx="80">
                  <c:v>9200</c:v>
                </c:pt>
                <c:pt idx="81">
                  <c:v>9200</c:v>
                </c:pt>
                <c:pt idx="82">
                  <c:v>9200</c:v>
                </c:pt>
                <c:pt idx="83">
                  <c:v>9200</c:v>
                </c:pt>
                <c:pt idx="84">
                  <c:v>9200</c:v>
                </c:pt>
                <c:pt idx="85">
                  <c:v>9200</c:v>
                </c:pt>
                <c:pt idx="86">
                  <c:v>9200</c:v>
                </c:pt>
                <c:pt idx="87">
                  <c:v>9200</c:v>
                </c:pt>
                <c:pt idx="88">
                  <c:v>9200</c:v>
                </c:pt>
                <c:pt idx="89">
                  <c:v>9200</c:v>
                </c:pt>
                <c:pt idx="90">
                  <c:v>9300</c:v>
                </c:pt>
                <c:pt idx="91">
                  <c:v>9300</c:v>
                </c:pt>
                <c:pt idx="92">
                  <c:v>9300</c:v>
                </c:pt>
                <c:pt idx="93">
                  <c:v>9300</c:v>
                </c:pt>
                <c:pt idx="94">
                  <c:v>9300</c:v>
                </c:pt>
                <c:pt idx="95">
                  <c:v>9300</c:v>
                </c:pt>
                <c:pt idx="96">
                  <c:v>9300</c:v>
                </c:pt>
                <c:pt idx="97">
                  <c:v>9300</c:v>
                </c:pt>
                <c:pt idx="98">
                  <c:v>9300</c:v>
                </c:pt>
                <c:pt idx="99">
                  <c:v>9300</c:v>
                </c:pt>
                <c:pt idx="100">
                  <c:v>9300</c:v>
                </c:pt>
                <c:pt idx="101">
                  <c:v>9300</c:v>
                </c:pt>
                <c:pt idx="102">
                  <c:v>9300</c:v>
                </c:pt>
                <c:pt idx="103">
                  <c:v>9300</c:v>
                </c:pt>
                <c:pt idx="104">
                  <c:v>9300</c:v>
                </c:pt>
                <c:pt idx="105">
                  <c:v>9300</c:v>
                </c:pt>
                <c:pt idx="106">
                  <c:v>9300</c:v>
                </c:pt>
                <c:pt idx="107">
                  <c:v>9300</c:v>
                </c:pt>
                <c:pt idx="108">
                  <c:v>9300</c:v>
                </c:pt>
                <c:pt idx="109">
                  <c:v>9300</c:v>
                </c:pt>
                <c:pt idx="110">
                  <c:v>9300</c:v>
                </c:pt>
                <c:pt idx="111">
                  <c:v>9300</c:v>
                </c:pt>
                <c:pt idx="112">
                  <c:v>9300</c:v>
                </c:pt>
                <c:pt idx="113">
                  <c:v>9300</c:v>
                </c:pt>
                <c:pt idx="114">
                  <c:v>9300</c:v>
                </c:pt>
                <c:pt idx="115">
                  <c:v>9300</c:v>
                </c:pt>
                <c:pt idx="116">
                  <c:v>9300</c:v>
                </c:pt>
                <c:pt idx="117">
                  <c:v>9300</c:v>
                </c:pt>
                <c:pt idx="118">
                  <c:v>9300</c:v>
                </c:pt>
                <c:pt idx="119">
                  <c:v>9400</c:v>
                </c:pt>
                <c:pt idx="120">
                  <c:v>9400</c:v>
                </c:pt>
                <c:pt idx="121">
                  <c:v>9400</c:v>
                </c:pt>
                <c:pt idx="122">
                  <c:v>9400</c:v>
                </c:pt>
                <c:pt idx="123">
                  <c:v>9400</c:v>
                </c:pt>
                <c:pt idx="124">
                  <c:v>9400</c:v>
                </c:pt>
                <c:pt idx="125">
                  <c:v>9400</c:v>
                </c:pt>
                <c:pt idx="126">
                  <c:v>9400</c:v>
                </c:pt>
                <c:pt idx="127">
                  <c:v>9400</c:v>
                </c:pt>
                <c:pt idx="128">
                  <c:v>9400</c:v>
                </c:pt>
                <c:pt idx="129">
                  <c:v>9400</c:v>
                </c:pt>
                <c:pt idx="130">
                  <c:v>9400</c:v>
                </c:pt>
                <c:pt idx="131">
                  <c:v>9400</c:v>
                </c:pt>
                <c:pt idx="132">
                  <c:v>9400</c:v>
                </c:pt>
                <c:pt idx="133">
                  <c:v>9400</c:v>
                </c:pt>
                <c:pt idx="134">
                  <c:v>9400</c:v>
                </c:pt>
                <c:pt idx="135">
                  <c:v>9400</c:v>
                </c:pt>
                <c:pt idx="136">
                  <c:v>9400</c:v>
                </c:pt>
                <c:pt idx="137">
                  <c:v>9400</c:v>
                </c:pt>
                <c:pt idx="138">
                  <c:v>9400</c:v>
                </c:pt>
                <c:pt idx="139">
                  <c:v>9400</c:v>
                </c:pt>
                <c:pt idx="140">
                  <c:v>9400</c:v>
                </c:pt>
                <c:pt idx="141">
                  <c:v>9400</c:v>
                </c:pt>
                <c:pt idx="142">
                  <c:v>9400</c:v>
                </c:pt>
                <c:pt idx="143">
                  <c:v>9400</c:v>
                </c:pt>
                <c:pt idx="144">
                  <c:v>9400</c:v>
                </c:pt>
                <c:pt idx="145">
                  <c:v>9400</c:v>
                </c:pt>
                <c:pt idx="146">
                  <c:v>9400</c:v>
                </c:pt>
                <c:pt idx="147">
                  <c:v>9400</c:v>
                </c:pt>
                <c:pt idx="148">
                  <c:v>9400</c:v>
                </c:pt>
                <c:pt idx="149">
                  <c:v>9400</c:v>
                </c:pt>
                <c:pt idx="150">
                  <c:v>9400</c:v>
                </c:pt>
                <c:pt idx="151">
                  <c:v>9500</c:v>
                </c:pt>
                <c:pt idx="152">
                  <c:v>9500</c:v>
                </c:pt>
                <c:pt idx="153">
                  <c:v>9500</c:v>
                </c:pt>
                <c:pt idx="154">
                  <c:v>9500</c:v>
                </c:pt>
                <c:pt idx="155">
                  <c:v>9500</c:v>
                </c:pt>
                <c:pt idx="156">
                  <c:v>9500</c:v>
                </c:pt>
                <c:pt idx="157">
                  <c:v>9500</c:v>
                </c:pt>
                <c:pt idx="158">
                  <c:v>9500</c:v>
                </c:pt>
                <c:pt idx="159">
                  <c:v>9500</c:v>
                </c:pt>
                <c:pt idx="160">
                  <c:v>9500</c:v>
                </c:pt>
                <c:pt idx="161">
                  <c:v>9500</c:v>
                </c:pt>
                <c:pt idx="162">
                  <c:v>9500</c:v>
                </c:pt>
                <c:pt idx="163">
                  <c:v>9500</c:v>
                </c:pt>
                <c:pt idx="164">
                  <c:v>9500</c:v>
                </c:pt>
                <c:pt idx="165">
                  <c:v>9500</c:v>
                </c:pt>
                <c:pt idx="166">
                  <c:v>9500</c:v>
                </c:pt>
                <c:pt idx="167">
                  <c:v>9500</c:v>
                </c:pt>
                <c:pt idx="168">
                  <c:v>9500</c:v>
                </c:pt>
                <c:pt idx="169">
                  <c:v>9500</c:v>
                </c:pt>
                <c:pt idx="170">
                  <c:v>9500</c:v>
                </c:pt>
                <c:pt idx="171">
                  <c:v>9500</c:v>
                </c:pt>
                <c:pt idx="172">
                  <c:v>9500</c:v>
                </c:pt>
                <c:pt idx="173">
                  <c:v>9500</c:v>
                </c:pt>
                <c:pt idx="174">
                  <c:v>9500</c:v>
                </c:pt>
                <c:pt idx="175">
                  <c:v>9500</c:v>
                </c:pt>
                <c:pt idx="176">
                  <c:v>9500</c:v>
                </c:pt>
                <c:pt idx="177">
                  <c:v>9500</c:v>
                </c:pt>
                <c:pt idx="178">
                  <c:v>9500</c:v>
                </c:pt>
                <c:pt idx="179">
                  <c:v>9500</c:v>
                </c:pt>
                <c:pt idx="180">
                  <c:v>9500</c:v>
                </c:pt>
                <c:pt idx="181">
                  <c:v>9500</c:v>
                </c:pt>
                <c:pt idx="182">
                  <c:v>9500</c:v>
                </c:pt>
                <c:pt idx="183">
                  <c:v>9500</c:v>
                </c:pt>
                <c:pt idx="184">
                  <c:v>9500</c:v>
                </c:pt>
                <c:pt idx="185">
                  <c:v>9500</c:v>
                </c:pt>
                <c:pt idx="186">
                  <c:v>9500</c:v>
                </c:pt>
                <c:pt idx="187">
                  <c:v>9500</c:v>
                </c:pt>
                <c:pt idx="188">
                  <c:v>9500</c:v>
                </c:pt>
                <c:pt idx="189">
                  <c:v>9500</c:v>
                </c:pt>
                <c:pt idx="190">
                  <c:v>9500</c:v>
                </c:pt>
                <c:pt idx="191">
                  <c:v>9500</c:v>
                </c:pt>
                <c:pt idx="192">
                  <c:v>9600</c:v>
                </c:pt>
                <c:pt idx="193">
                  <c:v>9600</c:v>
                </c:pt>
                <c:pt idx="194">
                  <c:v>9600</c:v>
                </c:pt>
                <c:pt idx="195">
                  <c:v>9600</c:v>
                </c:pt>
                <c:pt idx="196">
                  <c:v>9600</c:v>
                </c:pt>
                <c:pt idx="197">
                  <c:v>9600</c:v>
                </c:pt>
                <c:pt idx="198">
                  <c:v>9600</c:v>
                </c:pt>
                <c:pt idx="199">
                  <c:v>9600</c:v>
                </c:pt>
                <c:pt idx="200">
                  <c:v>9600</c:v>
                </c:pt>
                <c:pt idx="201">
                  <c:v>9600</c:v>
                </c:pt>
                <c:pt idx="202">
                  <c:v>9600</c:v>
                </c:pt>
                <c:pt idx="203">
                  <c:v>9600</c:v>
                </c:pt>
                <c:pt idx="204">
                  <c:v>9600</c:v>
                </c:pt>
                <c:pt idx="205">
                  <c:v>9600</c:v>
                </c:pt>
                <c:pt idx="206">
                  <c:v>9600</c:v>
                </c:pt>
                <c:pt idx="207">
                  <c:v>9600</c:v>
                </c:pt>
                <c:pt idx="208">
                  <c:v>9600</c:v>
                </c:pt>
                <c:pt idx="209">
                  <c:v>9600</c:v>
                </c:pt>
                <c:pt idx="210">
                  <c:v>9600</c:v>
                </c:pt>
                <c:pt idx="211">
                  <c:v>9600</c:v>
                </c:pt>
                <c:pt idx="212">
                  <c:v>9600</c:v>
                </c:pt>
                <c:pt idx="213">
                  <c:v>9600</c:v>
                </c:pt>
                <c:pt idx="214">
                  <c:v>9600</c:v>
                </c:pt>
                <c:pt idx="215">
                  <c:v>9600</c:v>
                </c:pt>
                <c:pt idx="216">
                  <c:v>9600</c:v>
                </c:pt>
                <c:pt idx="217">
                  <c:v>9600</c:v>
                </c:pt>
                <c:pt idx="218">
                  <c:v>9600</c:v>
                </c:pt>
                <c:pt idx="219">
                  <c:v>9600</c:v>
                </c:pt>
                <c:pt idx="220">
                  <c:v>9600</c:v>
                </c:pt>
                <c:pt idx="221">
                  <c:v>9600</c:v>
                </c:pt>
                <c:pt idx="222">
                  <c:v>9600</c:v>
                </c:pt>
                <c:pt idx="223">
                  <c:v>9600</c:v>
                </c:pt>
                <c:pt idx="224">
                  <c:v>9600</c:v>
                </c:pt>
                <c:pt idx="225">
                  <c:v>9600</c:v>
                </c:pt>
                <c:pt idx="226">
                  <c:v>9600</c:v>
                </c:pt>
                <c:pt idx="227">
                  <c:v>9600</c:v>
                </c:pt>
                <c:pt idx="228">
                  <c:v>9600</c:v>
                </c:pt>
                <c:pt idx="229">
                  <c:v>9600</c:v>
                </c:pt>
                <c:pt idx="230">
                  <c:v>9600</c:v>
                </c:pt>
                <c:pt idx="231">
                  <c:v>9600</c:v>
                </c:pt>
                <c:pt idx="232">
                  <c:v>9600</c:v>
                </c:pt>
                <c:pt idx="233">
                  <c:v>9600</c:v>
                </c:pt>
                <c:pt idx="234">
                  <c:v>9600</c:v>
                </c:pt>
                <c:pt idx="235">
                  <c:v>9600</c:v>
                </c:pt>
                <c:pt idx="236">
                  <c:v>9600</c:v>
                </c:pt>
                <c:pt idx="237">
                  <c:v>9600</c:v>
                </c:pt>
                <c:pt idx="238">
                  <c:v>9600</c:v>
                </c:pt>
                <c:pt idx="239">
                  <c:v>9600</c:v>
                </c:pt>
                <c:pt idx="240">
                  <c:v>9600</c:v>
                </c:pt>
                <c:pt idx="241">
                  <c:v>9600</c:v>
                </c:pt>
                <c:pt idx="242">
                  <c:v>9600</c:v>
                </c:pt>
                <c:pt idx="243">
                  <c:v>9600</c:v>
                </c:pt>
                <c:pt idx="244">
                  <c:v>9600</c:v>
                </c:pt>
                <c:pt idx="245">
                  <c:v>9600</c:v>
                </c:pt>
                <c:pt idx="246">
                  <c:v>9600</c:v>
                </c:pt>
                <c:pt idx="247">
                  <c:v>9600</c:v>
                </c:pt>
                <c:pt idx="248">
                  <c:v>9600</c:v>
                </c:pt>
                <c:pt idx="249">
                  <c:v>9600</c:v>
                </c:pt>
                <c:pt idx="250">
                  <c:v>9600</c:v>
                </c:pt>
                <c:pt idx="251">
                  <c:v>9600</c:v>
                </c:pt>
                <c:pt idx="252">
                  <c:v>9600</c:v>
                </c:pt>
                <c:pt idx="253">
                  <c:v>9600</c:v>
                </c:pt>
                <c:pt idx="254">
                  <c:v>9600</c:v>
                </c:pt>
                <c:pt idx="255">
                  <c:v>9600</c:v>
                </c:pt>
                <c:pt idx="256">
                  <c:v>9600</c:v>
                </c:pt>
                <c:pt idx="257">
                  <c:v>9600</c:v>
                </c:pt>
                <c:pt idx="258">
                  <c:v>9600</c:v>
                </c:pt>
                <c:pt idx="259">
                  <c:v>9600</c:v>
                </c:pt>
                <c:pt idx="260">
                  <c:v>9600</c:v>
                </c:pt>
                <c:pt idx="261">
                  <c:v>9600</c:v>
                </c:pt>
                <c:pt idx="262">
                  <c:v>9600</c:v>
                </c:pt>
                <c:pt idx="263">
                  <c:v>9600</c:v>
                </c:pt>
                <c:pt idx="264">
                  <c:v>9600</c:v>
                </c:pt>
                <c:pt idx="265">
                  <c:v>9600</c:v>
                </c:pt>
                <c:pt idx="266">
                  <c:v>9600</c:v>
                </c:pt>
                <c:pt idx="267">
                  <c:v>9600</c:v>
                </c:pt>
                <c:pt idx="268">
                  <c:v>9600</c:v>
                </c:pt>
                <c:pt idx="269">
                  <c:v>9600</c:v>
                </c:pt>
                <c:pt idx="270">
                  <c:v>9600</c:v>
                </c:pt>
                <c:pt idx="271">
                  <c:v>9600</c:v>
                </c:pt>
                <c:pt idx="272">
                  <c:v>9600</c:v>
                </c:pt>
                <c:pt idx="273">
                  <c:v>9600</c:v>
                </c:pt>
                <c:pt idx="274">
                  <c:v>9600</c:v>
                </c:pt>
                <c:pt idx="275">
                  <c:v>9600</c:v>
                </c:pt>
                <c:pt idx="276">
                  <c:v>9700</c:v>
                </c:pt>
                <c:pt idx="277">
                  <c:v>9700</c:v>
                </c:pt>
                <c:pt idx="278">
                  <c:v>9700</c:v>
                </c:pt>
                <c:pt idx="279">
                  <c:v>9700</c:v>
                </c:pt>
                <c:pt idx="280">
                  <c:v>9700</c:v>
                </c:pt>
                <c:pt idx="281">
                  <c:v>9700</c:v>
                </c:pt>
                <c:pt idx="282">
                  <c:v>9700</c:v>
                </c:pt>
                <c:pt idx="283">
                  <c:v>9700</c:v>
                </c:pt>
                <c:pt idx="284">
                  <c:v>9700</c:v>
                </c:pt>
                <c:pt idx="285">
                  <c:v>9700</c:v>
                </c:pt>
                <c:pt idx="286">
                  <c:v>9700</c:v>
                </c:pt>
                <c:pt idx="287">
                  <c:v>9700</c:v>
                </c:pt>
                <c:pt idx="288">
                  <c:v>9700</c:v>
                </c:pt>
                <c:pt idx="289">
                  <c:v>9700</c:v>
                </c:pt>
                <c:pt idx="290">
                  <c:v>9700</c:v>
                </c:pt>
                <c:pt idx="291">
                  <c:v>9700</c:v>
                </c:pt>
                <c:pt idx="292">
                  <c:v>9700</c:v>
                </c:pt>
                <c:pt idx="293">
                  <c:v>9700</c:v>
                </c:pt>
                <c:pt idx="294">
                  <c:v>9700</c:v>
                </c:pt>
                <c:pt idx="295">
                  <c:v>9700</c:v>
                </c:pt>
                <c:pt idx="296">
                  <c:v>9700</c:v>
                </c:pt>
                <c:pt idx="297">
                  <c:v>9700</c:v>
                </c:pt>
                <c:pt idx="298">
                  <c:v>9700</c:v>
                </c:pt>
                <c:pt idx="299">
                  <c:v>9700</c:v>
                </c:pt>
                <c:pt idx="300">
                  <c:v>9700</c:v>
                </c:pt>
                <c:pt idx="301">
                  <c:v>9700</c:v>
                </c:pt>
                <c:pt idx="302">
                  <c:v>9700</c:v>
                </c:pt>
                <c:pt idx="303">
                  <c:v>9700</c:v>
                </c:pt>
                <c:pt idx="304">
                  <c:v>9700</c:v>
                </c:pt>
                <c:pt idx="305">
                  <c:v>9700</c:v>
                </c:pt>
                <c:pt idx="306">
                  <c:v>9700</c:v>
                </c:pt>
                <c:pt idx="307">
                  <c:v>9700</c:v>
                </c:pt>
                <c:pt idx="308">
                  <c:v>9700</c:v>
                </c:pt>
                <c:pt idx="309">
                  <c:v>9700</c:v>
                </c:pt>
                <c:pt idx="310">
                  <c:v>9700</c:v>
                </c:pt>
                <c:pt idx="311">
                  <c:v>9700</c:v>
                </c:pt>
                <c:pt idx="312">
                  <c:v>9700</c:v>
                </c:pt>
                <c:pt idx="313">
                  <c:v>9800</c:v>
                </c:pt>
                <c:pt idx="314">
                  <c:v>9800</c:v>
                </c:pt>
                <c:pt idx="315">
                  <c:v>9800</c:v>
                </c:pt>
                <c:pt idx="316">
                  <c:v>9800</c:v>
                </c:pt>
              </c:numCache>
            </c:numRef>
          </c:yVal>
          <c:smooth val="0"/>
        </c:ser>
        <c:ser>
          <c:idx val="6"/>
          <c:order val="2"/>
          <c:tx>
            <c:strRef>
              <c:f>'[HEAD vs CFS and BON B1 Survival by OP_Condition LBOP and UBOP.xlsx]by SP'!$AN$1</c:f>
              <c:strCache>
                <c:ptCount val="1"/>
                <c:pt idx="0">
                  <c:v>Best Op Point</c:v>
                </c:pt>
              </c:strCache>
            </c:strRef>
          </c:tx>
          <c:spPr>
            <a:ln>
              <a:solidFill>
                <a:schemeClr val="accent6"/>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SP'!$AN$2:$AN$28</c:f>
              <c:numCache>
                <c:formatCode>#,##0</c:formatCode>
                <c:ptCount val="27"/>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0"/>
        </c:ser>
        <c:ser>
          <c:idx val="5"/>
          <c:order val="3"/>
          <c:tx>
            <c:strRef>
              <c:f>'[HEAD vs CFS and BON B1 Survival by OP_Condition LBOP and UBOP.xlsx]by SP'!$AM$1</c:f>
              <c:strCache>
                <c:ptCount val="1"/>
                <c:pt idx="0">
                  <c:v>UL_Q4 = UL_1%</c:v>
                </c:pt>
              </c:strCache>
            </c:strRef>
          </c:tx>
          <c:spPr>
            <a:ln>
              <a:solidFill>
                <a:schemeClr val="accent5"/>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SP'!$AM$2:$AM$28</c:f>
              <c:numCache>
                <c:formatCode>0_);\(0\)</c:formatCode>
                <c:ptCount val="27"/>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4"/>
          <c:order val="4"/>
          <c:tx>
            <c:strRef>
              <c:f>'[HEAD vs CFS and BON B1 Survival by OP_Condition LBOP and UBOP.xlsx]by SP'!$AL$1</c:f>
              <c:strCache>
                <c:ptCount val="1"/>
                <c:pt idx="0">
                  <c:v>UL_Q3</c:v>
                </c:pt>
              </c:strCache>
            </c:strRef>
          </c:tx>
          <c:spPr>
            <a:ln>
              <a:solidFill>
                <a:schemeClr val="accent4"/>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SP'!$AL$2:$AL$28</c:f>
              <c:numCache>
                <c:formatCode>0_);\(0\)</c:formatCode>
                <c:ptCount val="27"/>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3"/>
          <c:order val="5"/>
          <c:tx>
            <c:strRef>
              <c:f>'[HEAD vs CFS and BON B1 Survival by OP_Condition LBOP and UBOP.xlsx]by SP'!$AK$1</c:f>
              <c:strCache>
                <c:ptCount val="1"/>
                <c:pt idx="0">
                  <c:v>UL_Q2</c:v>
                </c:pt>
              </c:strCache>
            </c:strRef>
          </c:tx>
          <c:spPr>
            <a:ln>
              <a:solidFill>
                <a:schemeClr val="accent3"/>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SP'!$AK$2:$AK$28</c:f>
              <c:numCache>
                <c:formatCode>0_);\(0\)</c:formatCode>
                <c:ptCount val="27"/>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2"/>
          <c:order val="6"/>
          <c:tx>
            <c:strRef>
              <c:f>'[HEAD vs CFS and BON B1 Survival by OP_Condition LBOP and UBOP.xlsx]by SP'!$AJ$1</c:f>
              <c:strCache>
                <c:ptCount val="1"/>
                <c:pt idx="0">
                  <c:v>UL_Q1</c:v>
                </c:pt>
              </c:strCache>
            </c:strRef>
          </c:tx>
          <c:spPr>
            <a:ln>
              <a:solidFill>
                <a:schemeClr val="accent2"/>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SP'!$AJ$2:$AJ$28</c:f>
              <c:numCache>
                <c:formatCode>0_);\(0\)</c:formatCode>
                <c:ptCount val="27"/>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1"/>
          <c:order val="7"/>
          <c:tx>
            <c:strRef>
              <c:f>'[HEAD vs CFS and BON B1 Survival by OP_Condition LBOP and UBOP.xlsx]by SP'!$AI$1</c:f>
              <c:strCache>
                <c:ptCount val="1"/>
                <c:pt idx="0">
                  <c:v>LL_Q1 = LL_1%</c:v>
                </c:pt>
              </c:strCache>
            </c:strRef>
          </c:tx>
          <c:spPr>
            <a:ln>
              <a:solidFill>
                <a:schemeClr val="accent1"/>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SP'!$AI$2:$AI$28</c:f>
              <c:numCache>
                <c:formatCode>0_);\(0\)</c:formatCode>
                <c:ptCount val="27"/>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0"/>
        </c:ser>
        <c:dLbls>
          <c:showLegendKey val="0"/>
          <c:showVal val="0"/>
          <c:showCatName val="0"/>
          <c:showSerName val="0"/>
          <c:showPercent val="0"/>
          <c:showBubbleSize val="0"/>
        </c:dLbls>
        <c:axId val="134403200"/>
        <c:axId val="134404736"/>
      </c:scatterChart>
      <c:valAx>
        <c:axId val="134403200"/>
        <c:scaling>
          <c:orientation val="minMax"/>
          <c:max val="72"/>
          <c:min val="32"/>
        </c:scaling>
        <c:delete val="0"/>
        <c:axPos val="b"/>
        <c:numFmt formatCode="General" sourceLinked="1"/>
        <c:majorTickMark val="out"/>
        <c:minorTickMark val="none"/>
        <c:tickLblPos val="nextTo"/>
        <c:crossAx val="134404736"/>
        <c:crosses val="autoZero"/>
        <c:crossBetween val="midCat"/>
      </c:valAx>
      <c:valAx>
        <c:axId val="134404736"/>
        <c:scaling>
          <c:orientation val="minMax"/>
          <c:max val="14000"/>
          <c:min val="7000"/>
        </c:scaling>
        <c:delete val="0"/>
        <c:axPos val="l"/>
        <c:numFmt formatCode="General" sourceLinked="1"/>
        <c:majorTickMark val="out"/>
        <c:minorTickMark val="none"/>
        <c:tickLblPos val="nextTo"/>
        <c:crossAx val="134403200"/>
        <c:crosses val="autoZero"/>
        <c:crossBetween val="midCat"/>
      </c:valAx>
    </c:plotArea>
    <c:legend>
      <c:legendPos val="r"/>
      <c:layout>
        <c:manualLayout>
          <c:xMode val="edge"/>
          <c:yMode val="edge"/>
          <c:x val="0.13809653808191688"/>
          <c:y val="0"/>
          <c:w val="0.54365518374313593"/>
          <c:h val="0.31145315378291283"/>
        </c:manualLayout>
      </c:layout>
      <c:overlay val="0"/>
    </c:legend>
    <c:plotVisOnly val="1"/>
    <c:dispBlanksAs val="gap"/>
    <c:showDLblsOverMax val="0"/>
  </c:chart>
  <c:txPr>
    <a:bodyPr/>
    <a:lstStyle/>
    <a:p>
      <a:pPr>
        <a:defRPr sz="1800"/>
      </a:pPr>
      <a:endParaRPr lang="en-U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9.2704758059088774E-2"/>
          <c:y val="8.3487220347456564E-2"/>
          <c:w val="0.80731627296587927"/>
          <c:h val="0.86680711786026743"/>
        </c:manualLayout>
      </c:layout>
      <c:scatterChart>
        <c:scatterStyle val="lineMarker"/>
        <c:varyColors val="0"/>
        <c:ser>
          <c:idx val="0"/>
          <c:order val="0"/>
          <c:tx>
            <c:strRef>
              <c:f>'[HEAD vs CFS and BON B1 Survival by OP_Condition LBOP and UBOP.xlsx]by SP'!$P$668</c:f>
              <c:strCache>
                <c:ptCount val="1"/>
                <c:pt idx="0">
                  <c:v>VR_B1_T_CH0_LBOP</c:v>
                </c:pt>
              </c:strCache>
            </c:strRef>
          </c:tx>
          <c:spPr>
            <a:ln w="66675">
              <a:noFill/>
            </a:ln>
          </c:spPr>
          <c:marker>
            <c:symbol val="diamond"/>
            <c:size val="15"/>
            <c:spPr>
              <a:solidFill>
                <a:schemeClr val="accent6"/>
              </a:solidFill>
              <a:ln>
                <a:solidFill>
                  <a:schemeClr val="accent6">
                    <a:lumMod val="50000"/>
                  </a:schemeClr>
                </a:solidFill>
              </a:ln>
            </c:spPr>
          </c:marker>
          <c:xVal>
            <c:numRef>
              <c:f>'[HEAD vs CFS and BON B1 Survival by OP_Condition LBOP and UBOP.xlsx]by SP'!$I$668:$I$1047</c:f>
              <c:numCache>
                <c:formatCode>General</c:formatCode>
                <c:ptCount val="380"/>
                <c:pt idx="0">
                  <c:v>43.98</c:v>
                </c:pt>
                <c:pt idx="1">
                  <c:v>43.82</c:v>
                </c:pt>
                <c:pt idx="2">
                  <c:v>44.15</c:v>
                </c:pt>
                <c:pt idx="3">
                  <c:v>44.4</c:v>
                </c:pt>
                <c:pt idx="4">
                  <c:v>44.15</c:v>
                </c:pt>
                <c:pt idx="5">
                  <c:v>44.16</c:v>
                </c:pt>
                <c:pt idx="6">
                  <c:v>43.98</c:v>
                </c:pt>
                <c:pt idx="7">
                  <c:v>44.5</c:v>
                </c:pt>
                <c:pt idx="8">
                  <c:v>44.39</c:v>
                </c:pt>
                <c:pt idx="9">
                  <c:v>44.05</c:v>
                </c:pt>
                <c:pt idx="10">
                  <c:v>44.5</c:v>
                </c:pt>
                <c:pt idx="11">
                  <c:v>44.24</c:v>
                </c:pt>
                <c:pt idx="12">
                  <c:v>43.53</c:v>
                </c:pt>
                <c:pt idx="13">
                  <c:v>43.89</c:v>
                </c:pt>
                <c:pt idx="14">
                  <c:v>43.58</c:v>
                </c:pt>
                <c:pt idx="15">
                  <c:v>44.72</c:v>
                </c:pt>
                <c:pt idx="16">
                  <c:v>45.67</c:v>
                </c:pt>
                <c:pt idx="17">
                  <c:v>45.35</c:v>
                </c:pt>
                <c:pt idx="18">
                  <c:v>44.41</c:v>
                </c:pt>
                <c:pt idx="19">
                  <c:v>44.61</c:v>
                </c:pt>
                <c:pt idx="20">
                  <c:v>44.34</c:v>
                </c:pt>
                <c:pt idx="21">
                  <c:v>45.29</c:v>
                </c:pt>
                <c:pt idx="22">
                  <c:v>45.03</c:v>
                </c:pt>
                <c:pt idx="23">
                  <c:v>45.31</c:v>
                </c:pt>
                <c:pt idx="24">
                  <c:v>45.31</c:v>
                </c:pt>
                <c:pt idx="25">
                  <c:v>44.65</c:v>
                </c:pt>
                <c:pt idx="26">
                  <c:v>45.58</c:v>
                </c:pt>
                <c:pt idx="27">
                  <c:v>44.19</c:v>
                </c:pt>
                <c:pt idx="28">
                  <c:v>45.66</c:v>
                </c:pt>
                <c:pt idx="29">
                  <c:v>45.66</c:v>
                </c:pt>
                <c:pt idx="30">
                  <c:v>45.56</c:v>
                </c:pt>
                <c:pt idx="31">
                  <c:v>45.38</c:v>
                </c:pt>
                <c:pt idx="32">
                  <c:v>45.56</c:v>
                </c:pt>
                <c:pt idx="33">
                  <c:v>47.01</c:v>
                </c:pt>
                <c:pt idx="34">
                  <c:v>46.83</c:v>
                </c:pt>
                <c:pt idx="35">
                  <c:v>46.87</c:v>
                </c:pt>
                <c:pt idx="36">
                  <c:v>47.14</c:v>
                </c:pt>
                <c:pt idx="37">
                  <c:v>46.13</c:v>
                </c:pt>
                <c:pt idx="38">
                  <c:v>47.19</c:v>
                </c:pt>
                <c:pt idx="39">
                  <c:v>45.37</c:v>
                </c:pt>
                <c:pt idx="40">
                  <c:v>45.46</c:v>
                </c:pt>
                <c:pt idx="41">
                  <c:v>46.39</c:v>
                </c:pt>
                <c:pt idx="42">
                  <c:v>47.03</c:v>
                </c:pt>
                <c:pt idx="43">
                  <c:v>46.68</c:v>
                </c:pt>
                <c:pt idx="44">
                  <c:v>47.02</c:v>
                </c:pt>
                <c:pt idx="45">
                  <c:v>46.42</c:v>
                </c:pt>
                <c:pt idx="46">
                  <c:v>43.56</c:v>
                </c:pt>
                <c:pt idx="47">
                  <c:v>46.57</c:v>
                </c:pt>
                <c:pt idx="48">
                  <c:v>44.37</c:v>
                </c:pt>
                <c:pt idx="49">
                  <c:v>45.73</c:v>
                </c:pt>
                <c:pt idx="50">
                  <c:v>46.02</c:v>
                </c:pt>
                <c:pt idx="51">
                  <c:v>46.21</c:v>
                </c:pt>
                <c:pt idx="52">
                  <c:v>45.78</c:v>
                </c:pt>
                <c:pt idx="53">
                  <c:v>46.41</c:v>
                </c:pt>
                <c:pt idx="54">
                  <c:v>46.75</c:v>
                </c:pt>
                <c:pt idx="55">
                  <c:v>45.92</c:v>
                </c:pt>
                <c:pt idx="56">
                  <c:v>46.88</c:v>
                </c:pt>
                <c:pt idx="57">
                  <c:v>46.29</c:v>
                </c:pt>
                <c:pt idx="58">
                  <c:v>45.89</c:v>
                </c:pt>
                <c:pt idx="59">
                  <c:v>46.18</c:v>
                </c:pt>
                <c:pt idx="60">
                  <c:v>46.53</c:v>
                </c:pt>
                <c:pt idx="61">
                  <c:v>45.76</c:v>
                </c:pt>
                <c:pt idx="62">
                  <c:v>46.38</c:v>
                </c:pt>
                <c:pt idx="63">
                  <c:v>45.93</c:v>
                </c:pt>
                <c:pt idx="64">
                  <c:v>45.97</c:v>
                </c:pt>
                <c:pt idx="65">
                  <c:v>46.97</c:v>
                </c:pt>
                <c:pt idx="66">
                  <c:v>46.1</c:v>
                </c:pt>
                <c:pt idx="67">
                  <c:v>45.45</c:v>
                </c:pt>
                <c:pt idx="68">
                  <c:v>47.13</c:v>
                </c:pt>
                <c:pt idx="69">
                  <c:v>45.48</c:v>
                </c:pt>
                <c:pt idx="70">
                  <c:v>46.79</c:v>
                </c:pt>
                <c:pt idx="71">
                  <c:v>47.02</c:v>
                </c:pt>
                <c:pt idx="72">
                  <c:v>46.89</c:v>
                </c:pt>
                <c:pt idx="73">
                  <c:v>46.59</c:v>
                </c:pt>
                <c:pt idx="74">
                  <c:v>46.17</c:v>
                </c:pt>
                <c:pt idx="75">
                  <c:v>47.18</c:v>
                </c:pt>
                <c:pt idx="76">
                  <c:v>46.01</c:v>
                </c:pt>
                <c:pt idx="77">
                  <c:v>46.01</c:v>
                </c:pt>
                <c:pt idx="78">
                  <c:v>45.2</c:v>
                </c:pt>
                <c:pt idx="79">
                  <c:v>46.52</c:v>
                </c:pt>
                <c:pt idx="80">
                  <c:v>46.55</c:v>
                </c:pt>
                <c:pt idx="81">
                  <c:v>46.68</c:v>
                </c:pt>
                <c:pt idx="82">
                  <c:v>47.19</c:v>
                </c:pt>
                <c:pt idx="83">
                  <c:v>47.15</c:v>
                </c:pt>
                <c:pt idx="84">
                  <c:v>47.06</c:v>
                </c:pt>
                <c:pt idx="85">
                  <c:v>46.72</c:v>
                </c:pt>
                <c:pt idx="86">
                  <c:v>50.24</c:v>
                </c:pt>
                <c:pt idx="87">
                  <c:v>52.02</c:v>
                </c:pt>
                <c:pt idx="88">
                  <c:v>50.1</c:v>
                </c:pt>
                <c:pt idx="89">
                  <c:v>51.95</c:v>
                </c:pt>
                <c:pt idx="90">
                  <c:v>50.95</c:v>
                </c:pt>
                <c:pt idx="91">
                  <c:v>52.03</c:v>
                </c:pt>
                <c:pt idx="92">
                  <c:v>50.73</c:v>
                </c:pt>
                <c:pt idx="93">
                  <c:v>50.94</c:v>
                </c:pt>
                <c:pt idx="94">
                  <c:v>52.03</c:v>
                </c:pt>
                <c:pt idx="95">
                  <c:v>49.51</c:v>
                </c:pt>
                <c:pt idx="96">
                  <c:v>50.9</c:v>
                </c:pt>
                <c:pt idx="97">
                  <c:v>51.07</c:v>
                </c:pt>
                <c:pt idx="98">
                  <c:v>51.38</c:v>
                </c:pt>
                <c:pt idx="99">
                  <c:v>51.79</c:v>
                </c:pt>
                <c:pt idx="100">
                  <c:v>51.29</c:v>
                </c:pt>
                <c:pt idx="101">
                  <c:v>50.06</c:v>
                </c:pt>
                <c:pt idx="102">
                  <c:v>48.3</c:v>
                </c:pt>
                <c:pt idx="103">
                  <c:v>49.75</c:v>
                </c:pt>
                <c:pt idx="104">
                  <c:v>49.75</c:v>
                </c:pt>
                <c:pt idx="105">
                  <c:v>49.52</c:v>
                </c:pt>
                <c:pt idx="106">
                  <c:v>51.01</c:v>
                </c:pt>
                <c:pt idx="107">
                  <c:v>50.82</c:v>
                </c:pt>
                <c:pt idx="108">
                  <c:v>50.61</c:v>
                </c:pt>
                <c:pt idx="109">
                  <c:v>51.02</c:v>
                </c:pt>
                <c:pt idx="110">
                  <c:v>51.24</c:v>
                </c:pt>
                <c:pt idx="111">
                  <c:v>48.47</c:v>
                </c:pt>
                <c:pt idx="112">
                  <c:v>48.09</c:v>
                </c:pt>
                <c:pt idx="113">
                  <c:v>48.11</c:v>
                </c:pt>
                <c:pt idx="114">
                  <c:v>50.51</c:v>
                </c:pt>
                <c:pt idx="115">
                  <c:v>51.09</c:v>
                </c:pt>
                <c:pt idx="116">
                  <c:v>49.57</c:v>
                </c:pt>
                <c:pt idx="117">
                  <c:v>50.87</c:v>
                </c:pt>
                <c:pt idx="118">
                  <c:v>49.51</c:v>
                </c:pt>
                <c:pt idx="119">
                  <c:v>47.56</c:v>
                </c:pt>
                <c:pt idx="120">
                  <c:v>49.82</c:v>
                </c:pt>
                <c:pt idx="121">
                  <c:v>50.85</c:v>
                </c:pt>
                <c:pt idx="122">
                  <c:v>48.23</c:v>
                </c:pt>
                <c:pt idx="123">
                  <c:v>50.82</c:v>
                </c:pt>
                <c:pt idx="124">
                  <c:v>49.07</c:v>
                </c:pt>
                <c:pt idx="125">
                  <c:v>48.13</c:v>
                </c:pt>
                <c:pt idx="126">
                  <c:v>50.48</c:v>
                </c:pt>
                <c:pt idx="127">
                  <c:v>48.86</c:v>
                </c:pt>
                <c:pt idx="128">
                  <c:v>47.39</c:v>
                </c:pt>
                <c:pt idx="129">
                  <c:v>48.19</c:v>
                </c:pt>
                <c:pt idx="130">
                  <c:v>49.96</c:v>
                </c:pt>
                <c:pt idx="131">
                  <c:v>47.39</c:v>
                </c:pt>
                <c:pt idx="132">
                  <c:v>47.71</c:v>
                </c:pt>
                <c:pt idx="133">
                  <c:v>48.12</c:v>
                </c:pt>
                <c:pt idx="134">
                  <c:v>47.28</c:v>
                </c:pt>
                <c:pt idx="135">
                  <c:v>47.22</c:v>
                </c:pt>
                <c:pt idx="136">
                  <c:v>48.88</c:v>
                </c:pt>
                <c:pt idx="137">
                  <c:v>49.75</c:v>
                </c:pt>
                <c:pt idx="138">
                  <c:v>47.71</c:v>
                </c:pt>
                <c:pt idx="139">
                  <c:v>45.28</c:v>
                </c:pt>
                <c:pt idx="140">
                  <c:v>47.63</c:v>
                </c:pt>
                <c:pt idx="141">
                  <c:v>48.45</c:v>
                </c:pt>
                <c:pt idx="142">
                  <c:v>49.96</c:v>
                </c:pt>
                <c:pt idx="143">
                  <c:v>47.72</c:v>
                </c:pt>
                <c:pt idx="144">
                  <c:v>45.79</c:v>
                </c:pt>
                <c:pt idx="145">
                  <c:v>46</c:v>
                </c:pt>
                <c:pt idx="146">
                  <c:v>47.74</c:v>
                </c:pt>
                <c:pt idx="147">
                  <c:v>48.51</c:v>
                </c:pt>
                <c:pt idx="148">
                  <c:v>46.39</c:v>
                </c:pt>
                <c:pt idx="149">
                  <c:v>47.88</c:v>
                </c:pt>
                <c:pt idx="150">
                  <c:v>47.81</c:v>
                </c:pt>
                <c:pt idx="151">
                  <c:v>47.43</c:v>
                </c:pt>
                <c:pt idx="152">
                  <c:v>47.73</c:v>
                </c:pt>
                <c:pt idx="153">
                  <c:v>47.37</c:v>
                </c:pt>
                <c:pt idx="154">
                  <c:v>47.83</c:v>
                </c:pt>
                <c:pt idx="155">
                  <c:v>46.94</c:v>
                </c:pt>
                <c:pt idx="156">
                  <c:v>47.88</c:v>
                </c:pt>
                <c:pt idx="157">
                  <c:v>49.08</c:v>
                </c:pt>
                <c:pt idx="158">
                  <c:v>48.07</c:v>
                </c:pt>
                <c:pt idx="159">
                  <c:v>46.6</c:v>
                </c:pt>
                <c:pt idx="160">
                  <c:v>45.97</c:v>
                </c:pt>
                <c:pt idx="161">
                  <c:v>47.88</c:v>
                </c:pt>
                <c:pt idx="162">
                  <c:v>44.32</c:v>
                </c:pt>
                <c:pt idx="163">
                  <c:v>45.98</c:v>
                </c:pt>
                <c:pt idx="164">
                  <c:v>47.77</c:v>
                </c:pt>
                <c:pt idx="165">
                  <c:v>49.02</c:v>
                </c:pt>
                <c:pt idx="166">
                  <c:v>45.97</c:v>
                </c:pt>
                <c:pt idx="167">
                  <c:v>45.73</c:v>
                </c:pt>
                <c:pt idx="168">
                  <c:v>46.01</c:v>
                </c:pt>
                <c:pt idx="169">
                  <c:v>49.92</c:v>
                </c:pt>
                <c:pt idx="170">
                  <c:v>50.03</c:v>
                </c:pt>
                <c:pt idx="171">
                  <c:v>46.59</c:v>
                </c:pt>
                <c:pt idx="172">
                  <c:v>45.73</c:v>
                </c:pt>
                <c:pt idx="173">
                  <c:v>46.59</c:v>
                </c:pt>
                <c:pt idx="174">
                  <c:v>46.01</c:v>
                </c:pt>
                <c:pt idx="175">
                  <c:v>46.69</c:v>
                </c:pt>
                <c:pt idx="176">
                  <c:v>49.81</c:v>
                </c:pt>
                <c:pt idx="177">
                  <c:v>50</c:v>
                </c:pt>
                <c:pt idx="178">
                  <c:v>47.52</c:v>
                </c:pt>
                <c:pt idx="179">
                  <c:v>50.1</c:v>
                </c:pt>
                <c:pt idx="180">
                  <c:v>46.56</c:v>
                </c:pt>
                <c:pt idx="181">
                  <c:v>48.04</c:v>
                </c:pt>
                <c:pt idx="182">
                  <c:v>48.11</c:v>
                </c:pt>
                <c:pt idx="183">
                  <c:v>47.75</c:v>
                </c:pt>
                <c:pt idx="184">
                  <c:v>47.43</c:v>
                </c:pt>
                <c:pt idx="185">
                  <c:v>48.74</c:v>
                </c:pt>
                <c:pt idx="186">
                  <c:v>48.67</c:v>
                </c:pt>
                <c:pt idx="187">
                  <c:v>46.55</c:v>
                </c:pt>
                <c:pt idx="188">
                  <c:v>48.53</c:v>
                </c:pt>
                <c:pt idx="189">
                  <c:v>47.65</c:v>
                </c:pt>
                <c:pt idx="190">
                  <c:v>48.59</c:v>
                </c:pt>
                <c:pt idx="191">
                  <c:v>47.59</c:v>
                </c:pt>
                <c:pt idx="192">
                  <c:v>49.58</c:v>
                </c:pt>
                <c:pt idx="193">
                  <c:v>50.15</c:v>
                </c:pt>
                <c:pt idx="194">
                  <c:v>49.99</c:v>
                </c:pt>
                <c:pt idx="195">
                  <c:v>48.52</c:v>
                </c:pt>
                <c:pt idx="196">
                  <c:v>49.08</c:v>
                </c:pt>
                <c:pt idx="197">
                  <c:v>48.35</c:v>
                </c:pt>
                <c:pt idx="198">
                  <c:v>49.64</c:v>
                </c:pt>
                <c:pt idx="199">
                  <c:v>48.14</c:v>
                </c:pt>
                <c:pt idx="200">
                  <c:v>50.03</c:v>
                </c:pt>
                <c:pt idx="201">
                  <c:v>50.04</c:v>
                </c:pt>
                <c:pt idx="202">
                  <c:v>47.65</c:v>
                </c:pt>
                <c:pt idx="203">
                  <c:v>48.98</c:v>
                </c:pt>
                <c:pt idx="204">
                  <c:v>48.73</c:v>
                </c:pt>
                <c:pt idx="205">
                  <c:v>48.46</c:v>
                </c:pt>
                <c:pt idx="206">
                  <c:v>49.04</c:v>
                </c:pt>
                <c:pt idx="207">
                  <c:v>48.64</c:v>
                </c:pt>
                <c:pt idx="208">
                  <c:v>50.02</c:v>
                </c:pt>
                <c:pt idx="209">
                  <c:v>50.55</c:v>
                </c:pt>
                <c:pt idx="210">
                  <c:v>47.99</c:v>
                </c:pt>
                <c:pt idx="211">
                  <c:v>48.42</c:v>
                </c:pt>
                <c:pt idx="212">
                  <c:v>48.38</c:v>
                </c:pt>
                <c:pt idx="213">
                  <c:v>48.61</c:v>
                </c:pt>
                <c:pt idx="214">
                  <c:v>48.62</c:v>
                </c:pt>
                <c:pt idx="215">
                  <c:v>51.02</c:v>
                </c:pt>
                <c:pt idx="216">
                  <c:v>49.02</c:v>
                </c:pt>
                <c:pt idx="217">
                  <c:v>46.81</c:v>
                </c:pt>
                <c:pt idx="218">
                  <c:v>49.4</c:v>
                </c:pt>
                <c:pt idx="219">
                  <c:v>50</c:v>
                </c:pt>
                <c:pt idx="220">
                  <c:v>48.92</c:v>
                </c:pt>
                <c:pt idx="221">
                  <c:v>49.37</c:v>
                </c:pt>
                <c:pt idx="222">
                  <c:v>49.99</c:v>
                </c:pt>
                <c:pt idx="223">
                  <c:v>48.22</c:v>
                </c:pt>
                <c:pt idx="224">
                  <c:v>49.29</c:v>
                </c:pt>
                <c:pt idx="225">
                  <c:v>48.83</c:v>
                </c:pt>
                <c:pt idx="226">
                  <c:v>48.19</c:v>
                </c:pt>
                <c:pt idx="227">
                  <c:v>50.08</c:v>
                </c:pt>
                <c:pt idx="228">
                  <c:v>48.18</c:v>
                </c:pt>
                <c:pt idx="229">
                  <c:v>47.6</c:v>
                </c:pt>
                <c:pt idx="230">
                  <c:v>47.82</c:v>
                </c:pt>
                <c:pt idx="231">
                  <c:v>50.12</c:v>
                </c:pt>
                <c:pt idx="232">
                  <c:v>48.99</c:v>
                </c:pt>
                <c:pt idx="233">
                  <c:v>49.7</c:v>
                </c:pt>
                <c:pt idx="234">
                  <c:v>48.86</c:v>
                </c:pt>
                <c:pt idx="235">
                  <c:v>48.28</c:v>
                </c:pt>
                <c:pt idx="236">
                  <c:v>47.66</c:v>
                </c:pt>
                <c:pt idx="237">
                  <c:v>48.52</c:v>
                </c:pt>
                <c:pt idx="238">
                  <c:v>50.37</c:v>
                </c:pt>
                <c:pt idx="239">
                  <c:v>50.07</c:v>
                </c:pt>
                <c:pt idx="240">
                  <c:v>49.65</c:v>
                </c:pt>
                <c:pt idx="241">
                  <c:v>48.51</c:v>
                </c:pt>
                <c:pt idx="242">
                  <c:v>50.01</c:v>
                </c:pt>
                <c:pt idx="243">
                  <c:v>48.71</c:v>
                </c:pt>
                <c:pt idx="244">
                  <c:v>48.4</c:v>
                </c:pt>
                <c:pt idx="245">
                  <c:v>50.87</c:v>
                </c:pt>
                <c:pt idx="246">
                  <c:v>50.28</c:v>
                </c:pt>
                <c:pt idx="247">
                  <c:v>47.27</c:v>
                </c:pt>
                <c:pt idx="248">
                  <c:v>49.79</c:v>
                </c:pt>
                <c:pt idx="249">
                  <c:v>47.19</c:v>
                </c:pt>
                <c:pt idx="250">
                  <c:v>49.46</c:v>
                </c:pt>
                <c:pt idx="251">
                  <c:v>49.77</c:v>
                </c:pt>
                <c:pt idx="252">
                  <c:v>49.68</c:v>
                </c:pt>
                <c:pt idx="253">
                  <c:v>48.89</c:v>
                </c:pt>
                <c:pt idx="254">
                  <c:v>49.52</c:v>
                </c:pt>
                <c:pt idx="255">
                  <c:v>49.62</c:v>
                </c:pt>
                <c:pt idx="256">
                  <c:v>49.71</c:v>
                </c:pt>
                <c:pt idx="257">
                  <c:v>49.25</c:v>
                </c:pt>
                <c:pt idx="258">
                  <c:v>49.57</c:v>
                </c:pt>
                <c:pt idx="259">
                  <c:v>47.41</c:v>
                </c:pt>
                <c:pt idx="260">
                  <c:v>50.1</c:v>
                </c:pt>
                <c:pt idx="261">
                  <c:v>49.58</c:v>
                </c:pt>
                <c:pt idx="262">
                  <c:v>49.94</c:v>
                </c:pt>
                <c:pt idx="263">
                  <c:v>48.72</c:v>
                </c:pt>
                <c:pt idx="264">
                  <c:v>46.96</c:v>
                </c:pt>
                <c:pt idx="265">
                  <c:v>49.87</c:v>
                </c:pt>
                <c:pt idx="266">
                  <c:v>48.11</c:v>
                </c:pt>
                <c:pt idx="267">
                  <c:v>50.01</c:v>
                </c:pt>
                <c:pt idx="268">
                  <c:v>48.26</c:v>
                </c:pt>
                <c:pt idx="269">
                  <c:v>48.1</c:v>
                </c:pt>
                <c:pt idx="270">
                  <c:v>48.44</c:v>
                </c:pt>
                <c:pt idx="271">
                  <c:v>49.6</c:v>
                </c:pt>
                <c:pt idx="272">
                  <c:v>48.02</c:v>
                </c:pt>
                <c:pt idx="273">
                  <c:v>50.2</c:v>
                </c:pt>
                <c:pt idx="274">
                  <c:v>48.79</c:v>
                </c:pt>
                <c:pt idx="275">
                  <c:v>50.7</c:v>
                </c:pt>
                <c:pt idx="276">
                  <c:v>47.17</c:v>
                </c:pt>
                <c:pt idx="277">
                  <c:v>49.92</c:v>
                </c:pt>
                <c:pt idx="278">
                  <c:v>50.69</c:v>
                </c:pt>
                <c:pt idx="279">
                  <c:v>49.75</c:v>
                </c:pt>
                <c:pt idx="280">
                  <c:v>49.74</c:v>
                </c:pt>
                <c:pt idx="281">
                  <c:v>49.52</c:v>
                </c:pt>
                <c:pt idx="282">
                  <c:v>50.74</c:v>
                </c:pt>
                <c:pt idx="283">
                  <c:v>49.75</c:v>
                </c:pt>
                <c:pt idx="284">
                  <c:v>48.63</c:v>
                </c:pt>
                <c:pt idx="285">
                  <c:v>48.54</c:v>
                </c:pt>
                <c:pt idx="286">
                  <c:v>49.37</c:v>
                </c:pt>
                <c:pt idx="287">
                  <c:v>50.04</c:v>
                </c:pt>
                <c:pt idx="288">
                  <c:v>51.14</c:v>
                </c:pt>
                <c:pt idx="289">
                  <c:v>50.21</c:v>
                </c:pt>
                <c:pt idx="290">
                  <c:v>51.53</c:v>
                </c:pt>
                <c:pt idx="291">
                  <c:v>49.61</c:v>
                </c:pt>
                <c:pt idx="292">
                  <c:v>48.37</c:v>
                </c:pt>
                <c:pt idx="293">
                  <c:v>49.32</c:v>
                </c:pt>
                <c:pt idx="294">
                  <c:v>51</c:v>
                </c:pt>
                <c:pt idx="295">
                  <c:v>50.71</c:v>
                </c:pt>
                <c:pt idx="296">
                  <c:v>49.75</c:v>
                </c:pt>
                <c:pt idx="297">
                  <c:v>49.92</c:v>
                </c:pt>
                <c:pt idx="298">
                  <c:v>51.11</c:v>
                </c:pt>
                <c:pt idx="299">
                  <c:v>47.91</c:v>
                </c:pt>
                <c:pt idx="300">
                  <c:v>48.1</c:v>
                </c:pt>
                <c:pt idx="301">
                  <c:v>47.66</c:v>
                </c:pt>
                <c:pt idx="302">
                  <c:v>48.06</c:v>
                </c:pt>
                <c:pt idx="303">
                  <c:v>45.6</c:v>
                </c:pt>
                <c:pt idx="304">
                  <c:v>47.98</c:v>
                </c:pt>
                <c:pt idx="305">
                  <c:v>48.96</c:v>
                </c:pt>
                <c:pt idx="306">
                  <c:v>47.29</c:v>
                </c:pt>
                <c:pt idx="307">
                  <c:v>47.66</c:v>
                </c:pt>
                <c:pt idx="308">
                  <c:v>47.4</c:v>
                </c:pt>
                <c:pt idx="309">
                  <c:v>47.4</c:v>
                </c:pt>
                <c:pt idx="310">
                  <c:v>46.96</c:v>
                </c:pt>
                <c:pt idx="311">
                  <c:v>45.59</c:v>
                </c:pt>
                <c:pt idx="312">
                  <c:v>47.38</c:v>
                </c:pt>
                <c:pt idx="313">
                  <c:v>48.07</c:v>
                </c:pt>
                <c:pt idx="314">
                  <c:v>49.81</c:v>
                </c:pt>
                <c:pt idx="315">
                  <c:v>45.84</c:v>
                </c:pt>
                <c:pt idx="316">
                  <c:v>48.55</c:v>
                </c:pt>
                <c:pt idx="317">
                  <c:v>49.83</c:v>
                </c:pt>
                <c:pt idx="318">
                  <c:v>47.92</c:v>
                </c:pt>
                <c:pt idx="319">
                  <c:v>49.59</c:v>
                </c:pt>
                <c:pt idx="320">
                  <c:v>49.92</c:v>
                </c:pt>
                <c:pt idx="321">
                  <c:v>48.07</c:v>
                </c:pt>
                <c:pt idx="322">
                  <c:v>50.39</c:v>
                </c:pt>
                <c:pt idx="323">
                  <c:v>48.1</c:v>
                </c:pt>
                <c:pt idx="324">
                  <c:v>48.88</c:v>
                </c:pt>
                <c:pt idx="325">
                  <c:v>48.46</c:v>
                </c:pt>
                <c:pt idx="326">
                  <c:v>48.37</c:v>
                </c:pt>
                <c:pt idx="327">
                  <c:v>50.37</c:v>
                </c:pt>
                <c:pt idx="328">
                  <c:v>50.19</c:v>
                </c:pt>
                <c:pt idx="329">
                  <c:v>48.87</c:v>
                </c:pt>
                <c:pt idx="330">
                  <c:v>51.32</c:v>
                </c:pt>
                <c:pt idx="331">
                  <c:v>47.51</c:v>
                </c:pt>
                <c:pt idx="332">
                  <c:v>48.01</c:v>
                </c:pt>
                <c:pt idx="333">
                  <c:v>48.37</c:v>
                </c:pt>
                <c:pt idx="334">
                  <c:v>48.92</c:v>
                </c:pt>
                <c:pt idx="335">
                  <c:v>50</c:v>
                </c:pt>
                <c:pt idx="336">
                  <c:v>48.07</c:v>
                </c:pt>
                <c:pt idx="337">
                  <c:v>50.28</c:v>
                </c:pt>
                <c:pt idx="338">
                  <c:v>49.63</c:v>
                </c:pt>
                <c:pt idx="339">
                  <c:v>49.6</c:v>
                </c:pt>
                <c:pt idx="340">
                  <c:v>49.84</c:v>
                </c:pt>
                <c:pt idx="341">
                  <c:v>50.03</c:v>
                </c:pt>
                <c:pt idx="342">
                  <c:v>49.83</c:v>
                </c:pt>
                <c:pt idx="343">
                  <c:v>47.86</c:v>
                </c:pt>
                <c:pt idx="344">
                  <c:v>49.13</c:v>
                </c:pt>
                <c:pt idx="345">
                  <c:v>49.6</c:v>
                </c:pt>
                <c:pt idx="346">
                  <c:v>50.01</c:v>
                </c:pt>
                <c:pt idx="347">
                  <c:v>49.75</c:v>
                </c:pt>
                <c:pt idx="348">
                  <c:v>48.37</c:v>
                </c:pt>
                <c:pt idx="349">
                  <c:v>49.25</c:v>
                </c:pt>
                <c:pt idx="350">
                  <c:v>48.41</c:v>
                </c:pt>
                <c:pt idx="351">
                  <c:v>49.48</c:v>
                </c:pt>
                <c:pt idx="352">
                  <c:v>47.63</c:v>
                </c:pt>
                <c:pt idx="353">
                  <c:v>49.94</c:v>
                </c:pt>
                <c:pt idx="354">
                  <c:v>49.8</c:v>
                </c:pt>
                <c:pt idx="355">
                  <c:v>51.07</c:v>
                </c:pt>
                <c:pt idx="356">
                  <c:v>49.23</c:v>
                </c:pt>
                <c:pt idx="357">
                  <c:v>47.78</c:v>
                </c:pt>
                <c:pt idx="358">
                  <c:v>54.92</c:v>
                </c:pt>
                <c:pt idx="359">
                  <c:v>55.12</c:v>
                </c:pt>
                <c:pt idx="360">
                  <c:v>55.38</c:v>
                </c:pt>
                <c:pt idx="361">
                  <c:v>54.82</c:v>
                </c:pt>
                <c:pt idx="362">
                  <c:v>51.72</c:v>
                </c:pt>
                <c:pt idx="363">
                  <c:v>55</c:v>
                </c:pt>
                <c:pt idx="364">
                  <c:v>54.99</c:v>
                </c:pt>
                <c:pt idx="365">
                  <c:v>49.94</c:v>
                </c:pt>
                <c:pt idx="366">
                  <c:v>49.89</c:v>
                </c:pt>
                <c:pt idx="367">
                  <c:v>50.53</c:v>
                </c:pt>
                <c:pt idx="368">
                  <c:v>48.07</c:v>
                </c:pt>
                <c:pt idx="369">
                  <c:v>47.66</c:v>
                </c:pt>
                <c:pt idx="370">
                  <c:v>50.16</c:v>
                </c:pt>
                <c:pt idx="371">
                  <c:v>49.78</c:v>
                </c:pt>
                <c:pt idx="372">
                  <c:v>49.89</c:v>
                </c:pt>
                <c:pt idx="373">
                  <c:v>48.28</c:v>
                </c:pt>
                <c:pt idx="374">
                  <c:v>48.21</c:v>
                </c:pt>
                <c:pt idx="375">
                  <c:v>48.66</c:v>
                </c:pt>
                <c:pt idx="376">
                  <c:v>55.51</c:v>
                </c:pt>
                <c:pt idx="377">
                  <c:v>50.53</c:v>
                </c:pt>
                <c:pt idx="378">
                  <c:v>46.09</c:v>
                </c:pt>
                <c:pt idx="379">
                  <c:v>49.21</c:v>
                </c:pt>
              </c:numCache>
            </c:numRef>
          </c:xVal>
          <c:yVal>
            <c:numRef>
              <c:f>'[HEAD vs CFS and BON B1 Survival by OP_Condition LBOP and UBOP.xlsx]by SP'!$Q$668:$Q$1047</c:f>
              <c:numCache>
                <c:formatCode>General</c:formatCode>
                <c:ptCount val="380"/>
                <c:pt idx="0">
                  <c:v>9300</c:v>
                </c:pt>
                <c:pt idx="1">
                  <c:v>9300</c:v>
                </c:pt>
                <c:pt idx="2">
                  <c:v>9300</c:v>
                </c:pt>
                <c:pt idx="3">
                  <c:v>9300</c:v>
                </c:pt>
                <c:pt idx="4">
                  <c:v>9300</c:v>
                </c:pt>
                <c:pt idx="5">
                  <c:v>9300</c:v>
                </c:pt>
                <c:pt idx="6">
                  <c:v>9300</c:v>
                </c:pt>
                <c:pt idx="7">
                  <c:v>9300</c:v>
                </c:pt>
                <c:pt idx="8">
                  <c:v>9300</c:v>
                </c:pt>
                <c:pt idx="9">
                  <c:v>9300</c:v>
                </c:pt>
                <c:pt idx="10">
                  <c:v>9300</c:v>
                </c:pt>
                <c:pt idx="11">
                  <c:v>9300</c:v>
                </c:pt>
                <c:pt idx="12">
                  <c:v>9300</c:v>
                </c:pt>
                <c:pt idx="13">
                  <c:v>9300</c:v>
                </c:pt>
                <c:pt idx="14">
                  <c:v>9300</c:v>
                </c:pt>
                <c:pt idx="15">
                  <c:v>9400</c:v>
                </c:pt>
                <c:pt idx="16">
                  <c:v>9400</c:v>
                </c:pt>
                <c:pt idx="17">
                  <c:v>9400</c:v>
                </c:pt>
                <c:pt idx="18">
                  <c:v>9400</c:v>
                </c:pt>
                <c:pt idx="19">
                  <c:v>9400</c:v>
                </c:pt>
                <c:pt idx="20">
                  <c:v>9400</c:v>
                </c:pt>
                <c:pt idx="21">
                  <c:v>9400</c:v>
                </c:pt>
                <c:pt idx="22">
                  <c:v>9400</c:v>
                </c:pt>
                <c:pt idx="23">
                  <c:v>9400</c:v>
                </c:pt>
                <c:pt idx="24">
                  <c:v>9400</c:v>
                </c:pt>
                <c:pt idx="25">
                  <c:v>9400</c:v>
                </c:pt>
                <c:pt idx="26">
                  <c:v>9400</c:v>
                </c:pt>
                <c:pt idx="27">
                  <c:v>9400</c:v>
                </c:pt>
                <c:pt idx="28">
                  <c:v>9400</c:v>
                </c:pt>
                <c:pt idx="29">
                  <c:v>9400</c:v>
                </c:pt>
                <c:pt idx="30">
                  <c:v>9400</c:v>
                </c:pt>
                <c:pt idx="31">
                  <c:v>9400</c:v>
                </c:pt>
                <c:pt idx="32">
                  <c:v>9400</c:v>
                </c:pt>
                <c:pt idx="33">
                  <c:v>9500</c:v>
                </c:pt>
                <c:pt idx="34">
                  <c:v>9500</c:v>
                </c:pt>
                <c:pt idx="35">
                  <c:v>9500</c:v>
                </c:pt>
                <c:pt idx="36">
                  <c:v>9500</c:v>
                </c:pt>
                <c:pt idx="37">
                  <c:v>9500</c:v>
                </c:pt>
                <c:pt idx="38">
                  <c:v>9500</c:v>
                </c:pt>
                <c:pt idx="39">
                  <c:v>9500</c:v>
                </c:pt>
                <c:pt idx="40">
                  <c:v>9500</c:v>
                </c:pt>
                <c:pt idx="41">
                  <c:v>9500</c:v>
                </c:pt>
                <c:pt idx="42">
                  <c:v>9500</c:v>
                </c:pt>
                <c:pt idx="43">
                  <c:v>9500</c:v>
                </c:pt>
                <c:pt idx="44">
                  <c:v>9500</c:v>
                </c:pt>
                <c:pt idx="45">
                  <c:v>9500</c:v>
                </c:pt>
                <c:pt idx="46">
                  <c:v>9500</c:v>
                </c:pt>
                <c:pt idx="47">
                  <c:v>9500</c:v>
                </c:pt>
                <c:pt idx="48">
                  <c:v>9500</c:v>
                </c:pt>
                <c:pt idx="49">
                  <c:v>9500</c:v>
                </c:pt>
                <c:pt idx="50">
                  <c:v>9500</c:v>
                </c:pt>
                <c:pt idx="51">
                  <c:v>9500</c:v>
                </c:pt>
                <c:pt idx="52">
                  <c:v>9500</c:v>
                </c:pt>
                <c:pt idx="53">
                  <c:v>9500</c:v>
                </c:pt>
                <c:pt idx="54">
                  <c:v>9500</c:v>
                </c:pt>
                <c:pt idx="55">
                  <c:v>9500</c:v>
                </c:pt>
                <c:pt idx="56">
                  <c:v>9500</c:v>
                </c:pt>
                <c:pt idx="57">
                  <c:v>9500</c:v>
                </c:pt>
                <c:pt idx="58">
                  <c:v>9500</c:v>
                </c:pt>
                <c:pt idx="59">
                  <c:v>9500</c:v>
                </c:pt>
                <c:pt idx="60">
                  <c:v>9500</c:v>
                </c:pt>
                <c:pt idx="61">
                  <c:v>9500</c:v>
                </c:pt>
                <c:pt idx="62">
                  <c:v>9500</c:v>
                </c:pt>
                <c:pt idx="63">
                  <c:v>9500</c:v>
                </c:pt>
                <c:pt idx="64">
                  <c:v>9500</c:v>
                </c:pt>
                <c:pt idx="65">
                  <c:v>9500</c:v>
                </c:pt>
                <c:pt idx="66">
                  <c:v>9500</c:v>
                </c:pt>
                <c:pt idx="67">
                  <c:v>9500</c:v>
                </c:pt>
                <c:pt idx="68">
                  <c:v>9500</c:v>
                </c:pt>
                <c:pt idx="69">
                  <c:v>9500</c:v>
                </c:pt>
                <c:pt idx="70">
                  <c:v>9500</c:v>
                </c:pt>
                <c:pt idx="71">
                  <c:v>9500</c:v>
                </c:pt>
                <c:pt idx="72">
                  <c:v>9500</c:v>
                </c:pt>
                <c:pt idx="73">
                  <c:v>9500</c:v>
                </c:pt>
                <c:pt idx="74">
                  <c:v>9500</c:v>
                </c:pt>
                <c:pt idx="75">
                  <c:v>9500</c:v>
                </c:pt>
                <c:pt idx="76">
                  <c:v>9500</c:v>
                </c:pt>
                <c:pt idx="77">
                  <c:v>9500</c:v>
                </c:pt>
                <c:pt idx="78">
                  <c:v>9500</c:v>
                </c:pt>
                <c:pt idx="79">
                  <c:v>9500</c:v>
                </c:pt>
                <c:pt idx="80">
                  <c:v>9500</c:v>
                </c:pt>
                <c:pt idx="81">
                  <c:v>9500</c:v>
                </c:pt>
                <c:pt idx="82">
                  <c:v>9500</c:v>
                </c:pt>
                <c:pt idx="83">
                  <c:v>9500</c:v>
                </c:pt>
                <c:pt idx="84">
                  <c:v>9500</c:v>
                </c:pt>
                <c:pt idx="85">
                  <c:v>9500</c:v>
                </c:pt>
                <c:pt idx="86">
                  <c:v>9600</c:v>
                </c:pt>
                <c:pt idx="87">
                  <c:v>9600</c:v>
                </c:pt>
                <c:pt idx="88">
                  <c:v>9600</c:v>
                </c:pt>
                <c:pt idx="89">
                  <c:v>9600</c:v>
                </c:pt>
                <c:pt idx="90">
                  <c:v>9600</c:v>
                </c:pt>
                <c:pt idx="91">
                  <c:v>9600</c:v>
                </c:pt>
                <c:pt idx="92">
                  <c:v>9600</c:v>
                </c:pt>
                <c:pt idx="93">
                  <c:v>9600</c:v>
                </c:pt>
                <c:pt idx="94">
                  <c:v>9600</c:v>
                </c:pt>
                <c:pt idx="95">
                  <c:v>9600</c:v>
                </c:pt>
                <c:pt idx="96">
                  <c:v>9600</c:v>
                </c:pt>
                <c:pt idx="97">
                  <c:v>9600</c:v>
                </c:pt>
                <c:pt idx="98">
                  <c:v>9600</c:v>
                </c:pt>
                <c:pt idx="99">
                  <c:v>9600</c:v>
                </c:pt>
                <c:pt idx="100">
                  <c:v>9600</c:v>
                </c:pt>
                <c:pt idx="101">
                  <c:v>9600</c:v>
                </c:pt>
                <c:pt idx="102">
                  <c:v>9600</c:v>
                </c:pt>
                <c:pt idx="103">
                  <c:v>9600</c:v>
                </c:pt>
                <c:pt idx="104">
                  <c:v>9600</c:v>
                </c:pt>
                <c:pt idx="105">
                  <c:v>9600</c:v>
                </c:pt>
                <c:pt idx="106">
                  <c:v>9600</c:v>
                </c:pt>
                <c:pt idx="107">
                  <c:v>9600</c:v>
                </c:pt>
                <c:pt idx="108">
                  <c:v>9600</c:v>
                </c:pt>
                <c:pt idx="109">
                  <c:v>9600</c:v>
                </c:pt>
                <c:pt idx="110">
                  <c:v>9600</c:v>
                </c:pt>
                <c:pt idx="111">
                  <c:v>9600</c:v>
                </c:pt>
                <c:pt idx="112">
                  <c:v>9600</c:v>
                </c:pt>
                <c:pt idx="113">
                  <c:v>9600</c:v>
                </c:pt>
                <c:pt idx="114">
                  <c:v>9600</c:v>
                </c:pt>
                <c:pt idx="115">
                  <c:v>9600</c:v>
                </c:pt>
                <c:pt idx="116">
                  <c:v>9600</c:v>
                </c:pt>
                <c:pt idx="117">
                  <c:v>9600</c:v>
                </c:pt>
                <c:pt idx="118">
                  <c:v>9600</c:v>
                </c:pt>
                <c:pt idx="119">
                  <c:v>9600</c:v>
                </c:pt>
                <c:pt idx="120">
                  <c:v>9600</c:v>
                </c:pt>
                <c:pt idx="121">
                  <c:v>9600</c:v>
                </c:pt>
                <c:pt idx="122">
                  <c:v>9600</c:v>
                </c:pt>
                <c:pt idx="123">
                  <c:v>9600</c:v>
                </c:pt>
                <c:pt idx="124">
                  <c:v>9600</c:v>
                </c:pt>
                <c:pt idx="125">
                  <c:v>9600</c:v>
                </c:pt>
                <c:pt idx="126">
                  <c:v>9600</c:v>
                </c:pt>
                <c:pt idx="127">
                  <c:v>9600</c:v>
                </c:pt>
                <c:pt idx="128">
                  <c:v>9600</c:v>
                </c:pt>
                <c:pt idx="129">
                  <c:v>9600</c:v>
                </c:pt>
                <c:pt idx="130">
                  <c:v>9600</c:v>
                </c:pt>
                <c:pt idx="131">
                  <c:v>9600</c:v>
                </c:pt>
                <c:pt idx="132">
                  <c:v>9600</c:v>
                </c:pt>
                <c:pt idx="133">
                  <c:v>9600</c:v>
                </c:pt>
                <c:pt idx="134">
                  <c:v>9600</c:v>
                </c:pt>
                <c:pt idx="135">
                  <c:v>9600</c:v>
                </c:pt>
                <c:pt idx="136">
                  <c:v>9600</c:v>
                </c:pt>
                <c:pt idx="137">
                  <c:v>9600</c:v>
                </c:pt>
                <c:pt idx="138">
                  <c:v>9600</c:v>
                </c:pt>
                <c:pt idx="139">
                  <c:v>9600</c:v>
                </c:pt>
                <c:pt idx="140">
                  <c:v>9600</c:v>
                </c:pt>
                <c:pt idx="141">
                  <c:v>9600</c:v>
                </c:pt>
                <c:pt idx="142">
                  <c:v>9600</c:v>
                </c:pt>
                <c:pt idx="143">
                  <c:v>9600</c:v>
                </c:pt>
                <c:pt idx="144">
                  <c:v>9600</c:v>
                </c:pt>
                <c:pt idx="145">
                  <c:v>9600</c:v>
                </c:pt>
                <c:pt idx="146">
                  <c:v>9600</c:v>
                </c:pt>
                <c:pt idx="147">
                  <c:v>9600</c:v>
                </c:pt>
                <c:pt idx="148">
                  <c:v>9600</c:v>
                </c:pt>
                <c:pt idx="149">
                  <c:v>9600</c:v>
                </c:pt>
                <c:pt idx="150">
                  <c:v>9600</c:v>
                </c:pt>
                <c:pt idx="151">
                  <c:v>9600</c:v>
                </c:pt>
                <c:pt idx="152">
                  <c:v>9600</c:v>
                </c:pt>
                <c:pt idx="153">
                  <c:v>9600</c:v>
                </c:pt>
                <c:pt idx="154">
                  <c:v>9600</c:v>
                </c:pt>
                <c:pt idx="155">
                  <c:v>9600</c:v>
                </c:pt>
                <c:pt idx="156">
                  <c:v>9600</c:v>
                </c:pt>
                <c:pt idx="157">
                  <c:v>9600</c:v>
                </c:pt>
                <c:pt idx="158">
                  <c:v>9600</c:v>
                </c:pt>
                <c:pt idx="159">
                  <c:v>9600</c:v>
                </c:pt>
                <c:pt idx="160">
                  <c:v>9600</c:v>
                </c:pt>
                <c:pt idx="161">
                  <c:v>9600</c:v>
                </c:pt>
                <c:pt idx="162">
                  <c:v>9600</c:v>
                </c:pt>
                <c:pt idx="163">
                  <c:v>9600</c:v>
                </c:pt>
                <c:pt idx="164">
                  <c:v>9600</c:v>
                </c:pt>
                <c:pt idx="165">
                  <c:v>9600</c:v>
                </c:pt>
                <c:pt idx="166">
                  <c:v>9600</c:v>
                </c:pt>
                <c:pt idx="167">
                  <c:v>9600</c:v>
                </c:pt>
                <c:pt idx="168">
                  <c:v>9600</c:v>
                </c:pt>
                <c:pt idx="169">
                  <c:v>9600</c:v>
                </c:pt>
                <c:pt idx="170">
                  <c:v>9600</c:v>
                </c:pt>
                <c:pt idx="171">
                  <c:v>9600</c:v>
                </c:pt>
                <c:pt idx="172">
                  <c:v>9600</c:v>
                </c:pt>
                <c:pt idx="173">
                  <c:v>9600</c:v>
                </c:pt>
                <c:pt idx="174">
                  <c:v>9600</c:v>
                </c:pt>
                <c:pt idx="175">
                  <c:v>9600</c:v>
                </c:pt>
                <c:pt idx="176">
                  <c:v>9600</c:v>
                </c:pt>
                <c:pt idx="177">
                  <c:v>9600</c:v>
                </c:pt>
                <c:pt idx="178">
                  <c:v>9600</c:v>
                </c:pt>
                <c:pt idx="179">
                  <c:v>9600</c:v>
                </c:pt>
                <c:pt idx="180">
                  <c:v>9600</c:v>
                </c:pt>
                <c:pt idx="181">
                  <c:v>9600</c:v>
                </c:pt>
                <c:pt idx="182">
                  <c:v>9600</c:v>
                </c:pt>
                <c:pt idx="183">
                  <c:v>9600</c:v>
                </c:pt>
                <c:pt idx="184">
                  <c:v>9600</c:v>
                </c:pt>
                <c:pt idx="185">
                  <c:v>9600</c:v>
                </c:pt>
                <c:pt idx="186">
                  <c:v>9600</c:v>
                </c:pt>
                <c:pt idx="187">
                  <c:v>9600</c:v>
                </c:pt>
                <c:pt idx="188">
                  <c:v>9600</c:v>
                </c:pt>
                <c:pt idx="189">
                  <c:v>9600</c:v>
                </c:pt>
                <c:pt idx="190">
                  <c:v>9600</c:v>
                </c:pt>
                <c:pt idx="191">
                  <c:v>9600</c:v>
                </c:pt>
                <c:pt idx="192">
                  <c:v>9600</c:v>
                </c:pt>
                <c:pt idx="193">
                  <c:v>9600</c:v>
                </c:pt>
                <c:pt idx="194">
                  <c:v>9600</c:v>
                </c:pt>
                <c:pt idx="195">
                  <c:v>9600</c:v>
                </c:pt>
                <c:pt idx="196">
                  <c:v>9600</c:v>
                </c:pt>
                <c:pt idx="197">
                  <c:v>9600</c:v>
                </c:pt>
                <c:pt idx="198">
                  <c:v>9600</c:v>
                </c:pt>
                <c:pt idx="199">
                  <c:v>9600</c:v>
                </c:pt>
                <c:pt idx="200">
                  <c:v>9600</c:v>
                </c:pt>
                <c:pt idx="201">
                  <c:v>9600</c:v>
                </c:pt>
                <c:pt idx="202">
                  <c:v>9600</c:v>
                </c:pt>
                <c:pt idx="203">
                  <c:v>9600</c:v>
                </c:pt>
                <c:pt idx="204">
                  <c:v>9600</c:v>
                </c:pt>
                <c:pt idx="205">
                  <c:v>9600</c:v>
                </c:pt>
                <c:pt idx="206">
                  <c:v>9600</c:v>
                </c:pt>
                <c:pt idx="207">
                  <c:v>9600</c:v>
                </c:pt>
                <c:pt idx="208">
                  <c:v>9600</c:v>
                </c:pt>
                <c:pt idx="209">
                  <c:v>9600</c:v>
                </c:pt>
                <c:pt idx="210">
                  <c:v>9600</c:v>
                </c:pt>
                <c:pt idx="211">
                  <c:v>9600</c:v>
                </c:pt>
                <c:pt idx="212">
                  <c:v>9600</c:v>
                </c:pt>
                <c:pt idx="213">
                  <c:v>9600</c:v>
                </c:pt>
                <c:pt idx="214">
                  <c:v>9600</c:v>
                </c:pt>
                <c:pt idx="215">
                  <c:v>9600</c:v>
                </c:pt>
                <c:pt idx="216">
                  <c:v>9600</c:v>
                </c:pt>
                <c:pt idx="217">
                  <c:v>9600</c:v>
                </c:pt>
                <c:pt idx="218">
                  <c:v>9600</c:v>
                </c:pt>
                <c:pt idx="219">
                  <c:v>9600</c:v>
                </c:pt>
                <c:pt idx="220">
                  <c:v>9600</c:v>
                </c:pt>
                <c:pt idx="221">
                  <c:v>9600</c:v>
                </c:pt>
                <c:pt idx="222">
                  <c:v>9600</c:v>
                </c:pt>
                <c:pt idx="223">
                  <c:v>9600</c:v>
                </c:pt>
                <c:pt idx="224">
                  <c:v>9600</c:v>
                </c:pt>
                <c:pt idx="225">
                  <c:v>9600</c:v>
                </c:pt>
                <c:pt idx="226">
                  <c:v>9600</c:v>
                </c:pt>
                <c:pt idx="227">
                  <c:v>9600</c:v>
                </c:pt>
                <c:pt idx="228">
                  <c:v>9600</c:v>
                </c:pt>
                <c:pt idx="229">
                  <c:v>9600</c:v>
                </c:pt>
                <c:pt idx="230">
                  <c:v>9600</c:v>
                </c:pt>
                <c:pt idx="231">
                  <c:v>9600</c:v>
                </c:pt>
                <c:pt idx="232">
                  <c:v>9600</c:v>
                </c:pt>
                <c:pt idx="233">
                  <c:v>9600</c:v>
                </c:pt>
                <c:pt idx="234">
                  <c:v>9600</c:v>
                </c:pt>
                <c:pt idx="235">
                  <c:v>9600</c:v>
                </c:pt>
                <c:pt idx="236">
                  <c:v>9600</c:v>
                </c:pt>
                <c:pt idx="237">
                  <c:v>9600</c:v>
                </c:pt>
                <c:pt idx="238">
                  <c:v>9600</c:v>
                </c:pt>
                <c:pt idx="239">
                  <c:v>9600</c:v>
                </c:pt>
                <c:pt idx="240">
                  <c:v>9600</c:v>
                </c:pt>
                <c:pt idx="241">
                  <c:v>9600</c:v>
                </c:pt>
                <c:pt idx="242">
                  <c:v>9600</c:v>
                </c:pt>
                <c:pt idx="243">
                  <c:v>9600</c:v>
                </c:pt>
                <c:pt idx="244">
                  <c:v>9600</c:v>
                </c:pt>
                <c:pt idx="245">
                  <c:v>9600</c:v>
                </c:pt>
                <c:pt idx="246">
                  <c:v>9600</c:v>
                </c:pt>
                <c:pt idx="247">
                  <c:v>9600</c:v>
                </c:pt>
                <c:pt idx="248">
                  <c:v>9600</c:v>
                </c:pt>
                <c:pt idx="249">
                  <c:v>9600</c:v>
                </c:pt>
                <c:pt idx="250">
                  <c:v>9600</c:v>
                </c:pt>
                <c:pt idx="251">
                  <c:v>9600</c:v>
                </c:pt>
                <c:pt idx="252">
                  <c:v>9600</c:v>
                </c:pt>
                <c:pt idx="253">
                  <c:v>9600</c:v>
                </c:pt>
                <c:pt idx="254">
                  <c:v>9600</c:v>
                </c:pt>
                <c:pt idx="255">
                  <c:v>9600</c:v>
                </c:pt>
                <c:pt idx="256">
                  <c:v>9600</c:v>
                </c:pt>
                <c:pt idx="257">
                  <c:v>9600</c:v>
                </c:pt>
                <c:pt idx="258">
                  <c:v>9600</c:v>
                </c:pt>
                <c:pt idx="259">
                  <c:v>9600</c:v>
                </c:pt>
                <c:pt idx="260">
                  <c:v>9600</c:v>
                </c:pt>
                <c:pt idx="261">
                  <c:v>9600</c:v>
                </c:pt>
                <c:pt idx="262">
                  <c:v>9600</c:v>
                </c:pt>
                <c:pt idx="263">
                  <c:v>9600</c:v>
                </c:pt>
                <c:pt idx="264">
                  <c:v>9600</c:v>
                </c:pt>
                <c:pt idx="265">
                  <c:v>9600</c:v>
                </c:pt>
                <c:pt idx="266">
                  <c:v>9600</c:v>
                </c:pt>
                <c:pt idx="267">
                  <c:v>9600</c:v>
                </c:pt>
                <c:pt idx="268">
                  <c:v>9600</c:v>
                </c:pt>
                <c:pt idx="269">
                  <c:v>9600</c:v>
                </c:pt>
                <c:pt idx="270">
                  <c:v>9600</c:v>
                </c:pt>
                <c:pt idx="271">
                  <c:v>9600</c:v>
                </c:pt>
                <c:pt idx="272">
                  <c:v>9600</c:v>
                </c:pt>
                <c:pt idx="273">
                  <c:v>9600</c:v>
                </c:pt>
                <c:pt idx="274">
                  <c:v>9600</c:v>
                </c:pt>
                <c:pt idx="275">
                  <c:v>9600</c:v>
                </c:pt>
                <c:pt idx="276">
                  <c:v>9600</c:v>
                </c:pt>
                <c:pt idx="277">
                  <c:v>9600</c:v>
                </c:pt>
                <c:pt idx="278">
                  <c:v>9600</c:v>
                </c:pt>
                <c:pt idx="279">
                  <c:v>9600</c:v>
                </c:pt>
                <c:pt idx="280">
                  <c:v>9600</c:v>
                </c:pt>
                <c:pt idx="281">
                  <c:v>9600</c:v>
                </c:pt>
                <c:pt idx="282">
                  <c:v>9600</c:v>
                </c:pt>
                <c:pt idx="283">
                  <c:v>9600</c:v>
                </c:pt>
                <c:pt idx="284">
                  <c:v>9600</c:v>
                </c:pt>
                <c:pt idx="285">
                  <c:v>9600</c:v>
                </c:pt>
                <c:pt idx="286">
                  <c:v>9600</c:v>
                </c:pt>
                <c:pt idx="287">
                  <c:v>9700</c:v>
                </c:pt>
                <c:pt idx="288">
                  <c:v>9700</c:v>
                </c:pt>
                <c:pt idx="289">
                  <c:v>9700</c:v>
                </c:pt>
                <c:pt idx="290">
                  <c:v>9700</c:v>
                </c:pt>
                <c:pt idx="291">
                  <c:v>9700</c:v>
                </c:pt>
                <c:pt idx="292">
                  <c:v>9700</c:v>
                </c:pt>
                <c:pt idx="293">
                  <c:v>9700</c:v>
                </c:pt>
                <c:pt idx="294">
                  <c:v>9700</c:v>
                </c:pt>
                <c:pt idx="295">
                  <c:v>9700</c:v>
                </c:pt>
                <c:pt idx="296">
                  <c:v>9700</c:v>
                </c:pt>
                <c:pt idx="297">
                  <c:v>9700</c:v>
                </c:pt>
                <c:pt idx="298">
                  <c:v>9700</c:v>
                </c:pt>
                <c:pt idx="299">
                  <c:v>9700</c:v>
                </c:pt>
                <c:pt idx="300">
                  <c:v>9700</c:v>
                </c:pt>
                <c:pt idx="301">
                  <c:v>9700</c:v>
                </c:pt>
                <c:pt idx="302">
                  <c:v>9700</c:v>
                </c:pt>
                <c:pt idx="303">
                  <c:v>9700</c:v>
                </c:pt>
                <c:pt idx="304">
                  <c:v>9700</c:v>
                </c:pt>
                <c:pt idx="305">
                  <c:v>9700</c:v>
                </c:pt>
                <c:pt idx="306">
                  <c:v>9700</c:v>
                </c:pt>
                <c:pt idx="307">
                  <c:v>9700</c:v>
                </c:pt>
                <c:pt idx="308">
                  <c:v>9700</c:v>
                </c:pt>
                <c:pt idx="309">
                  <c:v>9700</c:v>
                </c:pt>
                <c:pt idx="310">
                  <c:v>9700</c:v>
                </c:pt>
                <c:pt idx="311">
                  <c:v>9700</c:v>
                </c:pt>
                <c:pt idx="312">
                  <c:v>9700</c:v>
                </c:pt>
                <c:pt idx="313">
                  <c:v>9700</c:v>
                </c:pt>
                <c:pt idx="314">
                  <c:v>9700</c:v>
                </c:pt>
                <c:pt idx="315">
                  <c:v>9700</c:v>
                </c:pt>
                <c:pt idx="316">
                  <c:v>9700</c:v>
                </c:pt>
                <c:pt idx="317">
                  <c:v>9700</c:v>
                </c:pt>
                <c:pt idx="318">
                  <c:v>9700</c:v>
                </c:pt>
                <c:pt idx="319">
                  <c:v>9700</c:v>
                </c:pt>
                <c:pt idx="320">
                  <c:v>9700</c:v>
                </c:pt>
                <c:pt idx="321">
                  <c:v>9700</c:v>
                </c:pt>
                <c:pt idx="322">
                  <c:v>9700</c:v>
                </c:pt>
                <c:pt idx="323">
                  <c:v>9700</c:v>
                </c:pt>
                <c:pt idx="324">
                  <c:v>9700</c:v>
                </c:pt>
                <c:pt idx="325">
                  <c:v>9700</c:v>
                </c:pt>
                <c:pt idx="326">
                  <c:v>9700</c:v>
                </c:pt>
                <c:pt idx="327">
                  <c:v>9700</c:v>
                </c:pt>
                <c:pt idx="328">
                  <c:v>9700</c:v>
                </c:pt>
                <c:pt idx="329">
                  <c:v>9700</c:v>
                </c:pt>
                <c:pt idx="330">
                  <c:v>9700</c:v>
                </c:pt>
                <c:pt idx="331">
                  <c:v>9700</c:v>
                </c:pt>
                <c:pt idx="332">
                  <c:v>9700</c:v>
                </c:pt>
                <c:pt idx="333">
                  <c:v>9700</c:v>
                </c:pt>
                <c:pt idx="334">
                  <c:v>9700</c:v>
                </c:pt>
                <c:pt idx="335">
                  <c:v>9700</c:v>
                </c:pt>
                <c:pt idx="336">
                  <c:v>9700</c:v>
                </c:pt>
                <c:pt idx="337">
                  <c:v>9700</c:v>
                </c:pt>
                <c:pt idx="338">
                  <c:v>9700</c:v>
                </c:pt>
                <c:pt idx="339">
                  <c:v>9700</c:v>
                </c:pt>
                <c:pt idx="340">
                  <c:v>9700</c:v>
                </c:pt>
                <c:pt idx="341">
                  <c:v>9700</c:v>
                </c:pt>
                <c:pt idx="342">
                  <c:v>9700</c:v>
                </c:pt>
                <c:pt idx="343">
                  <c:v>9700</c:v>
                </c:pt>
                <c:pt idx="344">
                  <c:v>9700</c:v>
                </c:pt>
                <c:pt idx="345">
                  <c:v>9700</c:v>
                </c:pt>
                <c:pt idx="346">
                  <c:v>9700</c:v>
                </c:pt>
                <c:pt idx="347">
                  <c:v>9700</c:v>
                </c:pt>
                <c:pt idx="348">
                  <c:v>9700</c:v>
                </c:pt>
                <c:pt idx="349">
                  <c:v>9700</c:v>
                </c:pt>
                <c:pt idx="350">
                  <c:v>9700</c:v>
                </c:pt>
                <c:pt idx="351">
                  <c:v>9700</c:v>
                </c:pt>
                <c:pt idx="352">
                  <c:v>9700</c:v>
                </c:pt>
                <c:pt idx="353">
                  <c:v>9700</c:v>
                </c:pt>
                <c:pt idx="354">
                  <c:v>9700</c:v>
                </c:pt>
                <c:pt idx="355">
                  <c:v>9700</c:v>
                </c:pt>
                <c:pt idx="356">
                  <c:v>9700</c:v>
                </c:pt>
                <c:pt idx="357">
                  <c:v>9700</c:v>
                </c:pt>
                <c:pt idx="358">
                  <c:v>9800</c:v>
                </c:pt>
                <c:pt idx="359">
                  <c:v>9800</c:v>
                </c:pt>
                <c:pt idx="360">
                  <c:v>9800</c:v>
                </c:pt>
                <c:pt idx="361">
                  <c:v>9800</c:v>
                </c:pt>
                <c:pt idx="362">
                  <c:v>9800</c:v>
                </c:pt>
                <c:pt idx="363">
                  <c:v>9800</c:v>
                </c:pt>
                <c:pt idx="364">
                  <c:v>9800</c:v>
                </c:pt>
                <c:pt idx="365">
                  <c:v>9800</c:v>
                </c:pt>
                <c:pt idx="366">
                  <c:v>9800</c:v>
                </c:pt>
                <c:pt idx="367">
                  <c:v>9800</c:v>
                </c:pt>
                <c:pt idx="368">
                  <c:v>9800</c:v>
                </c:pt>
                <c:pt idx="369">
                  <c:v>9800</c:v>
                </c:pt>
                <c:pt idx="370">
                  <c:v>9800</c:v>
                </c:pt>
                <c:pt idx="371">
                  <c:v>9800</c:v>
                </c:pt>
                <c:pt idx="372">
                  <c:v>9800</c:v>
                </c:pt>
                <c:pt idx="373">
                  <c:v>9800</c:v>
                </c:pt>
                <c:pt idx="374">
                  <c:v>9800</c:v>
                </c:pt>
                <c:pt idx="375">
                  <c:v>9800</c:v>
                </c:pt>
                <c:pt idx="376">
                  <c:v>9900</c:v>
                </c:pt>
                <c:pt idx="377">
                  <c:v>9900</c:v>
                </c:pt>
                <c:pt idx="378">
                  <c:v>9900</c:v>
                </c:pt>
                <c:pt idx="379">
                  <c:v>9900</c:v>
                </c:pt>
              </c:numCache>
            </c:numRef>
          </c:yVal>
          <c:smooth val="0"/>
        </c:ser>
        <c:ser>
          <c:idx val="6"/>
          <c:order val="1"/>
          <c:tx>
            <c:strRef>
              <c:f>'[HEAD vs CFS and BON B1 Survival by OP_Condition LBOP and UBOP.xlsx]by SP'!$AN$1</c:f>
              <c:strCache>
                <c:ptCount val="1"/>
                <c:pt idx="0">
                  <c:v>Best Op Point</c:v>
                </c:pt>
              </c:strCache>
            </c:strRef>
          </c:tx>
          <c:spPr>
            <a:ln>
              <a:solidFill>
                <a:schemeClr val="accent6"/>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SP'!$AN$2:$AN$28</c:f>
              <c:numCache>
                <c:formatCode>#,##0</c:formatCode>
                <c:ptCount val="27"/>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0"/>
        </c:ser>
        <c:ser>
          <c:idx val="5"/>
          <c:order val="2"/>
          <c:tx>
            <c:strRef>
              <c:f>'[HEAD vs CFS and BON B1 Survival by OP_Condition LBOP and UBOP.xlsx]by SP'!$AM$1</c:f>
              <c:strCache>
                <c:ptCount val="1"/>
                <c:pt idx="0">
                  <c:v>UL_Q4 = UL_1%</c:v>
                </c:pt>
              </c:strCache>
            </c:strRef>
          </c:tx>
          <c:spPr>
            <a:ln>
              <a:solidFill>
                <a:schemeClr val="accent5"/>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SP'!$AM$2:$AM$28</c:f>
              <c:numCache>
                <c:formatCode>0_);\(0\)</c:formatCode>
                <c:ptCount val="27"/>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4"/>
          <c:order val="3"/>
          <c:tx>
            <c:strRef>
              <c:f>'[HEAD vs CFS and BON B1 Survival by OP_Condition LBOP and UBOP.xlsx]by SP'!$AL$1</c:f>
              <c:strCache>
                <c:ptCount val="1"/>
                <c:pt idx="0">
                  <c:v>UL_Q3</c:v>
                </c:pt>
              </c:strCache>
            </c:strRef>
          </c:tx>
          <c:spPr>
            <a:ln>
              <a:solidFill>
                <a:schemeClr val="accent4"/>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SP'!$AL$2:$AL$28</c:f>
              <c:numCache>
                <c:formatCode>0_);\(0\)</c:formatCode>
                <c:ptCount val="27"/>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3"/>
          <c:order val="4"/>
          <c:tx>
            <c:strRef>
              <c:f>'[HEAD vs CFS and BON B1 Survival by OP_Condition LBOP and UBOP.xlsx]by SP'!$AK$1</c:f>
              <c:strCache>
                <c:ptCount val="1"/>
                <c:pt idx="0">
                  <c:v>UL_Q2</c:v>
                </c:pt>
              </c:strCache>
            </c:strRef>
          </c:tx>
          <c:spPr>
            <a:ln>
              <a:solidFill>
                <a:schemeClr val="accent3"/>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SP'!$AK$2:$AK$28</c:f>
              <c:numCache>
                <c:formatCode>0_);\(0\)</c:formatCode>
                <c:ptCount val="27"/>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2"/>
          <c:order val="5"/>
          <c:tx>
            <c:strRef>
              <c:f>'[HEAD vs CFS and BON B1 Survival by OP_Condition LBOP and UBOP.xlsx]by SP'!$AJ$1</c:f>
              <c:strCache>
                <c:ptCount val="1"/>
                <c:pt idx="0">
                  <c:v>UL_Q1</c:v>
                </c:pt>
              </c:strCache>
            </c:strRef>
          </c:tx>
          <c:spPr>
            <a:ln>
              <a:solidFill>
                <a:schemeClr val="accent2"/>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SP'!$AJ$2:$AJ$28</c:f>
              <c:numCache>
                <c:formatCode>0_);\(0\)</c:formatCode>
                <c:ptCount val="27"/>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1"/>
          <c:order val="6"/>
          <c:tx>
            <c:strRef>
              <c:f>'[HEAD vs CFS and BON B1 Survival by OP_Condition LBOP and UBOP.xlsx]by SP'!$AI$1</c:f>
              <c:strCache>
                <c:ptCount val="1"/>
                <c:pt idx="0">
                  <c:v>LL_Q1 = LL_1%</c:v>
                </c:pt>
              </c:strCache>
            </c:strRef>
          </c:tx>
          <c:spPr>
            <a:ln>
              <a:solidFill>
                <a:schemeClr val="accent1"/>
              </a:solidFill>
            </a:ln>
          </c:spPr>
          <c:marker>
            <c:symbol val="none"/>
          </c:marker>
          <c:xVal>
            <c:numRef>
              <c:f>'[HEAD vs CFS and BON B1 Survival by OP_Condition LBOP and UBOP.xlsx]by SP'!$AH$2:$AH$28</c:f>
              <c:numCache>
                <c:formatCode>General</c:formatCode>
                <c:ptCount val="27"/>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'[HEAD vs CFS and BON B1 Survival by OP_Condition LBOP and UBOP.xlsx]by SP'!$AI$2:$AI$28</c:f>
              <c:numCache>
                <c:formatCode>0_);\(0\)</c:formatCode>
                <c:ptCount val="27"/>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0"/>
        </c:ser>
        <c:dLbls>
          <c:showLegendKey val="0"/>
          <c:showVal val="0"/>
          <c:showCatName val="0"/>
          <c:showSerName val="0"/>
          <c:showPercent val="0"/>
          <c:showBubbleSize val="0"/>
        </c:dLbls>
        <c:axId val="134423680"/>
        <c:axId val="134425216"/>
      </c:scatterChart>
      <c:valAx>
        <c:axId val="134423680"/>
        <c:scaling>
          <c:orientation val="minMax"/>
          <c:max val="72"/>
          <c:min val="32"/>
        </c:scaling>
        <c:delete val="0"/>
        <c:axPos val="b"/>
        <c:numFmt formatCode="General" sourceLinked="1"/>
        <c:majorTickMark val="out"/>
        <c:minorTickMark val="none"/>
        <c:tickLblPos val="nextTo"/>
        <c:crossAx val="134425216"/>
        <c:crosses val="autoZero"/>
        <c:crossBetween val="midCat"/>
      </c:valAx>
      <c:valAx>
        <c:axId val="134425216"/>
        <c:scaling>
          <c:orientation val="minMax"/>
          <c:max val="14000"/>
          <c:min val="7000"/>
        </c:scaling>
        <c:delete val="0"/>
        <c:axPos val="l"/>
        <c:numFmt formatCode="General" sourceLinked="1"/>
        <c:majorTickMark val="out"/>
        <c:minorTickMark val="none"/>
        <c:tickLblPos val="nextTo"/>
        <c:crossAx val="134423680"/>
        <c:crosses val="autoZero"/>
        <c:crossBetween val="midCat"/>
      </c:valAx>
    </c:plotArea>
    <c:legend>
      <c:legendPos val="r"/>
      <c:layout>
        <c:manualLayout>
          <c:xMode val="edge"/>
          <c:yMode val="edge"/>
          <c:x val="0.1113683905686796"/>
          <c:y val="1.4729113634665017E-2"/>
          <c:w val="0.36375194705144714"/>
          <c:h val="0.3181533212871004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523371601451"/>
          <c:y val="3.7094222387690438E-2"/>
          <c:w val="0.80183900676537567"/>
          <c:h val="0.82528655286794494"/>
        </c:manualLayout>
      </c:layout>
      <c:scatterChart>
        <c:scatterStyle val="smoothMarker"/>
        <c:varyColors val="0"/>
        <c:ser>
          <c:idx val="4"/>
          <c:order val="0"/>
          <c:tx>
            <c:strRef>
              <c:f>'B2T with STS graphs_by_spp_year'!$O$1:$P$1</c:f>
              <c:strCache>
                <c:ptCount val="1"/>
                <c:pt idx="0">
                  <c:v>UL_Q4 = UL_1%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graphs_by_spp_year'!$O$2:$O$37</c:f>
              <c:numCache>
                <c:formatCode>#,##0</c:formatCode>
                <c:ptCount val="36"/>
                <c:pt idx="0">
                  <c:v>18068</c:v>
                </c:pt>
                <c:pt idx="1">
                  <c:v>18097</c:v>
                </c:pt>
                <c:pt idx="2">
                  <c:v>18121</c:v>
                </c:pt>
                <c:pt idx="3">
                  <c:v>18139</c:v>
                </c:pt>
                <c:pt idx="4">
                  <c:v>18153</c:v>
                </c:pt>
                <c:pt idx="5">
                  <c:v>18162</c:v>
                </c:pt>
                <c:pt idx="6">
                  <c:v>18197</c:v>
                </c:pt>
                <c:pt idx="7">
                  <c:v>18228</c:v>
                </c:pt>
                <c:pt idx="8">
                  <c:v>18255</c:v>
                </c:pt>
                <c:pt idx="9">
                  <c:v>18278</c:v>
                </c:pt>
                <c:pt idx="10">
                  <c:v>18299</c:v>
                </c:pt>
                <c:pt idx="11">
                  <c:v>18366</c:v>
                </c:pt>
                <c:pt idx="12">
                  <c:v>18200</c:v>
                </c:pt>
                <c:pt idx="13">
                  <c:v>18040</c:v>
                </c:pt>
                <c:pt idx="14">
                  <c:v>17887</c:v>
                </c:pt>
                <c:pt idx="15">
                  <c:v>18598</c:v>
                </c:pt>
                <c:pt idx="16">
                  <c:v>18850</c:v>
                </c:pt>
                <c:pt idx="17">
                  <c:v>19091</c:v>
                </c:pt>
                <c:pt idx="18">
                  <c:v>19323</c:v>
                </c:pt>
                <c:pt idx="19">
                  <c:v>19536</c:v>
                </c:pt>
                <c:pt idx="20">
                  <c:v>19115</c:v>
                </c:pt>
                <c:pt idx="21">
                  <c:v>18718</c:v>
                </c:pt>
                <c:pt idx="22">
                  <c:v>18336</c:v>
                </c:pt>
                <c:pt idx="23">
                  <c:v>17967</c:v>
                </c:pt>
                <c:pt idx="24">
                  <c:v>17611</c:v>
                </c:pt>
                <c:pt idx="25">
                  <c:v>17267</c:v>
                </c:pt>
                <c:pt idx="26">
                  <c:v>16978</c:v>
                </c:pt>
                <c:pt idx="27">
                  <c:v>16699</c:v>
                </c:pt>
                <c:pt idx="28">
                  <c:v>16428</c:v>
                </c:pt>
                <c:pt idx="29">
                  <c:v>16166</c:v>
                </c:pt>
                <c:pt idx="30">
                  <c:v>15912</c:v>
                </c:pt>
                <c:pt idx="31">
                  <c:v>15671</c:v>
                </c:pt>
                <c:pt idx="32">
                  <c:v>15437</c:v>
                </c:pt>
                <c:pt idx="33">
                  <c:v>15210</c:v>
                </c:pt>
                <c:pt idx="34">
                  <c:v>14990</c:v>
                </c:pt>
                <c:pt idx="35">
                  <c:v>14775</c:v>
                </c:pt>
              </c:numCache>
            </c:numRef>
          </c:yVal>
          <c:smooth val="0"/>
        </c:ser>
        <c:ser>
          <c:idx val="3"/>
          <c:order val="1"/>
          <c:tx>
            <c:strRef>
              <c:f>'B2T with STS graphs_by_spp_year'!$N$1</c:f>
              <c:strCache>
                <c:ptCount val="1"/>
                <c:pt idx="0">
                  <c:v>UL_Q3</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graphs_by_spp_year'!$N$2:$N$37</c:f>
              <c:numCache>
                <c:formatCode>#,##0</c:formatCode>
                <c:ptCount val="36"/>
                <c:pt idx="0">
                  <c:v>16365.75</c:v>
                </c:pt>
                <c:pt idx="1">
                  <c:v>16390.5</c:v>
                </c:pt>
                <c:pt idx="2">
                  <c:v>16410.5</c:v>
                </c:pt>
                <c:pt idx="3">
                  <c:v>16425.25</c:v>
                </c:pt>
                <c:pt idx="4">
                  <c:v>16436.5</c:v>
                </c:pt>
                <c:pt idx="5">
                  <c:v>16443.5</c:v>
                </c:pt>
                <c:pt idx="6">
                  <c:v>16462.5</c:v>
                </c:pt>
                <c:pt idx="7">
                  <c:v>16478.5</c:v>
                </c:pt>
                <c:pt idx="8">
                  <c:v>16491.5</c:v>
                </c:pt>
                <c:pt idx="9">
                  <c:v>16501.5</c:v>
                </c:pt>
                <c:pt idx="10">
                  <c:v>16510.25</c:v>
                </c:pt>
                <c:pt idx="11">
                  <c:v>16559.25</c:v>
                </c:pt>
                <c:pt idx="12">
                  <c:v>16433.75</c:v>
                </c:pt>
                <c:pt idx="13">
                  <c:v>16312.25</c:v>
                </c:pt>
                <c:pt idx="14">
                  <c:v>16196.25</c:v>
                </c:pt>
                <c:pt idx="15">
                  <c:v>16728</c:v>
                </c:pt>
                <c:pt idx="16">
                  <c:v>16926</c:v>
                </c:pt>
                <c:pt idx="17">
                  <c:v>17115</c:v>
                </c:pt>
                <c:pt idx="18">
                  <c:v>17297</c:v>
                </c:pt>
                <c:pt idx="19">
                  <c:v>17464.25</c:v>
                </c:pt>
                <c:pt idx="20">
                  <c:v>17155.75</c:v>
                </c:pt>
                <c:pt idx="21">
                  <c:v>16874.25</c:v>
                </c:pt>
                <c:pt idx="22">
                  <c:v>16603</c:v>
                </c:pt>
                <c:pt idx="23">
                  <c:v>16340.5</c:v>
                </c:pt>
                <c:pt idx="24">
                  <c:v>16087</c:v>
                </c:pt>
                <c:pt idx="25">
                  <c:v>15842</c:v>
                </c:pt>
                <c:pt idx="26">
                  <c:v>15616.5</c:v>
                </c:pt>
                <c:pt idx="27">
                  <c:v>15398.75</c:v>
                </c:pt>
                <c:pt idx="28">
                  <c:v>15187.5</c:v>
                </c:pt>
                <c:pt idx="29">
                  <c:v>14983</c:v>
                </c:pt>
                <c:pt idx="30">
                  <c:v>14785.25</c:v>
                </c:pt>
                <c:pt idx="31">
                  <c:v>14615.25</c:v>
                </c:pt>
                <c:pt idx="32">
                  <c:v>14450.25</c:v>
                </c:pt>
                <c:pt idx="33">
                  <c:v>14290.5</c:v>
                </c:pt>
                <c:pt idx="34">
                  <c:v>14135.25</c:v>
                </c:pt>
                <c:pt idx="35">
                  <c:v>13983.75</c:v>
                </c:pt>
              </c:numCache>
            </c:numRef>
          </c:yVal>
          <c:smooth val="0"/>
        </c:ser>
        <c:ser>
          <c:idx val="2"/>
          <c:order val="2"/>
          <c:tx>
            <c:strRef>
              <c:f>'B2T with STS graphs_by_spp_year'!$M$1</c:f>
              <c:strCache>
                <c:ptCount val="1"/>
                <c:pt idx="0">
                  <c:v>UL_Q2</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graphs_by_spp_year'!$M$2:$M$37</c:f>
              <c:numCache>
                <c:formatCode>#,##0</c:formatCode>
                <c:ptCount val="36"/>
                <c:pt idx="0">
                  <c:v>14663.5</c:v>
                </c:pt>
                <c:pt idx="1">
                  <c:v>14684</c:v>
                </c:pt>
                <c:pt idx="2">
                  <c:v>14700</c:v>
                </c:pt>
                <c:pt idx="3">
                  <c:v>14711.5</c:v>
                </c:pt>
                <c:pt idx="4">
                  <c:v>14720</c:v>
                </c:pt>
                <c:pt idx="5">
                  <c:v>14725</c:v>
                </c:pt>
                <c:pt idx="6">
                  <c:v>14728</c:v>
                </c:pt>
                <c:pt idx="7">
                  <c:v>14729</c:v>
                </c:pt>
                <c:pt idx="8">
                  <c:v>14728</c:v>
                </c:pt>
                <c:pt idx="9">
                  <c:v>14725</c:v>
                </c:pt>
                <c:pt idx="10">
                  <c:v>14721.5</c:v>
                </c:pt>
                <c:pt idx="11">
                  <c:v>14752.5</c:v>
                </c:pt>
                <c:pt idx="12">
                  <c:v>14667.5</c:v>
                </c:pt>
                <c:pt idx="13">
                  <c:v>14584.5</c:v>
                </c:pt>
                <c:pt idx="14">
                  <c:v>14505.5</c:v>
                </c:pt>
                <c:pt idx="15">
                  <c:v>14858</c:v>
                </c:pt>
                <c:pt idx="16">
                  <c:v>15002</c:v>
                </c:pt>
                <c:pt idx="17">
                  <c:v>15139</c:v>
                </c:pt>
                <c:pt idx="18">
                  <c:v>15271</c:v>
                </c:pt>
                <c:pt idx="19">
                  <c:v>15392.5</c:v>
                </c:pt>
                <c:pt idx="20">
                  <c:v>15196.5</c:v>
                </c:pt>
                <c:pt idx="21">
                  <c:v>15030.5</c:v>
                </c:pt>
                <c:pt idx="22">
                  <c:v>14870</c:v>
                </c:pt>
                <c:pt idx="23">
                  <c:v>14714</c:v>
                </c:pt>
                <c:pt idx="24">
                  <c:v>14563</c:v>
                </c:pt>
                <c:pt idx="25">
                  <c:v>14417</c:v>
                </c:pt>
                <c:pt idx="26">
                  <c:v>14255</c:v>
                </c:pt>
                <c:pt idx="27">
                  <c:v>14098.5</c:v>
                </c:pt>
                <c:pt idx="28">
                  <c:v>13947</c:v>
                </c:pt>
                <c:pt idx="29">
                  <c:v>13800</c:v>
                </c:pt>
                <c:pt idx="30">
                  <c:v>13658.5</c:v>
                </c:pt>
                <c:pt idx="31">
                  <c:v>13559.5</c:v>
                </c:pt>
                <c:pt idx="32">
                  <c:v>13463.5</c:v>
                </c:pt>
                <c:pt idx="33">
                  <c:v>13371</c:v>
                </c:pt>
                <c:pt idx="34">
                  <c:v>13280.5</c:v>
                </c:pt>
                <c:pt idx="35">
                  <c:v>13192.5</c:v>
                </c:pt>
              </c:numCache>
            </c:numRef>
          </c:yVal>
          <c:smooth val="0"/>
        </c:ser>
        <c:ser>
          <c:idx val="1"/>
          <c:order val="3"/>
          <c:tx>
            <c:strRef>
              <c:f>'B2T with STS graphs_by_spp_year'!$L$1</c:f>
              <c:strCache>
                <c:ptCount val="1"/>
                <c:pt idx="0">
                  <c:v>UL_Q1 </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graphs_by_spp_year'!$L$2:$L$37</c:f>
              <c:numCache>
                <c:formatCode>#,##0</c:formatCode>
                <c:ptCount val="36"/>
                <c:pt idx="0">
                  <c:v>12961.25</c:v>
                </c:pt>
                <c:pt idx="1">
                  <c:v>12977.5</c:v>
                </c:pt>
                <c:pt idx="2">
                  <c:v>12989.5</c:v>
                </c:pt>
                <c:pt idx="3">
                  <c:v>12997.75</c:v>
                </c:pt>
                <c:pt idx="4">
                  <c:v>13003.5</c:v>
                </c:pt>
                <c:pt idx="5">
                  <c:v>13006.5</c:v>
                </c:pt>
                <c:pt idx="6">
                  <c:v>12993.5</c:v>
                </c:pt>
                <c:pt idx="7">
                  <c:v>12979.5</c:v>
                </c:pt>
                <c:pt idx="8">
                  <c:v>12964.5</c:v>
                </c:pt>
                <c:pt idx="9">
                  <c:v>12948.5</c:v>
                </c:pt>
                <c:pt idx="10">
                  <c:v>12932.75</c:v>
                </c:pt>
                <c:pt idx="11">
                  <c:v>12945.75</c:v>
                </c:pt>
                <c:pt idx="12">
                  <c:v>12901.25</c:v>
                </c:pt>
                <c:pt idx="13">
                  <c:v>12856.75</c:v>
                </c:pt>
                <c:pt idx="14">
                  <c:v>12814.75</c:v>
                </c:pt>
                <c:pt idx="15">
                  <c:v>12988</c:v>
                </c:pt>
                <c:pt idx="16">
                  <c:v>13078</c:v>
                </c:pt>
                <c:pt idx="17">
                  <c:v>13163</c:v>
                </c:pt>
                <c:pt idx="18">
                  <c:v>13245</c:v>
                </c:pt>
                <c:pt idx="19">
                  <c:v>13320.75</c:v>
                </c:pt>
                <c:pt idx="20">
                  <c:v>13237.25</c:v>
                </c:pt>
                <c:pt idx="21">
                  <c:v>13186.75</c:v>
                </c:pt>
                <c:pt idx="22">
                  <c:v>13137</c:v>
                </c:pt>
                <c:pt idx="23">
                  <c:v>13087.5</c:v>
                </c:pt>
                <c:pt idx="24">
                  <c:v>13039</c:v>
                </c:pt>
                <c:pt idx="25">
                  <c:v>12992</c:v>
                </c:pt>
                <c:pt idx="26">
                  <c:v>12893.5</c:v>
                </c:pt>
                <c:pt idx="27">
                  <c:v>12798.25</c:v>
                </c:pt>
                <c:pt idx="28">
                  <c:v>12706.5</c:v>
                </c:pt>
                <c:pt idx="29">
                  <c:v>12617</c:v>
                </c:pt>
                <c:pt idx="30">
                  <c:v>12531.75</c:v>
                </c:pt>
                <c:pt idx="31">
                  <c:v>12503.75</c:v>
                </c:pt>
                <c:pt idx="32">
                  <c:v>12476.75</c:v>
                </c:pt>
                <c:pt idx="33">
                  <c:v>12451.5</c:v>
                </c:pt>
                <c:pt idx="34">
                  <c:v>12425.75</c:v>
                </c:pt>
                <c:pt idx="35">
                  <c:v>12401.25</c:v>
                </c:pt>
              </c:numCache>
            </c:numRef>
          </c:yVal>
          <c:smooth val="0"/>
        </c:ser>
        <c:ser>
          <c:idx val="0"/>
          <c:order val="4"/>
          <c:tx>
            <c:strRef>
              <c:f>'B2T with STS graphs_by_spp_year'!$K$1</c:f>
              <c:strCache>
                <c:ptCount val="1"/>
                <c:pt idx="0">
                  <c:v>LL_Q1 = LL_1%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graphs_by_spp_year'!$K$2:$K$37</c:f>
              <c:numCache>
                <c:formatCode>#,##0</c:formatCode>
                <c:ptCount val="36"/>
                <c:pt idx="0">
                  <c:v>11259</c:v>
                </c:pt>
                <c:pt idx="1">
                  <c:v>11271</c:v>
                </c:pt>
                <c:pt idx="2">
                  <c:v>11279</c:v>
                </c:pt>
                <c:pt idx="3">
                  <c:v>11284</c:v>
                </c:pt>
                <c:pt idx="4">
                  <c:v>11287</c:v>
                </c:pt>
                <c:pt idx="5">
                  <c:v>11288</c:v>
                </c:pt>
                <c:pt idx="6">
                  <c:v>11259</c:v>
                </c:pt>
                <c:pt idx="7">
                  <c:v>11230</c:v>
                </c:pt>
                <c:pt idx="8">
                  <c:v>11201</c:v>
                </c:pt>
                <c:pt idx="9">
                  <c:v>11172</c:v>
                </c:pt>
                <c:pt idx="10">
                  <c:v>11144</c:v>
                </c:pt>
                <c:pt idx="11">
                  <c:v>11139</c:v>
                </c:pt>
                <c:pt idx="12">
                  <c:v>11135</c:v>
                </c:pt>
                <c:pt idx="13">
                  <c:v>11129</c:v>
                </c:pt>
                <c:pt idx="14">
                  <c:v>11124</c:v>
                </c:pt>
                <c:pt idx="15">
                  <c:v>11118</c:v>
                </c:pt>
                <c:pt idx="16">
                  <c:v>11154</c:v>
                </c:pt>
                <c:pt idx="17">
                  <c:v>11187</c:v>
                </c:pt>
                <c:pt idx="18">
                  <c:v>11219</c:v>
                </c:pt>
                <c:pt idx="19">
                  <c:v>11249</c:v>
                </c:pt>
                <c:pt idx="20">
                  <c:v>11278</c:v>
                </c:pt>
                <c:pt idx="21">
                  <c:v>11343</c:v>
                </c:pt>
                <c:pt idx="22">
                  <c:v>11404</c:v>
                </c:pt>
                <c:pt idx="23">
                  <c:v>11461</c:v>
                </c:pt>
                <c:pt idx="24">
                  <c:v>11515</c:v>
                </c:pt>
                <c:pt idx="25">
                  <c:v>11567</c:v>
                </c:pt>
                <c:pt idx="26">
                  <c:v>11532</c:v>
                </c:pt>
                <c:pt idx="27">
                  <c:v>11498</c:v>
                </c:pt>
                <c:pt idx="28">
                  <c:v>11466</c:v>
                </c:pt>
                <c:pt idx="29">
                  <c:v>11434</c:v>
                </c:pt>
                <c:pt idx="30">
                  <c:v>11405</c:v>
                </c:pt>
                <c:pt idx="31">
                  <c:v>11448</c:v>
                </c:pt>
                <c:pt idx="32">
                  <c:v>11490</c:v>
                </c:pt>
                <c:pt idx="33">
                  <c:v>11532</c:v>
                </c:pt>
                <c:pt idx="34">
                  <c:v>11571</c:v>
                </c:pt>
                <c:pt idx="35">
                  <c:v>11610</c:v>
                </c:pt>
              </c:numCache>
            </c:numRef>
          </c:yVal>
          <c:smooth val="1"/>
        </c:ser>
        <c:ser>
          <c:idx val="9"/>
          <c:order val="5"/>
          <c:tx>
            <c:strRef>
              <c:f>'B2T with STS graphs_by_spp_year'!$D$1591</c:f>
              <c:strCache>
                <c:ptCount val="1"/>
                <c:pt idx="0">
                  <c:v>2012</c:v>
                </c:pt>
              </c:strCache>
            </c:strRef>
          </c:tx>
          <c:spPr>
            <a:ln w="66675">
              <a:noFill/>
            </a:ln>
          </c:spPr>
          <c:marker>
            <c:symbol val="none"/>
          </c:marker>
          <c:xVal>
            <c:numRef>
              <c:f>'B2T with STS graphs_by_spp_year'!$C$1591:$C$2203</c:f>
              <c:numCache>
                <c:formatCode>General</c:formatCode>
                <c:ptCount val="613"/>
                <c:pt idx="0">
                  <c:v>51.46</c:v>
                </c:pt>
                <c:pt idx="1">
                  <c:v>50.1</c:v>
                </c:pt>
                <c:pt idx="2">
                  <c:v>51.82</c:v>
                </c:pt>
                <c:pt idx="3">
                  <c:v>52.02</c:v>
                </c:pt>
                <c:pt idx="4">
                  <c:v>51.4</c:v>
                </c:pt>
                <c:pt idx="5">
                  <c:v>51.51</c:v>
                </c:pt>
                <c:pt idx="6">
                  <c:v>51.63</c:v>
                </c:pt>
                <c:pt idx="7">
                  <c:v>52.03</c:v>
                </c:pt>
                <c:pt idx="8">
                  <c:v>52.1</c:v>
                </c:pt>
                <c:pt idx="9">
                  <c:v>51.25</c:v>
                </c:pt>
                <c:pt idx="10">
                  <c:v>51.15</c:v>
                </c:pt>
                <c:pt idx="11">
                  <c:v>51.88</c:v>
                </c:pt>
                <c:pt idx="12">
                  <c:v>52.52</c:v>
                </c:pt>
                <c:pt idx="13">
                  <c:v>51.18</c:v>
                </c:pt>
                <c:pt idx="14">
                  <c:v>51.15</c:v>
                </c:pt>
                <c:pt idx="15">
                  <c:v>52.69</c:v>
                </c:pt>
                <c:pt idx="16">
                  <c:v>51.18</c:v>
                </c:pt>
                <c:pt idx="17">
                  <c:v>52.74</c:v>
                </c:pt>
                <c:pt idx="18">
                  <c:v>52.44</c:v>
                </c:pt>
                <c:pt idx="19">
                  <c:v>52.98</c:v>
                </c:pt>
                <c:pt idx="20">
                  <c:v>52.72</c:v>
                </c:pt>
                <c:pt idx="21">
                  <c:v>51.97</c:v>
                </c:pt>
                <c:pt idx="22">
                  <c:v>51.04</c:v>
                </c:pt>
                <c:pt idx="23">
                  <c:v>52.52</c:v>
                </c:pt>
                <c:pt idx="24">
                  <c:v>52.71</c:v>
                </c:pt>
                <c:pt idx="25">
                  <c:v>51.89</c:v>
                </c:pt>
                <c:pt idx="26">
                  <c:v>50.06</c:v>
                </c:pt>
                <c:pt idx="27">
                  <c:v>51.9</c:v>
                </c:pt>
                <c:pt idx="28">
                  <c:v>52.59</c:v>
                </c:pt>
                <c:pt idx="29">
                  <c:v>50</c:v>
                </c:pt>
                <c:pt idx="30">
                  <c:v>50.86</c:v>
                </c:pt>
                <c:pt idx="31">
                  <c:v>52.7</c:v>
                </c:pt>
                <c:pt idx="32">
                  <c:v>51.11</c:v>
                </c:pt>
                <c:pt idx="33">
                  <c:v>50.98</c:v>
                </c:pt>
                <c:pt idx="34">
                  <c:v>52.07</c:v>
                </c:pt>
                <c:pt idx="35">
                  <c:v>50.4</c:v>
                </c:pt>
                <c:pt idx="36">
                  <c:v>52.17</c:v>
                </c:pt>
                <c:pt idx="37">
                  <c:v>46.62</c:v>
                </c:pt>
                <c:pt idx="38">
                  <c:v>51.08</c:v>
                </c:pt>
                <c:pt idx="39">
                  <c:v>51.05</c:v>
                </c:pt>
                <c:pt idx="40">
                  <c:v>50.89</c:v>
                </c:pt>
                <c:pt idx="41">
                  <c:v>50.87</c:v>
                </c:pt>
                <c:pt idx="42">
                  <c:v>51.68</c:v>
                </c:pt>
                <c:pt idx="43">
                  <c:v>50.89</c:v>
                </c:pt>
                <c:pt idx="44">
                  <c:v>52.4</c:v>
                </c:pt>
                <c:pt idx="45">
                  <c:v>50.01</c:v>
                </c:pt>
                <c:pt idx="46">
                  <c:v>52.49</c:v>
                </c:pt>
                <c:pt idx="47">
                  <c:v>52.12</c:v>
                </c:pt>
                <c:pt idx="48">
                  <c:v>52.17</c:v>
                </c:pt>
                <c:pt idx="49">
                  <c:v>51.56</c:v>
                </c:pt>
                <c:pt idx="50">
                  <c:v>48.5</c:v>
                </c:pt>
                <c:pt idx="51">
                  <c:v>50.45</c:v>
                </c:pt>
                <c:pt idx="52">
                  <c:v>52.24</c:v>
                </c:pt>
                <c:pt idx="53">
                  <c:v>51.31</c:v>
                </c:pt>
                <c:pt idx="54">
                  <c:v>51.83</c:v>
                </c:pt>
                <c:pt idx="55">
                  <c:v>46.37</c:v>
                </c:pt>
                <c:pt idx="56">
                  <c:v>51.24</c:v>
                </c:pt>
                <c:pt idx="57">
                  <c:v>52.49</c:v>
                </c:pt>
                <c:pt idx="58">
                  <c:v>50.58</c:v>
                </c:pt>
                <c:pt idx="59">
                  <c:v>51.4</c:v>
                </c:pt>
                <c:pt idx="60">
                  <c:v>52.09</c:v>
                </c:pt>
                <c:pt idx="61">
                  <c:v>50.45</c:v>
                </c:pt>
                <c:pt idx="62">
                  <c:v>50.48</c:v>
                </c:pt>
                <c:pt idx="63">
                  <c:v>46.78</c:v>
                </c:pt>
                <c:pt idx="64">
                  <c:v>52.03</c:v>
                </c:pt>
                <c:pt idx="65">
                  <c:v>50.35</c:v>
                </c:pt>
                <c:pt idx="66">
                  <c:v>52.47</c:v>
                </c:pt>
                <c:pt idx="67">
                  <c:v>51.18</c:v>
                </c:pt>
                <c:pt idx="68">
                  <c:v>46.85</c:v>
                </c:pt>
                <c:pt idx="69">
                  <c:v>50.42</c:v>
                </c:pt>
                <c:pt idx="70">
                  <c:v>49.07</c:v>
                </c:pt>
                <c:pt idx="71">
                  <c:v>49.9</c:v>
                </c:pt>
                <c:pt idx="72">
                  <c:v>51.22</c:v>
                </c:pt>
                <c:pt idx="73">
                  <c:v>45.42</c:v>
                </c:pt>
                <c:pt idx="74">
                  <c:v>51.01</c:v>
                </c:pt>
                <c:pt idx="75">
                  <c:v>51.7</c:v>
                </c:pt>
                <c:pt idx="76">
                  <c:v>50.86</c:v>
                </c:pt>
                <c:pt idx="77">
                  <c:v>50.41</c:v>
                </c:pt>
                <c:pt idx="78">
                  <c:v>49.07</c:v>
                </c:pt>
                <c:pt idx="79">
                  <c:v>46.53</c:v>
                </c:pt>
                <c:pt idx="80">
                  <c:v>51.34</c:v>
                </c:pt>
                <c:pt idx="81">
                  <c:v>51.62</c:v>
                </c:pt>
                <c:pt idx="82">
                  <c:v>50.35</c:v>
                </c:pt>
                <c:pt idx="83">
                  <c:v>50.47</c:v>
                </c:pt>
                <c:pt idx="84">
                  <c:v>50.49</c:v>
                </c:pt>
                <c:pt idx="85">
                  <c:v>46.59</c:v>
                </c:pt>
                <c:pt idx="86">
                  <c:v>48.79</c:v>
                </c:pt>
                <c:pt idx="87">
                  <c:v>49.18</c:v>
                </c:pt>
                <c:pt idx="88">
                  <c:v>51.53</c:v>
                </c:pt>
                <c:pt idx="89">
                  <c:v>50.38</c:v>
                </c:pt>
                <c:pt idx="90">
                  <c:v>50.7</c:v>
                </c:pt>
                <c:pt idx="91">
                  <c:v>48.13</c:v>
                </c:pt>
                <c:pt idx="92">
                  <c:v>50.62</c:v>
                </c:pt>
                <c:pt idx="93">
                  <c:v>46.62</c:v>
                </c:pt>
                <c:pt idx="94">
                  <c:v>46.79</c:v>
                </c:pt>
                <c:pt idx="95">
                  <c:v>48.57</c:v>
                </c:pt>
                <c:pt idx="96">
                  <c:v>50.93</c:v>
                </c:pt>
                <c:pt idx="97">
                  <c:v>47.82</c:v>
                </c:pt>
                <c:pt idx="98">
                  <c:v>50.48</c:v>
                </c:pt>
                <c:pt idx="99">
                  <c:v>46.65</c:v>
                </c:pt>
                <c:pt idx="100">
                  <c:v>49.94</c:v>
                </c:pt>
                <c:pt idx="101">
                  <c:v>51.52</c:v>
                </c:pt>
                <c:pt idx="102">
                  <c:v>47.25</c:v>
                </c:pt>
                <c:pt idx="103">
                  <c:v>50.86</c:v>
                </c:pt>
                <c:pt idx="104">
                  <c:v>48.21</c:v>
                </c:pt>
                <c:pt idx="105">
                  <c:v>50.65</c:v>
                </c:pt>
                <c:pt idx="106">
                  <c:v>51.08</c:v>
                </c:pt>
                <c:pt idx="107">
                  <c:v>50.3</c:v>
                </c:pt>
                <c:pt idx="108">
                  <c:v>48.76</c:v>
                </c:pt>
                <c:pt idx="109">
                  <c:v>46.27</c:v>
                </c:pt>
                <c:pt idx="110">
                  <c:v>48.76</c:v>
                </c:pt>
                <c:pt idx="111">
                  <c:v>46.19</c:v>
                </c:pt>
                <c:pt idx="112">
                  <c:v>48.13</c:v>
                </c:pt>
                <c:pt idx="113">
                  <c:v>49.94</c:v>
                </c:pt>
                <c:pt idx="114">
                  <c:v>49.6</c:v>
                </c:pt>
                <c:pt idx="115">
                  <c:v>46.57</c:v>
                </c:pt>
                <c:pt idx="116">
                  <c:v>49.2</c:v>
                </c:pt>
                <c:pt idx="117">
                  <c:v>47.83</c:v>
                </c:pt>
                <c:pt idx="118">
                  <c:v>48.13</c:v>
                </c:pt>
                <c:pt idx="119">
                  <c:v>50.2</c:v>
                </c:pt>
                <c:pt idx="120">
                  <c:v>47.8</c:v>
                </c:pt>
                <c:pt idx="121">
                  <c:v>51.06</c:v>
                </c:pt>
                <c:pt idx="122">
                  <c:v>46.34</c:v>
                </c:pt>
                <c:pt idx="123">
                  <c:v>49.35</c:v>
                </c:pt>
                <c:pt idx="124">
                  <c:v>47.85</c:v>
                </c:pt>
                <c:pt idx="125">
                  <c:v>46.54</c:v>
                </c:pt>
                <c:pt idx="126">
                  <c:v>46.65</c:v>
                </c:pt>
                <c:pt idx="127">
                  <c:v>45.85</c:v>
                </c:pt>
                <c:pt idx="128">
                  <c:v>47.5</c:v>
                </c:pt>
                <c:pt idx="129">
                  <c:v>49.68</c:v>
                </c:pt>
                <c:pt idx="130">
                  <c:v>47.98</c:v>
                </c:pt>
                <c:pt idx="131">
                  <c:v>50.94</c:v>
                </c:pt>
                <c:pt idx="132">
                  <c:v>51.28</c:v>
                </c:pt>
                <c:pt idx="133">
                  <c:v>50.91</c:v>
                </c:pt>
                <c:pt idx="134">
                  <c:v>49.82</c:v>
                </c:pt>
                <c:pt idx="135">
                  <c:v>50.88</c:v>
                </c:pt>
                <c:pt idx="136">
                  <c:v>50.51</c:v>
                </c:pt>
                <c:pt idx="137">
                  <c:v>46.49</c:v>
                </c:pt>
                <c:pt idx="138">
                  <c:v>48.84</c:v>
                </c:pt>
                <c:pt idx="139">
                  <c:v>49.23</c:v>
                </c:pt>
                <c:pt idx="140">
                  <c:v>46.76</c:v>
                </c:pt>
                <c:pt idx="141">
                  <c:v>47.28</c:v>
                </c:pt>
                <c:pt idx="142">
                  <c:v>49.37</c:v>
                </c:pt>
                <c:pt idx="143">
                  <c:v>49.06</c:v>
                </c:pt>
                <c:pt idx="144">
                  <c:v>47.24</c:v>
                </c:pt>
                <c:pt idx="145">
                  <c:v>46.88</c:v>
                </c:pt>
                <c:pt idx="146">
                  <c:v>49.25</c:v>
                </c:pt>
                <c:pt idx="147">
                  <c:v>48.14</c:v>
                </c:pt>
                <c:pt idx="148">
                  <c:v>48.1</c:v>
                </c:pt>
                <c:pt idx="149">
                  <c:v>47.97</c:v>
                </c:pt>
                <c:pt idx="150">
                  <c:v>50.98</c:v>
                </c:pt>
                <c:pt idx="151">
                  <c:v>49.93</c:v>
                </c:pt>
                <c:pt idx="152">
                  <c:v>46.68</c:v>
                </c:pt>
                <c:pt idx="153">
                  <c:v>47.79</c:v>
                </c:pt>
                <c:pt idx="154">
                  <c:v>49.21</c:v>
                </c:pt>
                <c:pt idx="155">
                  <c:v>47.93</c:v>
                </c:pt>
                <c:pt idx="156">
                  <c:v>46.54</c:v>
                </c:pt>
                <c:pt idx="157">
                  <c:v>48.37</c:v>
                </c:pt>
                <c:pt idx="158">
                  <c:v>49.18</c:v>
                </c:pt>
                <c:pt idx="159">
                  <c:v>48.24</c:v>
                </c:pt>
                <c:pt idx="160">
                  <c:v>51.58</c:v>
                </c:pt>
                <c:pt idx="161">
                  <c:v>49.37</c:v>
                </c:pt>
                <c:pt idx="162">
                  <c:v>46.05</c:v>
                </c:pt>
                <c:pt idx="163">
                  <c:v>50.98</c:v>
                </c:pt>
                <c:pt idx="164">
                  <c:v>49.03</c:v>
                </c:pt>
                <c:pt idx="165">
                  <c:v>50.67</c:v>
                </c:pt>
                <c:pt idx="166">
                  <c:v>46.65</c:v>
                </c:pt>
                <c:pt idx="167">
                  <c:v>47.53</c:v>
                </c:pt>
                <c:pt idx="168">
                  <c:v>48.18</c:v>
                </c:pt>
                <c:pt idx="169">
                  <c:v>48.32</c:v>
                </c:pt>
                <c:pt idx="170">
                  <c:v>49.26</c:v>
                </c:pt>
                <c:pt idx="171">
                  <c:v>49.21</c:v>
                </c:pt>
                <c:pt idx="172">
                  <c:v>47.74</c:v>
                </c:pt>
                <c:pt idx="173">
                  <c:v>45.67</c:v>
                </c:pt>
                <c:pt idx="174">
                  <c:v>47.11</c:v>
                </c:pt>
                <c:pt idx="175">
                  <c:v>48.76</c:v>
                </c:pt>
                <c:pt idx="176">
                  <c:v>49.24</c:v>
                </c:pt>
                <c:pt idx="177">
                  <c:v>49.76</c:v>
                </c:pt>
                <c:pt idx="178">
                  <c:v>48.46</c:v>
                </c:pt>
                <c:pt idx="179">
                  <c:v>49.68</c:v>
                </c:pt>
                <c:pt idx="180">
                  <c:v>46.66</c:v>
                </c:pt>
                <c:pt idx="181">
                  <c:v>45.8</c:v>
                </c:pt>
                <c:pt idx="182">
                  <c:v>49.37</c:v>
                </c:pt>
                <c:pt idx="183">
                  <c:v>50.5</c:v>
                </c:pt>
                <c:pt idx="184">
                  <c:v>46.86</c:v>
                </c:pt>
                <c:pt idx="185">
                  <c:v>46</c:v>
                </c:pt>
                <c:pt idx="186">
                  <c:v>46.28</c:v>
                </c:pt>
                <c:pt idx="187">
                  <c:v>46.36</c:v>
                </c:pt>
                <c:pt idx="188">
                  <c:v>46.8</c:v>
                </c:pt>
                <c:pt idx="189">
                  <c:v>46.51</c:v>
                </c:pt>
                <c:pt idx="190">
                  <c:v>47.7</c:v>
                </c:pt>
                <c:pt idx="191">
                  <c:v>49.17</c:v>
                </c:pt>
                <c:pt idx="192">
                  <c:v>49.06</c:v>
                </c:pt>
                <c:pt idx="193">
                  <c:v>48.23</c:v>
                </c:pt>
                <c:pt idx="194">
                  <c:v>46.35</c:v>
                </c:pt>
                <c:pt idx="195">
                  <c:v>48.07</c:v>
                </c:pt>
                <c:pt idx="196">
                  <c:v>47.82</c:v>
                </c:pt>
                <c:pt idx="197">
                  <c:v>48.34</c:v>
                </c:pt>
                <c:pt idx="198">
                  <c:v>45.81</c:v>
                </c:pt>
                <c:pt idx="199">
                  <c:v>44.6</c:v>
                </c:pt>
                <c:pt idx="200">
                  <c:v>48.65</c:v>
                </c:pt>
                <c:pt idx="201">
                  <c:v>49.33</c:v>
                </c:pt>
                <c:pt idx="202">
                  <c:v>49.21</c:v>
                </c:pt>
                <c:pt idx="203">
                  <c:v>48.37</c:v>
                </c:pt>
                <c:pt idx="204">
                  <c:v>47.8</c:v>
                </c:pt>
                <c:pt idx="205">
                  <c:v>46.27</c:v>
                </c:pt>
                <c:pt idx="206">
                  <c:v>50.63</c:v>
                </c:pt>
                <c:pt idx="207">
                  <c:v>48.25</c:v>
                </c:pt>
                <c:pt idx="208">
                  <c:v>49.21</c:v>
                </c:pt>
                <c:pt idx="209">
                  <c:v>46.57</c:v>
                </c:pt>
                <c:pt idx="210">
                  <c:v>50.46</c:v>
                </c:pt>
                <c:pt idx="211">
                  <c:v>46.45</c:v>
                </c:pt>
                <c:pt idx="212">
                  <c:v>48.96</c:v>
                </c:pt>
                <c:pt idx="213">
                  <c:v>50.15</c:v>
                </c:pt>
                <c:pt idx="214">
                  <c:v>46.48</c:v>
                </c:pt>
                <c:pt idx="215">
                  <c:v>46.45</c:v>
                </c:pt>
                <c:pt idx="216">
                  <c:v>47.9</c:v>
                </c:pt>
                <c:pt idx="217">
                  <c:v>46.7</c:v>
                </c:pt>
                <c:pt idx="218">
                  <c:v>49.09</c:v>
                </c:pt>
                <c:pt idx="219">
                  <c:v>49.03</c:v>
                </c:pt>
                <c:pt idx="220">
                  <c:v>47.96</c:v>
                </c:pt>
                <c:pt idx="221">
                  <c:v>49.13</c:v>
                </c:pt>
                <c:pt idx="222">
                  <c:v>49.29</c:v>
                </c:pt>
                <c:pt idx="223">
                  <c:v>49.19</c:v>
                </c:pt>
                <c:pt idx="224">
                  <c:v>48.75</c:v>
                </c:pt>
                <c:pt idx="225">
                  <c:v>48.87</c:v>
                </c:pt>
                <c:pt idx="226">
                  <c:v>47.53</c:v>
                </c:pt>
                <c:pt idx="227">
                  <c:v>48.79</c:v>
                </c:pt>
                <c:pt idx="228">
                  <c:v>48.35</c:v>
                </c:pt>
                <c:pt idx="229">
                  <c:v>45.01</c:v>
                </c:pt>
                <c:pt idx="230">
                  <c:v>46.13</c:v>
                </c:pt>
                <c:pt idx="231">
                  <c:v>50.3</c:v>
                </c:pt>
                <c:pt idx="232">
                  <c:v>48.74</c:v>
                </c:pt>
                <c:pt idx="233">
                  <c:v>47.52</c:v>
                </c:pt>
                <c:pt idx="234">
                  <c:v>46.44</c:v>
                </c:pt>
                <c:pt idx="235">
                  <c:v>48.76</c:v>
                </c:pt>
                <c:pt idx="236">
                  <c:v>46.61</c:v>
                </c:pt>
                <c:pt idx="237">
                  <c:v>45.78</c:v>
                </c:pt>
                <c:pt idx="238">
                  <c:v>47.89</c:v>
                </c:pt>
                <c:pt idx="239">
                  <c:v>47.89</c:v>
                </c:pt>
                <c:pt idx="240">
                  <c:v>49.05</c:v>
                </c:pt>
                <c:pt idx="241">
                  <c:v>49.52</c:v>
                </c:pt>
                <c:pt idx="242">
                  <c:v>48.14</c:v>
                </c:pt>
                <c:pt idx="243">
                  <c:v>49.47</c:v>
                </c:pt>
                <c:pt idx="244">
                  <c:v>51.17</c:v>
                </c:pt>
                <c:pt idx="245">
                  <c:v>49.69</c:v>
                </c:pt>
                <c:pt idx="246">
                  <c:v>49.2</c:v>
                </c:pt>
                <c:pt idx="247">
                  <c:v>50.66</c:v>
                </c:pt>
                <c:pt idx="248">
                  <c:v>48.28</c:v>
                </c:pt>
                <c:pt idx="249">
                  <c:v>51.12</c:v>
                </c:pt>
                <c:pt idx="250">
                  <c:v>46.95</c:v>
                </c:pt>
                <c:pt idx="251">
                  <c:v>46.86</c:v>
                </c:pt>
                <c:pt idx="252">
                  <c:v>47.75</c:v>
                </c:pt>
                <c:pt idx="253">
                  <c:v>47.46</c:v>
                </c:pt>
                <c:pt idx="254">
                  <c:v>46.82</c:v>
                </c:pt>
                <c:pt idx="255">
                  <c:v>50.21</c:v>
                </c:pt>
                <c:pt idx="256">
                  <c:v>47.83</c:v>
                </c:pt>
                <c:pt idx="257">
                  <c:v>47.22</c:v>
                </c:pt>
                <c:pt idx="258">
                  <c:v>48.47</c:v>
                </c:pt>
                <c:pt idx="259">
                  <c:v>47.13</c:v>
                </c:pt>
                <c:pt idx="260">
                  <c:v>47.35</c:v>
                </c:pt>
                <c:pt idx="261">
                  <c:v>51.07</c:v>
                </c:pt>
                <c:pt idx="262">
                  <c:v>48.51</c:v>
                </c:pt>
                <c:pt idx="263">
                  <c:v>50.79</c:v>
                </c:pt>
                <c:pt idx="264">
                  <c:v>48.72</c:v>
                </c:pt>
                <c:pt idx="265">
                  <c:v>47.46</c:v>
                </c:pt>
                <c:pt idx="266">
                  <c:v>48.77</c:v>
                </c:pt>
                <c:pt idx="267">
                  <c:v>47.93</c:v>
                </c:pt>
                <c:pt idx="268">
                  <c:v>49.24</c:v>
                </c:pt>
                <c:pt idx="269">
                  <c:v>48.98</c:v>
                </c:pt>
                <c:pt idx="270">
                  <c:v>48.28</c:v>
                </c:pt>
                <c:pt idx="271">
                  <c:v>47.69</c:v>
                </c:pt>
                <c:pt idx="272">
                  <c:v>50.52</c:v>
                </c:pt>
                <c:pt idx="273">
                  <c:v>47.8</c:v>
                </c:pt>
                <c:pt idx="274">
                  <c:v>48.68</c:v>
                </c:pt>
                <c:pt idx="275">
                  <c:v>48.13</c:v>
                </c:pt>
                <c:pt idx="276">
                  <c:v>51.1</c:v>
                </c:pt>
                <c:pt idx="277">
                  <c:v>50.32</c:v>
                </c:pt>
                <c:pt idx="278">
                  <c:v>45.53</c:v>
                </c:pt>
                <c:pt idx="279">
                  <c:v>48.23</c:v>
                </c:pt>
                <c:pt idx="280">
                  <c:v>47.15</c:v>
                </c:pt>
                <c:pt idx="281">
                  <c:v>47.35</c:v>
                </c:pt>
                <c:pt idx="282">
                  <c:v>48.2</c:v>
                </c:pt>
                <c:pt idx="283">
                  <c:v>49.29</c:v>
                </c:pt>
                <c:pt idx="284">
                  <c:v>50.68</c:v>
                </c:pt>
                <c:pt idx="285">
                  <c:v>48.26</c:v>
                </c:pt>
                <c:pt idx="286">
                  <c:v>46.47</c:v>
                </c:pt>
                <c:pt idx="287">
                  <c:v>47.07</c:v>
                </c:pt>
                <c:pt idx="288">
                  <c:v>50.66</c:v>
                </c:pt>
                <c:pt idx="289">
                  <c:v>41.8</c:v>
                </c:pt>
                <c:pt idx="290">
                  <c:v>50.66</c:v>
                </c:pt>
                <c:pt idx="291">
                  <c:v>47.24</c:v>
                </c:pt>
                <c:pt idx="292">
                  <c:v>50.84</c:v>
                </c:pt>
                <c:pt idx="293">
                  <c:v>46.69</c:v>
                </c:pt>
                <c:pt idx="294">
                  <c:v>51.1</c:v>
                </c:pt>
                <c:pt idx="295">
                  <c:v>47.11</c:v>
                </c:pt>
                <c:pt idx="296">
                  <c:v>47.7</c:v>
                </c:pt>
                <c:pt idx="297">
                  <c:v>46.51</c:v>
                </c:pt>
                <c:pt idx="298">
                  <c:v>46.46</c:v>
                </c:pt>
                <c:pt idx="299">
                  <c:v>46.63</c:v>
                </c:pt>
                <c:pt idx="300">
                  <c:v>48.37</c:v>
                </c:pt>
                <c:pt idx="301">
                  <c:v>46.01</c:v>
                </c:pt>
                <c:pt idx="302">
                  <c:v>45.24</c:v>
                </c:pt>
                <c:pt idx="303">
                  <c:v>49.06</c:v>
                </c:pt>
                <c:pt idx="304">
                  <c:v>47.28</c:v>
                </c:pt>
                <c:pt idx="305">
                  <c:v>46.65</c:v>
                </c:pt>
                <c:pt idx="306">
                  <c:v>45.75</c:v>
                </c:pt>
                <c:pt idx="307">
                  <c:v>45.89</c:v>
                </c:pt>
                <c:pt idx="308">
                  <c:v>47.55</c:v>
                </c:pt>
                <c:pt idx="309">
                  <c:v>45.47</c:v>
                </c:pt>
                <c:pt idx="310">
                  <c:v>46.74</c:v>
                </c:pt>
                <c:pt idx="311">
                  <c:v>45.47</c:v>
                </c:pt>
                <c:pt idx="312">
                  <c:v>44.34</c:v>
                </c:pt>
                <c:pt idx="313">
                  <c:v>45.74</c:v>
                </c:pt>
                <c:pt idx="314">
                  <c:v>47.23</c:v>
                </c:pt>
                <c:pt idx="315">
                  <c:v>45.36</c:v>
                </c:pt>
                <c:pt idx="316">
                  <c:v>49.26</c:v>
                </c:pt>
                <c:pt idx="317">
                  <c:v>45.31</c:v>
                </c:pt>
                <c:pt idx="318">
                  <c:v>45.54</c:v>
                </c:pt>
                <c:pt idx="319">
                  <c:v>45.44</c:v>
                </c:pt>
                <c:pt idx="320">
                  <c:v>45.07</c:v>
                </c:pt>
                <c:pt idx="321">
                  <c:v>45.38</c:v>
                </c:pt>
                <c:pt idx="322">
                  <c:v>45.06</c:v>
                </c:pt>
                <c:pt idx="323">
                  <c:v>43.81</c:v>
                </c:pt>
                <c:pt idx="324">
                  <c:v>50.94</c:v>
                </c:pt>
                <c:pt idx="325">
                  <c:v>45.08</c:v>
                </c:pt>
                <c:pt idx="326">
                  <c:v>48.58</c:v>
                </c:pt>
                <c:pt idx="327">
                  <c:v>48.23</c:v>
                </c:pt>
                <c:pt idx="328">
                  <c:v>43.66</c:v>
                </c:pt>
                <c:pt idx="329">
                  <c:v>48.77</c:v>
                </c:pt>
                <c:pt idx="330">
                  <c:v>48.11</c:v>
                </c:pt>
                <c:pt idx="331">
                  <c:v>45.54</c:v>
                </c:pt>
                <c:pt idx="332">
                  <c:v>45.05</c:v>
                </c:pt>
                <c:pt idx="333">
                  <c:v>49.07</c:v>
                </c:pt>
                <c:pt idx="334">
                  <c:v>48.06</c:v>
                </c:pt>
                <c:pt idx="335">
                  <c:v>45.18</c:v>
                </c:pt>
                <c:pt idx="336">
                  <c:v>48.73</c:v>
                </c:pt>
                <c:pt idx="337">
                  <c:v>48.84</c:v>
                </c:pt>
                <c:pt idx="338">
                  <c:v>49.01</c:v>
                </c:pt>
                <c:pt idx="339">
                  <c:v>49.1</c:v>
                </c:pt>
                <c:pt idx="340">
                  <c:v>48.55</c:v>
                </c:pt>
                <c:pt idx="341">
                  <c:v>48.45</c:v>
                </c:pt>
                <c:pt idx="342">
                  <c:v>48.45</c:v>
                </c:pt>
                <c:pt idx="343">
                  <c:v>48.55</c:v>
                </c:pt>
                <c:pt idx="344">
                  <c:v>49.1</c:v>
                </c:pt>
                <c:pt idx="345">
                  <c:v>47.97</c:v>
                </c:pt>
                <c:pt idx="346">
                  <c:v>48.63</c:v>
                </c:pt>
                <c:pt idx="347">
                  <c:v>48.68</c:v>
                </c:pt>
                <c:pt idx="348">
                  <c:v>48.49</c:v>
                </c:pt>
                <c:pt idx="349">
                  <c:v>48.5</c:v>
                </c:pt>
                <c:pt idx="350">
                  <c:v>48.59</c:v>
                </c:pt>
                <c:pt idx="351">
                  <c:v>47.8</c:v>
                </c:pt>
                <c:pt idx="352">
                  <c:v>48.38</c:v>
                </c:pt>
                <c:pt idx="353">
                  <c:v>43.96</c:v>
                </c:pt>
                <c:pt idx="354">
                  <c:v>45.8</c:v>
                </c:pt>
                <c:pt idx="355">
                  <c:v>48.55</c:v>
                </c:pt>
                <c:pt idx="356">
                  <c:v>48.72</c:v>
                </c:pt>
                <c:pt idx="357">
                  <c:v>49.24</c:v>
                </c:pt>
                <c:pt idx="358">
                  <c:v>48.21</c:v>
                </c:pt>
                <c:pt idx="359">
                  <c:v>49.62</c:v>
                </c:pt>
                <c:pt idx="360">
                  <c:v>48.1</c:v>
                </c:pt>
                <c:pt idx="361">
                  <c:v>48.54</c:v>
                </c:pt>
                <c:pt idx="362">
                  <c:v>48.32</c:v>
                </c:pt>
                <c:pt idx="363">
                  <c:v>43.75</c:v>
                </c:pt>
                <c:pt idx="364">
                  <c:v>48.11</c:v>
                </c:pt>
                <c:pt idx="365">
                  <c:v>43.73</c:v>
                </c:pt>
                <c:pt idx="366">
                  <c:v>48</c:v>
                </c:pt>
                <c:pt idx="367">
                  <c:v>51.27</c:v>
                </c:pt>
                <c:pt idx="368">
                  <c:v>48.43</c:v>
                </c:pt>
                <c:pt idx="369">
                  <c:v>43.53</c:v>
                </c:pt>
                <c:pt idx="370">
                  <c:v>48.07</c:v>
                </c:pt>
                <c:pt idx="371">
                  <c:v>47.78</c:v>
                </c:pt>
                <c:pt idx="372">
                  <c:v>47.78</c:v>
                </c:pt>
                <c:pt idx="373">
                  <c:v>45.89</c:v>
                </c:pt>
                <c:pt idx="374">
                  <c:v>43.6</c:v>
                </c:pt>
                <c:pt idx="375">
                  <c:v>43.68</c:v>
                </c:pt>
                <c:pt idx="376">
                  <c:v>48.07</c:v>
                </c:pt>
                <c:pt idx="377">
                  <c:v>48.07</c:v>
                </c:pt>
                <c:pt idx="378">
                  <c:v>49.04</c:v>
                </c:pt>
                <c:pt idx="379">
                  <c:v>47.08</c:v>
                </c:pt>
                <c:pt idx="380">
                  <c:v>48.21</c:v>
                </c:pt>
                <c:pt idx="381">
                  <c:v>45.47</c:v>
                </c:pt>
                <c:pt idx="382">
                  <c:v>49.18</c:v>
                </c:pt>
                <c:pt idx="383">
                  <c:v>48.44</c:v>
                </c:pt>
                <c:pt idx="384">
                  <c:v>46.87</c:v>
                </c:pt>
                <c:pt idx="385">
                  <c:v>46.84</c:v>
                </c:pt>
                <c:pt idx="386">
                  <c:v>47.89</c:v>
                </c:pt>
                <c:pt idx="387">
                  <c:v>49.03</c:v>
                </c:pt>
                <c:pt idx="388">
                  <c:v>48.18</c:v>
                </c:pt>
                <c:pt idx="389">
                  <c:v>45.02</c:v>
                </c:pt>
                <c:pt idx="390">
                  <c:v>47.26</c:v>
                </c:pt>
                <c:pt idx="391">
                  <c:v>45.78</c:v>
                </c:pt>
                <c:pt idx="392">
                  <c:v>47.96</c:v>
                </c:pt>
                <c:pt idx="393">
                  <c:v>45.91</c:v>
                </c:pt>
                <c:pt idx="394">
                  <c:v>45.24</c:v>
                </c:pt>
                <c:pt idx="395">
                  <c:v>43.72</c:v>
                </c:pt>
                <c:pt idx="396">
                  <c:v>47.11</c:v>
                </c:pt>
                <c:pt idx="397">
                  <c:v>50.13</c:v>
                </c:pt>
                <c:pt idx="398">
                  <c:v>48.12</c:v>
                </c:pt>
                <c:pt idx="399">
                  <c:v>48.4</c:v>
                </c:pt>
                <c:pt idx="400">
                  <c:v>47.91</c:v>
                </c:pt>
                <c:pt idx="401">
                  <c:v>49.63</c:v>
                </c:pt>
                <c:pt idx="402">
                  <c:v>43.39</c:v>
                </c:pt>
                <c:pt idx="403">
                  <c:v>47.97</c:v>
                </c:pt>
                <c:pt idx="404">
                  <c:v>44.57</c:v>
                </c:pt>
                <c:pt idx="405">
                  <c:v>46.88</c:v>
                </c:pt>
                <c:pt idx="406">
                  <c:v>43.92</c:v>
                </c:pt>
                <c:pt idx="407">
                  <c:v>47.13</c:v>
                </c:pt>
                <c:pt idx="408">
                  <c:v>46.91</c:v>
                </c:pt>
                <c:pt idx="409">
                  <c:v>48.17</c:v>
                </c:pt>
                <c:pt idx="410">
                  <c:v>49.39</c:v>
                </c:pt>
                <c:pt idx="411">
                  <c:v>42.32</c:v>
                </c:pt>
                <c:pt idx="412">
                  <c:v>47.95</c:v>
                </c:pt>
                <c:pt idx="413">
                  <c:v>47.95</c:v>
                </c:pt>
                <c:pt idx="414">
                  <c:v>45.42</c:v>
                </c:pt>
                <c:pt idx="415">
                  <c:v>46.39</c:v>
                </c:pt>
                <c:pt idx="416">
                  <c:v>43.47</c:v>
                </c:pt>
                <c:pt idx="417">
                  <c:v>49.18</c:v>
                </c:pt>
                <c:pt idx="418">
                  <c:v>46.79</c:v>
                </c:pt>
                <c:pt idx="419">
                  <c:v>48.22</c:v>
                </c:pt>
                <c:pt idx="420">
                  <c:v>46.79</c:v>
                </c:pt>
                <c:pt idx="421">
                  <c:v>47.92</c:v>
                </c:pt>
                <c:pt idx="422">
                  <c:v>49.13</c:v>
                </c:pt>
                <c:pt idx="423">
                  <c:v>49.02</c:v>
                </c:pt>
                <c:pt idx="424">
                  <c:v>48.17</c:v>
                </c:pt>
                <c:pt idx="425">
                  <c:v>42.52</c:v>
                </c:pt>
                <c:pt idx="426">
                  <c:v>46.73</c:v>
                </c:pt>
                <c:pt idx="427">
                  <c:v>49.46</c:v>
                </c:pt>
                <c:pt idx="428">
                  <c:v>46.69</c:v>
                </c:pt>
                <c:pt idx="429">
                  <c:v>42.89</c:v>
                </c:pt>
                <c:pt idx="430">
                  <c:v>47.93</c:v>
                </c:pt>
                <c:pt idx="431">
                  <c:v>50.51</c:v>
                </c:pt>
                <c:pt idx="432">
                  <c:v>46.39</c:v>
                </c:pt>
                <c:pt idx="433">
                  <c:v>49.17</c:v>
                </c:pt>
                <c:pt idx="434">
                  <c:v>43.92</c:v>
                </c:pt>
                <c:pt idx="435">
                  <c:v>45.44</c:v>
                </c:pt>
                <c:pt idx="436">
                  <c:v>48.01</c:v>
                </c:pt>
                <c:pt idx="437">
                  <c:v>49.07</c:v>
                </c:pt>
                <c:pt idx="438">
                  <c:v>49.22</c:v>
                </c:pt>
                <c:pt idx="439">
                  <c:v>43.79</c:v>
                </c:pt>
                <c:pt idx="440">
                  <c:v>49.49</c:v>
                </c:pt>
                <c:pt idx="441">
                  <c:v>47.52</c:v>
                </c:pt>
                <c:pt idx="442">
                  <c:v>48.08</c:v>
                </c:pt>
                <c:pt idx="443">
                  <c:v>49.05</c:v>
                </c:pt>
                <c:pt idx="444">
                  <c:v>47.82</c:v>
                </c:pt>
                <c:pt idx="445">
                  <c:v>43.07</c:v>
                </c:pt>
                <c:pt idx="446">
                  <c:v>45.22</c:v>
                </c:pt>
                <c:pt idx="447">
                  <c:v>49.04</c:v>
                </c:pt>
                <c:pt idx="448">
                  <c:v>49.49</c:v>
                </c:pt>
                <c:pt idx="449">
                  <c:v>45.23</c:v>
                </c:pt>
                <c:pt idx="450">
                  <c:v>49.28</c:v>
                </c:pt>
                <c:pt idx="451">
                  <c:v>47.99</c:v>
                </c:pt>
                <c:pt idx="452">
                  <c:v>48.29</c:v>
                </c:pt>
                <c:pt idx="453">
                  <c:v>46.93</c:v>
                </c:pt>
                <c:pt idx="454">
                  <c:v>48.26</c:v>
                </c:pt>
                <c:pt idx="455">
                  <c:v>48.75</c:v>
                </c:pt>
                <c:pt idx="456">
                  <c:v>45.84</c:v>
                </c:pt>
                <c:pt idx="457">
                  <c:v>48.1</c:v>
                </c:pt>
                <c:pt idx="458">
                  <c:v>46.54</c:v>
                </c:pt>
                <c:pt idx="459">
                  <c:v>45.67</c:v>
                </c:pt>
                <c:pt idx="460">
                  <c:v>43.8</c:v>
                </c:pt>
                <c:pt idx="461">
                  <c:v>49.12</c:v>
                </c:pt>
                <c:pt idx="462">
                  <c:v>49.06</c:v>
                </c:pt>
                <c:pt idx="463">
                  <c:v>49.01</c:v>
                </c:pt>
                <c:pt idx="464">
                  <c:v>43.67</c:v>
                </c:pt>
                <c:pt idx="465">
                  <c:v>50.51</c:v>
                </c:pt>
                <c:pt idx="466">
                  <c:v>47.96</c:v>
                </c:pt>
                <c:pt idx="467">
                  <c:v>46.19</c:v>
                </c:pt>
                <c:pt idx="468">
                  <c:v>42.83</c:v>
                </c:pt>
                <c:pt idx="469">
                  <c:v>45.08</c:v>
                </c:pt>
                <c:pt idx="470">
                  <c:v>49.37</c:v>
                </c:pt>
                <c:pt idx="471">
                  <c:v>42.85</c:v>
                </c:pt>
                <c:pt idx="472">
                  <c:v>49.04</c:v>
                </c:pt>
                <c:pt idx="473">
                  <c:v>48.98</c:v>
                </c:pt>
                <c:pt idx="474">
                  <c:v>43.8</c:v>
                </c:pt>
                <c:pt idx="475">
                  <c:v>47.97</c:v>
                </c:pt>
                <c:pt idx="476">
                  <c:v>45.46</c:v>
                </c:pt>
                <c:pt idx="477">
                  <c:v>50.36</c:v>
                </c:pt>
                <c:pt idx="478">
                  <c:v>43.55</c:v>
                </c:pt>
                <c:pt idx="479">
                  <c:v>47.43</c:v>
                </c:pt>
                <c:pt idx="480">
                  <c:v>49.05</c:v>
                </c:pt>
                <c:pt idx="481">
                  <c:v>50.4</c:v>
                </c:pt>
                <c:pt idx="482">
                  <c:v>47.06</c:v>
                </c:pt>
                <c:pt idx="483">
                  <c:v>46.68</c:v>
                </c:pt>
                <c:pt idx="484">
                  <c:v>47.23</c:v>
                </c:pt>
                <c:pt idx="485">
                  <c:v>47.1</c:v>
                </c:pt>
                <c:pt idx="486">
                  <c:v>47.38</c:v>
                </c:pt>
                <c:pt idx="487">
                  <c:v>45.78</c:v>
                </c:pt>
                <c:pt idx="488">
                  <c:v>45.91</c:v>
                </c:pt>
                <c:pt idx="489">
                  <c:v>46.62</c:v>
                </c:pt>
                <c:pt idx="490">
                  <c:v>47.14</c:v>
                </c:pt>
                <c:pt idx="491">
                  <c:v>47.41</c:v>
                </c:pt>
                <c:pt idx="492">
                  <c:v>47</c:v>
                </c:pt>
                <c:pt idx="493">
                  <c:v>47.17</c:v>
                </c:pt>
                <c:pt idx="494">
                  <c:v>45.22</c:v>
                </c:pt>
                <c:pt idx="495">
                  <c:v>45.69</c:v>
                </c:pt>
                <c:pt idx="496">
                  <c:v>46.96</c:v>
                </c:pt>
                <c:pt idx="497">
                  <c:v>50.89</c:v>
                </c:pt>
                <c:pt idx="498">
                  <c:v>49.16</c:v>
                </c:pt>
                <c:pt idx="499">
                  <c:v>49.69</c:v>
                </c:pt>
                <c:pt idx="500">
                  <c:v>48</c:v>
                </c:pt>
                <c:pt idx="501">
                  <c:v>47.39</c:v>
                </c:pt>
                <c:pt idx="502">
                  <c:v>45.84</c:v>
                </c:pt>
                <c:pt idx="503">
                  <c:v>46.03</c:v>
                </c:pt>
                <c:pt idx="504">
                  <c:v>46.81</c:v>
                </c:pt>
                <c:pt idx="505">
                  <c:v>47.08</c:v>
                </c:pt>
                <c:pt idx="506">
                  <c:v>46.81</c:v>
                </c:pt>
                <c:pt idx="507">
                  <c:v>47</c:v>
                </c:pt>
                <c:pt idx="508">
                  <c:v>46.41</c:v>
                </c:pt>
                <c:pt idx="509">
                  <c:v>47.05</c:v>
                </c:pt>
                <c:pt idx="510">
                  <c:v>46.97</c:v>
                </c:pt>
                <c:pt idx="511">
                  <c:v>46.76</c:v>
                </c:pt>
                <c:pt idx="512">
                  <c:v>49.76</c:v>
                </c:pt>
                <c:pt idx="513">
                  <c:v>45.35</c:v>
                </c:pt>
                <c:pt idx="514">
                  <c:v>46.35</c:v>
                </c:pt>
                <c:pt idx="515">
                  <c:v>47.73</c:v>
                </c:pt>
                <c:pt idx="516">
                  <c:v>46.94</c:v>
                </c:pt>
                <c:pt idx="517">
                  <c:v>43.55</c:v>
                </c:pt>
                <c:pt idx="518">
                  <c:v>47.27</c:v>
                </c:pt>
                <c:pt idx="519">
                  <c:v>46.81</c:v>
                </c:pt>
                <c:pt idx="520">
                  <c:v>48.07</c:v>
                </c:pt>
                <c:pt idx="521">
                  <c:v>49.7</c:v>
                </c:pt>
                <c:pt idx="522">
                  <c:v>44.67</c:v>
                </c:pt>
                <c:pt idx="523">
                  <c:v>49.9</c:v>
                </c:pt>
                <c:pt idx="524">
                  <c:v>49.81</c:v>
                </c:pt>
                <c:pt idx="525">
                  <c:v>47.35</c:v>
                </c:pt>
                <c:pt idx="526">
                  <c:v>45.77</c:v>
                </c:pt>
                <c:pt idx="527">
                  <c:v>47.54</c:v>
                </c:pt>
                <c:pt idx="528">
                  <c:v>47.78</c:v>
                </c:pt>
                <c:pt idx="529">
                  <c:v>45.32</c:v>
                </c:pt>
                <c:pt idx="530">
                  <c:v>46.52</c:v>
                </c:pt>
                <c:pt idx="531">
                  <c:v>46.61</c:v>
                </c:pt>
                <c:pt idx="532">
                  <c:v>45.59</c:v>
                </c:pt>
                <c:pt idx="533">
                  <c:v>45.44</c:v>
                </c:pt>
                <c:pt idx="534">
                  <c:v>46.76</c:v>
                </c:pt>
                <c:pt idx="535">
                  <c:v>48.26</c:v>
                </c:pt>
                <c:pt idx="536">
                  <c:v>46.78</c:v>
                </c:pt>
                <c:pt idx="537">
                  <c:v>46.89</c:v>
                </c:pt>
                <c:pt idx="538">
                  <c:v>45.32</c:v>
                </c:pt>
                <c:pt idx="539">
                  <c:v>46.78</c:v>
                </c:pt>
                <c:pt idx="540">
                  <c:v>46.59</c:v>
                </c:pt>
                <c:pt idx="541">
                  <c:v>46.73</c:v>
                </c:pt>
                <c:pt idx="542">
                  <c:v>48.41</c:v>
                </c:pt>
                <c:pt idx="543">
                  <c:v>45.32</c:v>
                </c:pt>
                <c:pt idx="544">
                  <c:v>47.72</c:v>
                </c:pt>
                <c:pt idx="545">
                  <c:v>45.01</c:v>
                </c:pt>
                <c:pt idx="546">
                  <c:v>46.22</c:v>
                </c:pt>
                <c:pt idx="547">
                  <c:v>45.05</c:v>
                </c:pt>
                <c:pt idx="548">
                  <c:v>45.43</c:v>
                </c:pt>
                <c:pt idx="549">
                  <c:v>45.34</c:v>
                </c:pt>
                <c:pt idx="550">
                  <c:v>47.7</c:v>
                </c:pt>
                <c:pt idx="551">
                  <c:v>46.91</c:v>
                </c:pt>
                <c:pt idx="552">
                  <c:v>49.98</c:v>
                </c:pt>
                <c:pt idx="553">
                  <c:v>49.6</c:v>
                </c:pt>
                <c:pt idx="554">
                  <c:v>46.6</c:v>
                </c:pt>
                <c:pt idx="555">
                  <c:v>45.43</c:v>
                </c:pt>
                <c:pt idx="556">
                  <c:v>46.66</c:v>
                </c:pt>
                <c:pt idx="557">
                  <c:v>45.32</c:v>
                </c:pt>
                <c:pt idx="558">
                  <c:v>46.06</c:v>
                </c:pt>
                <c:pt idx="559">
                  <c:v>46.62</c:v>
                </c:pt>
                <c:pt idx="560">
                  <c:v>46.72</c:v>
                </c:pt>
                <c:pt idx="561">
                  <c:v>46.55</c:v>
                </c:pt>
                <c:pt idx="562">
                  <c:v>48.3</c:v>
                </c:pt>
                <c:pt idx="563">
                  <c:v>47.09</c:v>
                </c:pt>
                <c:pt idx="564">
                  <c:v>45.02</c:v>
                </c:pt>
                <c:pt idx="565">
                  <c:v>45.64</c:v>
                </c:pt>
                <c:pt idx="566">
                  <c:v>45.17</c:v>
                </c:pt>
                <c:pt idx="567">
                  <c:v>47.19</c:v>
                </c:pt>
                <c:pt idx="568">
                  <c:v>46.23</c:v>
                </c:pt>
                <c:pt idx="569">
                  <c:v>49.42</c:v>
                </c:pt>
                <c:pt idx="570">
                  <c:v>46.3</c:v>
                </c:pt>
                <c:pt idx="571">
                  <c:v>46.28</c:v>
                </c:pt>
                <c:pt idx="572">
                  <c:v>47.39</c:v>
                </c:pt>
                <c:pt idx="573">
                  <c:v>47.52</c:v>
                </c:pt>
                <c:pt idx="574">
                  <c:v>45.19</c:v>
                </c:pt>
                <c:pt idx="575">
                  <c:v>46.34</c:v>
                </c:pt>
                <c:pt idx="576">
                  <c:v>47.86</c:v>
                </c:pt>
                <c:pt idx="577">
                  <c:v>45.28</c:v>
                </c:pt>
                <c:pt idx="578">
                  <c:v>46.41</c:v>
                </c:pt>
                <c:pt idx="579">
                  <c:v>46.9</c:v>
                </c:pt>
                <c:pt idx="580">
                  <c:v>44.91</c:v>
                </c:pt>
                <c:pt idx="581">
                  <c:v>46.5</c:v>
                </c:pt>
                <c:pt idx="582">
                  <c:v>49.63</c:v>
                </c:pt>
                <c:pt idx="583">
                  <c:v>42.74</c:v>
                </c:pt>
                <c:pt idx="584">
                  <c:v>46.99</c:v>
                </c:pt>
                <c:pt idx="585">
                  <c:v>45.86</c:v>
                </c:pt>
                <c:pt idx="586">
                  <c:v>46.08</c:v>
                </c:pt>
                <c:pt idx="587">
                  <c:v>50.07</c:v>
                </c:pt>
                <c:pt idx="588">
                  <c:v>49.64</c:v>
                </c:pt>
                <c:pt idx="589">
                  <c:v>45.57</c:v>
                </c:pt>
                <c:pt idx="590">
                  <c:v>46.67</c:v>
                </c:pt>
                <c:pt idx="591">
                  <c:v>49.51</c:v>
                </c:pt>
                <c:pt idx="592">
                  <c:v>45.69</c:v>
                </c:pt>
                <c:pt idx="593">
                  <c:v>45.94</c:v>
                </c:pt>
                <c:pt idx="594">
                  <c:v>46.37</c:v>
                </c:pt>
                <c:pt idx="595">
                  <c:v>45.37</c:v>
                </c:pt>
                <c:pt idx="596">
                  <c:v>45.96</c:v>
                </c:pt>
                <c:pt idx="597">
                  <c:v>45.86</c:v>
                </c:pt>
                <c:pt idx="598">
                  <c:v>46.42</c:v>
                </c:pt>
                <c:pt idx="599">
                  <c:v>46.7</c:v>
                </c:pt>
                <c:pt idx="600">
                  <c:v>45.41</c:v>
                </c:pt>
                <c:pt idx="601">
                  <c:v>45.81</c:v>
                </c:pt>
                <c:pt idx="602">
                  <c:v>46.87</c:v>
                </c:pt>
                <c:pt idx="603">
                  <c:v>45.56</c:v>
                </c:pt>
                <c:pt idx="604">
                  <c:v>45.03</c:v>
                </c:pt>
                <c:pt idx="605">
                  <c:v>50.78</c:v>
                </c:pt>
                <c:pt idx="606">
                  <c:v>50.61</c:v>
                </c:pt>
                <c:pt idx="607">
                  <c:v>45.96</c:v>
                </c:pt>
                <c:pt idx="608">
                  <c:v>46.26</c:v>
                </c:pt>
                <c:pt idx="609">
                  <c:v>45.83</c:v>
                </c:pt>
                <c:pt idx="610">
                  <c:v>45.73</c:v>
                </c:pt>
                <c:pt idx="611">
                  <c:v>50.8</c:v>
                </c:pt>
                <c:pt idx="612">
                  <c:v>50.44</c:v>
                </c:pt>
              </c:numCache>
            </c:numRef>
          </c:xVal>
          <c:yVal>
            <c:numRef>
              <c:f>'B2T with STS graphs_by_spp_year'!$G$1591:$G$2203</c:f>
              <c:numCache>
                <c:formatCode>General</c:formatCode>
                <c:ptCount val="613"/>
                <c:pt idx="0">
                  <c:v>11300</c:v>
                </c:pt>
                <c:pt idx="1">
                  <c:v>11300</c:v>
                </c:pt>
                <c:pt idx="2">
                  <c:v>11400</c:v>
                </c:pt>
                <c:pt idx="3">
                  <c:v>11500</c:v>
                </c:pt>
                <c:pt idx="4">
                  <c:v>11600</c:v>
                </c:pt>
                <c:pt idx="5">
                  <c:v>11600</c:v>
                </c:pt>
                <c:pt idx="6">
                  <c:v>11600</c:v>
                </c:pt>
                <c:pt idx="7">
                  <c:v>11600</c:v>
                </c:pt>
                <c:pt idx="8">
                  <c:v>11700</c:v>
                </c:pt>
                <c:pt idx="9">
                  <c:v>11700</c:v>
                </c:pt>
                <c:pt idx="10">
                  <c:v>11700</c:v>
                </c:pt>
                <c:pt idx="11">
                  <c:v>11700</c:v>
                </c:pt>
                <c:pt idx="12">
                  <c:v>11700</c:v>
                </c:pt>
                <c:pt idx="13">
                  <c:v>11800</c:v>
                </c:pt>
                <c:pt idx="14">
                  <c:v>11800</c:v>
                </c:pt>
                <c:pt idx="15">
                  <c:v>11800</c:v>
                </c:pt>
                <c:pt idx="16">
                  <c:v>11800</c:v>
                </c:pt>
                <c:pt idx="17">
                  <c:v>11800</c:v>
                </c:pt>
                <c:pt idx="18">
                  <c:v>11900</c:v>
                </c:pt>
                <c:pt idx="19">
                  <c:v>11900</c:v>
                </c:pt>
                <c:pt idx="20">
                  <c:v>11900</c:v>
                </c:pt>
                <c:pt idx="21">
                  <c:v>11900</c:v>
                </c:pt>
                <c:pt idx="22">
                  <c:v>11900</c:v>
                </c:pt>
                <c:pt idx="23">
                  <c:v>11900</c:v>
                </c:pt>
                <c:pt idx="24">
                  <c:v>11900</c:v>
                </c:pt>
                <c:pt idx="25">
                  <c:v>12000</c:v>
                </c:pt>
                <c:pt idx="26">
                  <c:v>12000</c:v>
                </c:pt>
                <c:pt idx="27">
                  <c:v>12000</c:v>
                </c:pt>
                <c:pt idx="28">
                  <c:v>12000</c:v>
                </c:pt>
                <c:pt idx="29">
                  <c:v>12000</c:v>
                </c:pt>
                <c:pt idx="30">
                  <c:v>12000</c:v>
                </c:pt>
                <c:pt idx="31">
                  <c:v>12000</c:v>
                </c:pt>
                <c:pt idx="32">
                  <c:v>12100</c:v>
                </c:pt>
                <c:pt idx="33">
                  <c:v>12100</c:v>
                </c:pt>
                <c:pt idx="34">
                  <c:v>12200</c:v>
                </c:pt>
                <c:pt idx="35">
                  <c:v>12200</c:v>
                </c:pt>
                <c:pt idx="36">
                  <c:v>12200</c:v>
                </c:pt>
                <c:pt idx="37">
                  <c:v>12200</c:v>
                </c:pt>
                <c:pt idx="38">
                  <c:v>12300</c:v>
                </c:pt>
                <c:pt idx="39">
                  <c:v>12300</c:v>
                </c:pt>
                <c:pt idx="40">
                  <c:v>12300</c:v>
                </c:pt>
                <c:pt idx="41">
                  <c:v>12300</c:v>
                </c:pt>
                <c:pt idx="42">
                  <c:v>12400</c:v>
                </c:pt>
                <c:pt idx="43">
                  <c:v>12400</c:v>
                </c:pt>
                <c:pt idx="44">
                  <c:v>12400</c:v>
                </c:pt>
                <c:pt idx="45">
                  <c:v>12400</c:v>
                </c:pt>
                <c:pt idx="46">
                  <c:v>12500</c:v>
                </c:pt>
                <c:pt idx="47">
                  <c:v>12500</c:v>
                </c:pt>
                <c:pt idx="48">
                  <c:v>12500</c:v>
                </c:pt>
                <c:pt idx="49">
                  <c:v>12600</c:v>
                </c:pt>
                <c:pt idx="50">
                  <c:v>12700</c:v>
                </c:pt>
                <c:pt idx="51">
                  <c:v>12700</c:v>
                </c:pt>
                <c:pt idx="52">
                  <c:v>12700</c:v>
                </c:pt>
                <c:pt idx="53">
                  <c:v>12700</c:v>
                </c:pt>
                <c:pt idx="54">
                  <c:v>12700</c:v>
                </c:pt>
                <c:pt idx="55">
                  <c:v>12700</c:v>
                </c:pt>
                <c:pt idx="56">
                  <c:v>12700</c:v>
                </c:pt>
                <c:pt idx="57">
                  <c:v>12700</c:v>
                </c:pt>
                <c:pt idx="58">
                  <c:v>12800</c:v>
                </c:pt>
                <c:pt idx="59">
                  <c:v>12800</c:v>
                </c:pt>
                <c:pt idx="60">
                  <c:v>12800</c:v>
                </c:pt>
                <c:pt idx="61">
                  <c:v>12800</c:v>
                </c:pt>
                <c:pt idx="62">
                  <c:v>12800</c:v>
                </c:pt>
                <c:pt idx="63">
                  <c:v>12900</c:v>
                </c:pt>
                <c:pt idx="64">
                  <c:v>12900</c:v>
                </c:pt>
                <c:pt idx="65">
                  <c:v>12900</c:v>
                </c:pt>
                <c:pt idx="66">
                  <c:v>12900</c:v>
                </c:pt>
                <c:pt idx="67">
                  <c:v>12900</c:v>
                </c:pt>
                <c:pt idx="68">
                  <c:v>12900</c:v>
                </c:pt>
                <c:pt idx="69">
                  <c:v>12900</c:v>
                </c:pt>
                <c:pt idx="70">
                  <c:v>12900</c:v>
                </c:pt>
                <c:pt idx="71">
                  <c:v>12900</c:v>
                </c:pt>
                <c:pt idx="72">
                  <c:v>12900</c:v>
                </c:pt>
                <c:pt idx="73">
                  <c:v>13000</c:v>
                </c:pt>
                <c:pt idx="74">
                  <c:v>13000</c:v>
                </c:pt>
                <c:pt idx="75">
                  <c:v>13000</c:v>
                </c:pt>
                <c:pt idx="76">
                  <c:v>13000</c:v>
                </c:pt>
                <c:pt idx="77">
                  <c:v>13000</c:v>
                </c:pt>
                <c:pt idx="78">
                  <c:v>13000</c:v>
                </c:pt>
                <c:pt idx="79">
                  <c:v>13100</c:v>
                </c:pt>
                <c:pt idx="80">
                  <c:v>13100</c:v>
                </c:pt>
                <c:pt idx="81">
                  <c:v>13100</c:v>
                </c:pt>
                <c:pt idx="82">
                  <c:v>13100</c:v>
                </c:pt>
                <c:pt idx="83">
                  <c:v>13100</c:v>
                </c:pt>
                <c:pt idx="84">
                  <c:v>13100</c:v>
                </c:pt>
                <c:pt idx="85">
                  <c:v>13100</c:v>
                </c:pt>
                <c:pt idx="86">
                  <c:v>13100</c:v>
                </c:pt>
                <c:pt idx="87">
                  <c:v>13100</c:v>
                </c:pt>
                <c:pt idx="88">
                  <c:v>13100</c:v>
                </c:pt>
                <c:pt idx="89">
                  <c:v>13100</c:v>
                </c:pt>
                <c:pt idx="90">
                  <c:v>13200</c:v>
                </c:pt>
                <c:pt idx="91">
                  <c:v>13200</c:v>
                </c:pt>
                <c:pt idx="92">
                  <c:v>13200</c:v>
                </c:pt>
                <c:pt idx="93">
                  <c:v>13200</c:v>
                </c:pt>
                <c:pt idx="94">
                  <c:v>13200</c:v>
                </c:pt>
                <c:pt idx="95">
                  <c:v>13200</c:v>
                </c:pt>
                <c:pt idx="96">
                  <c:v>13200</c:v>
                </c:pt>
                <c:pt idx="97">
                  <c:v>13200</c:v>
                </c:pt>
                <c:pt idx="98">
                  <c:v>13200</c:v>
                </c:pt>
                <c:pt idx="99">
                  <c:v>13200</c:v>
                </c:pt>
                <c:pt idx="100">
                  <c:v>13200</c:v>
                </c:pt>
                <c:pt idx="101">
                  <c:v>13200</c:v>
                </c:pt>
                <c:pt idx="102">
                  <c:v>13300</c:v>
                </c:pt>
                <c:pt idx="103">
                  <c:v>13300</c:v>
                </c:pt>
                <c:pt idx="104">
                  <c:v>13300</c:v>
                </c:pt>
                <c:pt idx="105">
                  <c:v>13300</c:v>
                </c:pt>
                <c:pt idx="106">
                  <c:v>13300</c:v>
                </c:pt>
                <c:pt idx="107">
                  <c:v>13300</c:v>
                </c:pt>
                <c:pt idx="108">
                  <c:v>13400</c:v>
                </c:pt>
                <c:pt idx="109">
                  <c:v>13400</c:v>
                </c:pt>
                <c:pt idx="110">
                  <c:v>13400</c:v>
                </c:pt>
                <c:pt idx="111">
                  <c:v>13400</c:v>
                </c:pt>
                <c:pt idx="112">
                  <c:v>13400</c:v>
                </c:pt>
                <c:pt idx="113">
                  <c:v>13400</c:v>
                </c:pt>
                <c:pt idx="114">
                  <c:v>13400</c:v>
                </c:pt>
                <c:pt idx="115">
                  <c:v>13400</c:v>
                </c:pt>
                <c:pt idx="116">
                  <c:v>13400</c:v>
                </c:pt>
                <c:pt idx="117">
                  <c:v>13400</c:v>
                </c:pt>
                <c:pt idx="118">
                  <c:v>13400</c:v>
                </c:pt>
                <c:pt idx="119">
                  <c:v>13400</c:v>
                </c:pt>
                <c:pt idx="120">
                  <c:v>13400</c:v>
                </c:pt>
                <c:pt idx="121">
                  <c:v>13400</c:v>
                </c:pt>
                <c:pt idx="122">
                  <c:v>13400</c:v>
                </c:pt>
                <c:pt idx="123">
                  <c:v>13400</c:v>
                </c:pt>
                <c:pt idx="124">
                  <c:v>13500</c:v>
                </c:pt>
                <c:pt idx="125">
                  <c:v>13500</c:v>
                </c:pt>
                <c:pt idx="126">
                  <c:v>13500</c:v>
                </c:pt>
                <c:pt idx="127">
                  <c:v>13500</c:v>
                </c:pt>
                <c:pt idx="128">
                  <c:v>13500</c:v>
                </c:pt>
                <c:pt idx="129">
                  <c:v>13500</c:v>
                </c:pt>
                <c:pt idx="130">
                  <c:v>13500</c:v>
                </c:pt>
                <c:pt idx="131">
                  <c:v>13500</c:v>
                </c:pt>
                <c:pt idx="132">
                  <c:v>13500</c:v>
                </c:pt>
                <c:pt idx="133">
                  <c:v>13500</c:v>
                </c:pt>
                <c:pt idx="134">
                  <c:v>13500</c:v>
                </c:pt>
                <c:pt idx="135">
                  <c:v>13500</c:v>
                </c:pt>
                <c:pt idx="136">
                  <c:v>13500</c:v>
                </c:pt>
                <c:pt idx="137">
                  <c:v>13600</c:v>
                </c:pt>
                <c:pt idx="138">
                  <c:v>13600</c:v>
                </c:pt>
                <c:pt idx="139">
                  <c:v>13600</c:v>
                </c:pt>
                <c:pt idx="140">
                  <c:v>13600</c:v>
                </c:pt>
                <c:pt idx="141">
                  <c:v>13600</c:v>
                </c:pt>
                <c:pt idx="142">
                  <c:v>13600</c:v>
                </c:pt>
                <c:pt idx="143">
                  <c:v>13600</c:v>
                </c:pt>
                <c:pt idx="144">
                  <c:v>13600</c:v>
                </c:pt>
                <c:pt idx="145">
                  <c:v>13600</c:v>
                </c:pt>
                <c:pt idx="146">
                  <c:v>13600</c:v>
                </c:pt>
                <c:pt idx="147">
                  <c:v>13600</c:v>
                </c:pt>
                <c:pt idx="148">
                  <c:v>13600</c:v>
                </c:pt>
                <c:pt idx="149">
                  <c:v>13600</c:v>
                </c:pt>
                <c:pt idx="150">
                  <c:v>13600</c:v>
                </c:pt>
                <c:pt idx="151">
                  <c:v>13600</c:v>
                </c:pt>
                <c:pt idx="152">
                  <c:v>13700</c:v>
                </c:pt>
                <c:pt idx="153">
                  <c:v>13700</c:v>
                </c:pt>
                <c:pt idx="154">
                  <c:v>13700</c:v>
                </c:pt>
                <c:pt idx="155">
                  <c:v>13700</c:v>
                </c:pt>
                <c:pt idx="156">
                  <c:v>13700</c:v>
                </c:pt>
                <c:pt idx="157">
                  <c:v>13700</c:v>
                </c:pt>
                <c:pt idx="158">
                  <c:v>13700</c:v>
                </c:pt>
                <c:pt idx="159">
                  <c:v>13700</c:v>
                </c:pt>
                <c:pt idx="160">
                  <c:v>13700</c:v>
                </c:pt>
                <c:pt idx="161">
                  <c:v>13700</c:v>
                </c:pt>
                <c:pt idx="162">
                  <c:v>13700</c:v>
                </c:pt>
                <c:pt idx="163">
                  <c:v>13700</c:v>
                </c:pt>
                <c:pt idx="164">
                  <c:v>13700</c:v>
                </c:pt>
                <c:pt idx="165">
                  <c:v>13700</c:v>
                </c:pt>
                <c:pt idx="166">
                  <c:v>13700</c:v>
                </c:pt>
                <c:pt idx="167">
                  <c:v>13800</c:v>
                </c:pt>
                <c:pt idx="168">
                  <c:v>13800</c:v>
                </c:pt>
                <c:pt idx="169">
                  <c:v>13800</c:v>
                </c:pt>
                <c:pt idx="170">
                  <c:v>13800</c:v>
                </c:pt>
                <c:pt idx="171">
                  <c:v>13800</c:v>
                </c:pt>
                <c:pt idx="172">
                  <c:v>13800</c:v>
                </c:pt>
                <c:pt idx="173">
                  <c:v>13800</c:v>
                </c:pt>
                <c:pt idx="174">
                  <c:v>13800</c:v>
                </c:pt>
                <c:pt idx="175">
                  <c:v>13800</c:v>
                </c:pt>
                <c:pt idx="176">
                  <c:v>13800</c:v>
                </c:pt>
                <c:pt idx="177">
                  <c:v>13800</c:v>
                </c:pt>
                <c:pt idx="178">
                  <c:v>13800</c:v>
                </c:pt>
                <c:pt idx="179">
                  <c:v>13800</c:v>
                </c:pt>
                <c:pt idx="180">
                  <c:v>13800</c:v>
                </c:pt>
                <c:pt idx="181">
                  <c:v>13800</c:v>
                </c:pt>
                <c:pt idx="182">
                  <c:v>13800</c:v>
                </c:pt>
                <c:pt idx="183">
                  <c:v>13800</c:v>
                </c:pt>
                <c:pt idx="184">
                  <c:v>13800</c:v>
                </c:pt>
                <c:pt idx="185">
                  <c:v>13800</c:v>
                </c:pt>
                <c:pt idx="186">
                  <c:v>13900</c:v>
                </c:pt>
                <c:pt idx="187">
                  <c:v>13900</c:v>
                </c:pt>
                <c:pt idx="188">
                  <c:v>13900</c:v>
                </c:pt>
                <c:pt idx="189">
                  <c:v>13900</c:v>
                </c:pt>
                <c:pt idx="190">
                  <c:v>13900</c:v>
                </c:pt>
                <c:pt idx="191">
                  <c:v>13900</c:v>
                </c:pt>
                <c:pt idx="192">
                  <c:v>13900</c:v>
                </c:pt>
                <c:pt idx="193">
                  <c:v>13900</c:v>
                </c:pt>
                <c:pt idx="194">
                  <c:v>13900</c:v>
                </c:pt>
                <c:pt idx="195">
                  <c:v>13900</c:v>
                </c:pt>
                <c:pt idx="196">
                  <c:v>13900</c:v>
                </c:pt>
                <c:pt idx="197">
                  <c:v>13900</c:v>
                </c:pt>
                <c:pt idx="198">
                  <c:v>13900</c:v>
                </c:pt>
                <c:pt idx="199">
                  <c:v>13900</c:v>
                </c:pt>
                <c:pt idx="200">
                  <c:v>13900</c:v>
                </c:pt>
                <c:pt idx="201">
                  <c:v>13900</c:v>
                </c:pt>
                <c:pt idx="202">
                  <c:v>13900</c:v>
                </c:pt>
                <c:pt idx="203">
                  <c:v>13900</c:v>
                </c:pt>
                <c:pt idx="204">
                  <c:v>13900</c:v>
                </c:pt>
                <c:pt idx="205">
                  <c:v>13900</c:v>
                </c:pt>
                <c:pt idx="206">
                  <c:v>13900</c:v>
                </c:pt>
                <c:pt idx="207">
                  <c:v>13900</c:v>
                </c:pt>
                <c:pt idx="208">
                  <c:v>13900</c:v>
                </c:pt>
                <c:pt idx="209">
                  <c:v>13900</c:v>
                </c:pt>
                <c:pt idx="210">
                  <c:v>13900</c:v>
                </c:pt>
                <c:pt idx="211">
                  <c:v>13900</c:v>
                </c:pt>
                <c:pt idx="212">
                  <c:v>14000</c:v>
                </c:pt>
                <c:pt idx="213">
                  <c:v>14000</c:v>
                </c:pt>
                <c:pt idx="214">
                  <c:v>14000</c:v>
                </c:pt>
                <c:pt idx="215">
                  <c:v>14000</c:v>
                </c:pt>
                <c:pt idx="216">
                  <c:v>14000</c:v>
                </c:pt>
                <c:pt idx="217">
                  <c:v>14000</c:v>
                </c:pt>
                <c:pt idx="218">
                  <c:v>14000</c:v>
                </c:pt>
                <c:pt idx="219">
                  <c:v>14000</c:v>
                </c:pt>
                <c:pt idx="220">
                  <c:v>14000</c:v>
                </c:pt>
                <c:pt idx="221">
                  <c:v>14000</c:v>
                </c:pt>
                <c:pt idx="222">
                  <c:v>14000</c:v>
                </c:pt>
                <c:pt idx="223">
                  <c:v>14000</c:v>
                </c:pt>
                <c:pt idx="224">
                  <c:v>14000</c:v>
                </c:pt>
                <c:pt idx="225">
                  <c:v>14000</c:v>
                </c:pt>
                <c:pt idx="226">
                  <c:v>14000</c:v>
                </c:pt>
                <c:pt idx="227">
                  <c:v>14000</c:v>
                </c:pt>
                <c:pt idx="228">
                  <c:v>14000</c:v>
                </c:pt>
                <c:pt idx="229">
                  <c:v>14000</c:v>
                </c:pt>
                <c:pt idx="230">
                  <c:v>14000</c:v>
                </c:pt>
                <c:pt idx="231">
                  <c:v>14000</c:v>
                </c:pt>
                <c:pt idx="232">
                  <c:v>14000</c:v>
                </c:pt>
                <c:pt idx="233">
                  <c:v>14100</c:v>
                </c:pt>
                <c:pt idx="234">
                  <c:v>14100</c:v>
                </c:pt>
                <c:pt idx="235">
                  <c:v>14100</c:v>
                </c:pt>
                <c:pt idx="236">
                  <c:v>14100</c:v>
                </c:pt>
                <c:pt idx="237">
                  <c:v>14100</c:v>
                </c:pt>
                <c:pt idx="238">
                  <c:v>14100</c:v>
                </c:pt>
                <c:pt idx="239">
                  <c:v>14100</c:v>
                </c:pt>
                <c:pt idx="240">
                  <c:v>14100</c:v>
                </c:pt>
                <c:pt idx="241">
                  <c:v>14100</c:v>
                </c:pt>
                <c:pt idx="242">
                  <c:v>14100</c:v>
                </c:pt>
                <c:pt idx="243">
                  <c:v>14100</c:v>
                </c:pt>
                <c:pt idx="244">
                  <c:v>14100</c:v>
                </c:pt>
                <c:pt idx="245">
                  <c:v>14100</c:v>
                </c:pt>
                <c:pt idx="246">
                  <c:v>14100</c:v>
                </c:pt>
                <c:pt idx="247">
                  <c:v>14100</c:v>
                </c:pt>
                <c:pt idx="248">
                  <c:v>14100</c:v>
                </c:pt>
                <c:pt idx="249">
                  <c:v>14100</c:v>
                </c:pt>
                <c:pt idx="250">
                  <c:v>14100</c:v>
                </c:pt>
                <c:pt idx="251">
                  <c:v>14200</c:v>
                </c:pt>
                <c:pt idx="252">
                  <c:v>14200</c:v>
                </c:pt>
                <c:pt idx="253">
                  <c:v>14200</c:v>
                </c:pt>
                <c:pt idx="254">
                  <c:v>14200</c:v>
                </c:pt>
                <c:pt idx="255">
                  <c:v>14200</c:v>
                </c:pt>
                <c:pt idx="256">
                  <c:v>14200</c:v>
                </c:pt>
                <c:pt idx="257">
                  <c:v>14200</c:v>
                </c:pt>
                <c:pt idx="258">
                  <c:v>14200</c:v>
                </c:pt>
                <c:pt idx="259">
                  <c:v>14200</c:v>
                </c:pt>
                <c:pt idx="260">
                  <c:v>14200</c:v>
                </c:pt>
                <c:pt idx="261">
                  <c:v>14200</c:v>
                </c:pt>
                <c:pt idx="262">
                  <c:v>14200</c:v>
                </c:pt>
                <c:pt idx="263">
                  <c:v>14300</c:v>
                </c:pt>
                <c:pt idx="264">
                  <c:v>14300</c:v>
                </c:pt>
                <c:pt idx="265">
                  <c:v>14300</c:v>
                </c:pt>
                <c:pt idx="266">
                  <c:v>14300</c:v>
                </c:pt>
                <c:pt idx="267">
                  <c:v>14300</c:v>
                </c:pt>
                <c:pt idx="268">
                  <c:v>14300</c:v>
                </c:pt>
                <c:pt idx="269">
                  <c:v>14300</c:v>
                </c:pt>
                <c:pt idx="270">
                  <c:v>14300</c:v>
                </c:pt>
                <c:pt idx="271">
                  <c:v>14300</c:v>
                </c:pt>
                <c:pt idx="272">
                  <c:v>14300</c:v>
                </c:pt>
                <c:pt idx="273">
                  <c:v>14400</c:v>
                </c:pt>
                <c:pt idx="274">
                  <c:v>14400</c:v>
                </c:pt>
                <c:pt idx="275">
                  <c:v>14400</c:v>
                </c:pt>
                <c:pt idx="276">
                  <c:v>14400</c:v>
                </c:pt>
                <c:pt idx="277">
                  <c:v>14400</c:v>
                </c:pt>
                <c:pt idx="278">
                  <c:v>14500</c:v>
                </c:pt>
                <c:pt idx="279">
                  <c:v>14500</c:v>
                </c:pt>
                <c:pt idx="280">
                  <c:v>14500</c:v>
                </c:pt>
                <c:pt idx="281">
                  <c:v>14500</c:v>
                </c:pt>
                <c:pt idx="282">
                  <c:v>14500</c:v>
                </c:pt>
                <c:pt idx="283">
                  <c:v>14500</c:v>
                </c:pt>
                <c:pt idx="284">
                  <c:v>14500</c:v>
                </c:pt>
                <c:pt idx="285">
                  <c:v>14600</c:v>
                </c:pt>
                <c:pt idx="286">
                  <c:v>14600</c:v>
                </c:pt>
                <c:pt idx="287">
                  <c:v>14600</c:v>
                </c:pt>
                <c:pt idx="288">
                  <c:v>14600</c:v>
                </c:pt>
                <c:pt idx="289">
                  <c:v>14600</c:v>
                </c:pt>
                <c:pt idx="290">
                  <c:v>14600</c:v>
                </c:pt>
                <c:pt idx="291">
                  <c:v>14700</c:v>
                </c:pt>
                <c:pt idx="292">
                  <c:v>14700</c:v>
                </c:pt>
                <c:pt idx="293">
                  <c:v>14700</c:v>
                </c:pt>
                <c:pt idx="294">
                  <c:v>14700</c:v>
                </c:pt>
                <c:pt idx="295">
                  <c:v>14800</c:v>
                </c:pt>
                <c:pt idx="296">
                  <c:v>14800</c:v>
                </c:pt>
                <c:pt idx="297">
                  <c:v>14800</c:v>
                </c:pt>
                <c:pt idx="298">
                  <c:v>14800</c:v>
                </c:pt>
                <c:pt idx="299">
                  <c:v>15000</c:v>
                </c:pt>
                <c:pt idx="300">
                  <c:v>15000</c:v>
                </c:pt>
                <c:pt idx="301">
                  <c:v>15000</c:v>
                </c:pt>
                <c:pt idx="302">
                  <c:v>15100</c:v>
                </c:pt>
                <c:pt idx="303">
                  <c:v>15100</c:v>
                </c:pt>
                <c:pt idx="304">
                  <c:v>15100</c:v>
                </c:pt>
                <c:pt idx="305">
                  <c:v>15200</c:v>
                </c:pt>
                <c:pt idx="306">
                  <c:v>15200</c:v>
                </c:pt>
                <c:pt idx="307">
                  <c:v>15200</c:v>
                </c:pt>
                <c:pt idx="308">
                  <c:v>15200</c:v>
                </c:pt>
                <c:pt idx="309">
                  <c:v>15200</c:v>
                </c:pt>
                <c:pt idx="310">
                  <c:v>15400</c:v>
                </c:pt>
                <c:pt idx="311">
                  <c:v>15400</c:v>
                </c:pt>
                <c:pt idx="312">
                  <c:v>15400</c:v>
                </c:pt>
                <c:pt idx="313">
                  <c:v>15400</c:v>
                </c:pt>
                <c:pt idx="314">
                  <c:v>15500</c:v>
                </c:pt>
                <c:pt idx="315">
                  <c:v>15500</c:v>
                </c:pt>
                <c:pt idx="316">
                  <c:v>15500</c:v>
                </c:pt>
                <c:pt idx="317">
                  <c:v>15500</c:v>
                </c:pt>
                <c:pt idx="318">
                  <c:v>15500</c:v>
                </c:pt>
                <c:pt idx="319">
                  <c:v>15500</c:v>
                </c:pt>
                <c:pt idx="320">
                  <c:v>15500</c:v>
                </c:pt>
                <c:pt idx="321">
                  <c:v>15600</c:v>
                </c:pt>
                <c:pt idx="322">
                  <c:v>15600</c:v>
                </c:pt>
                <c:pt idx="323">
                  <c:v>15700</c:v>
                </c:pt>
                <c:pt idx="324">
                  <c:v>15700</c:v>
                </c:pt>
                <c:pt idx="325">
                  <c:v>15700</c:v>
                </c:pt>
                <c:pt idx="326">
                  <c:v>15800</c:v>
                </c:pt>
                <c:pt idx="327">
                  <c:v>15800</c:v>
                </c:pt>
                <c:pt idx="328">
                  <c:v>15800</c:v>
                </c:pt>
                <c:pt idx="329">
                  <c:v>15900</c:v>
                </c:pt>
                <c:pt idx="330">
                  <c:v>15900</c:v>
                </c:pt>
                <c:pt idx="331">
                  <c:v>15900</c:v>
                </c:pt>
                <c:pt idx="332">
                  <c:v>15900</c:v>
                </c:pt>
                <c:pt idx="333">
                  <c:v>16000</c:v>
                </c:pt>
                <c:pt idx="334">
                  <c:v>16000</c:v>
                </c:pt>
                <c:pt idx="335">
                  <c:v>16000</c:v>
                </c:pt>
                <c:pt idx="336">
                  <c:v>16000</c:v>
                </c:pt>
                <c:pt idx="337">
                  <c:v>16100.000000000002</c:v>
                </c:pt>
                <c:pt idx="338">
                  <c:v>16100.000000000002</c:v>
                </c:pt>
                <c:pt idx="339">
                  <c:v>16100.000000000002</c:v>
                </c:pt>
                <c:pt idx="340">
                  <c:v>16200</c:v>
                </c:pt>
                <c:pt idx="341">
                  <c:v>16200</c:v>
                </c:pt>
                <c:pt idx="342">
                  <c:v>16300</c:v>
                </c:pt>
                <c:pt idx="343">
                  <c:v>16300</c:v>
                </c:pt>
                <c:pt idx="344">
                  <c:v>16300</c:v>
                </c:pt>
                <c:pt idx="345">
                  <c:v>16300</c:v>
                </c:pt>
                <c:pt idx="346">
                  <c:v>16300</c:v>
                </c:pt>
                <c:pt idx="347">
                  <c:v>16300</c:v>
                </c:pt>
                <c:pt idx="348">
                  <c:v>16300</c:v>
                </c:pt>
                <c:pt idx="349">
                  <c:v>16300</c:v>
                </c:pt>
                <c:pt idx="350">
                  <c:v>16300</c:v>
                </c:pt>
                <c:pt idx="351">
                  <c:v>16300</c:v>
                </c:pt>
                <c:pt idx="352">
                  <c:v>16400</c:v>
                </c:pt>
                <c:pt idx="353">
                  <c:v>16400</c:v>
                </c:pt>
                <c:pt idx="354">
                  <c:v>16400</c:v>
                </c:pt>
                <c:pt idx="355">
                  <c:v>16400</c:v>
                </c:pt>
                <c:pt idx="356">
                  <c:v>16400</c:v>
                </c:pt>
                <c:pt idx="357">
                  <c:v>16500</c:v>
                </c:pt>
                <c:pt idx="358">
                  <c:v>16500</c:v>
                </c:pt>
                <c:pt idx="359">
                  <c:v>16500</c:v>
                </c:pt>
                <c:pt idx="360">
                  <c:v>16500</c:v>
                </c:pt>
                <c:pt idx="361">
                  <c:v>16500</c:v>
                </c:pt>
                <c:pt idx="362">
                  <c:v>16500</c:v>
                </c:pt>
                <c:pt idx="363">
                  <c:v>16500</c:v>
                </c:pt>
                <c:pt idx="364">
                  <c:v>16500</c:v>
                </c:pt>
                <c:pt idx="365">
                  <c:v>16500</c:v>
                </c:pt>
                <c:pt idx="366">
                  <c:v>16500</c:v>
                </c:pt>
                <c:pt idx="367">
                  <c:v>16500</c:v>
                </c:pt>
                <c:pt idx="368">
                  <c:v>16500</c:v>
                </c:pt>
                <c:pt idx="369">
                  <c:v>16500</c:v>
                </c:pt>
                <c:pt idx="370">
                  <c:v>16600</c:v>
                </c:pt>
                <c:pt idx="371">
                  <c:v>16600</c:v>
                </c:pt>
                <c:pt idx="372">
                  <c:v>16600</c:v>
                </c:pt>
                <c:pt idx="373">
                  <c:v>16600</c:v>
                </c:pt>
                <c:pt idx="374">
                  <c:v>16600</c:v>
                </c:pt>
                <c:pt idx="375">
                  <c:v>16600</c:v>
                </c:pt>
                <c:pt idx="376">
                  <c:v>16600</c:v>
                </c:pt>
                <c:pt idx="377">
                  <c:v>16700</c:v>
                </c:pt>
                <c:pt idx="378">
                  <c:v>16700</c:v>
                </c:pt>
                <c:pt idx="379">
                  <c:v>16700</c:v>
                </c:pt>
                <c:pt idx="380">
                  <c:v>16700</c:v>
                </c:pt>
                <c:pt idx="381">
                  <c:v>16700</c:v>
                </c:pt>
                <c:pt idx="382">
                  <c:v>16700</c:v>
                </c:pt>
                <c:pt idx="383">
                  <c:v>16800</c:v>
                </c:pt>
                <c:pt idx="384">
                  <c:v>16800</c:v>
                </c:pt>
                <c:pt idx="385">
                  <c:v>16800</c:v>
                </c:pt>
                <c:pt idx="386">
                  <c:v>16800</c:v>
                </c:pt>
                <c:pt idx="387">
                  <c:v>16800</c:v>
                </c:pt>
                <c:pt idx="388">
                  <c:v>16800</c:v>
                </c:pt>
                <c:pt idx="389">
                  <c:v>16800</c:v>
                </c:pt>
                <c:pt idx="390">
                  <c:v>16800</c:v>
                </c:pt>
                <c:pt idx="391">
                  <c:v>16800</c:v>
                </c:pt>
                <c:pt idx="392">
                  <c:v>16800</c:v>
                </c:pt>
                <c:pt idx="393">
                  <c:v>16800</c:v>
                </c:pt>
                <c:pt idx="394">
                  <c:v>16800</c:v>
                </c:pt>
                <c:pt idx="395">
                  <c:v>16800</c:v>
                </c:pt>
                <c:pt idx="396">
                  <c:v>16800</c:v>
                </c:pt>
                <c:pt idx="397">
                  <c:v>16800</c:v>
                </c:pt>
                <c:pt idx="398">
                  <c:v>16800</c:v>
                </c:pt>
                <c:pt idx="399">
                  <c:v>16900</c:v>
                </c:pt>
                <c:pt idx="400">
                  <c:v>16900</c:v>
                </c:pt>
                <c:pt idx="401">
                  <c:v>16900</c:v>
                </c:pt>
                <c:pt idx="402">
                  <c:v>16900</c:v>
                </c:pt>
                <c:pt idx="403">
                  <c:v>16900</c:v>
                </c:pt>
                <c:pt idx="404">
                  <c:v>16900</c:v>
                </c:pt>
                <c:pt idx="405">
                  <c:v>16900</c:v>
                </c:pt>
                <c:pt idx="406">
                  <c:v>16900</c:v>
                </c:pt>
                <c:pt idx="407">
                  <c:v>16900</c:v>
                </c:pt>
                <c:pt idx="408">
                  <c:v>17000</c:v>
                </c:pt>
                <c:pt idx="409">
                  <c:v>17000</c:v>
                </c:pt>
                <c:pt idx="410">
                  <c:v>17000</c:v>
                </c:pt>
                <c:pt idx="411">
                  <c:v>17000</c:v>
                </c:pt>
                <c:pt idx="412">
                  <c:v>17000</c:v>
                </c:pt>
                <c:pt idx="413">
                  <c:v>17000</c:v>
                </c:pt>
                <c:pt idx="414">
                  <c:v>17000</c:v>
                </c:pt>
                <c:pt idx="415">
                  <c:v>17000</c:v>
                </c:pt>
                <c:pt idx="416">
                  <c:v>17000</c:v>
                </c:pt>
                <c:pt idx="417">
                  <c:v>17000</c:v>
                </c:pt>
                <c:pt idx="418">
                  <c:v>17000</c:v>
                </c:pt>
                <c:pt idx="419">
                  <c:v>17000</c:v>
                </c:pt>
                <c:pt idx="420">
                  <c:v>17100</c:v>
                </c:pt>
                <c:pt idx="421">
                  <c:v>17100</c:v>
                </c:pt>
                <c:pt idx="422">
                  <c:v>17100</c:v>
                </c:pt>
                <c:pt idx="423">
                  <c:v>17100</c:v>
                </c:pt>
                <c:pt idx="424">
                  <c:v>17100</c:v>
                </c:pt>
                <c:pt idx="425">
                  <c:v>17100</c:v>
                </c:pt>
                <c:pt idx="426">
                  <c:v>17100</c:v>
                </c:pt>
                <c:pt idx="427">
                  <c:v>17100</c:v>
                </c:pt>
                <c:pt idx="428">
                  <c:v>17100</c:v>
                </c:pt>
                <c:pt idx="429">
                  <c:v>17200</c:v>
                </c:pt>
                <c:pt idx="430">
                  <c:v>17200</c:v>
                </c:pt>
                <c:pt idx="431">
                  <c:v>17200</c:v>
                </c:pt>
                <c:pt idx="432">
                  <c:v>17200</c:v>
                </c:pt>
                <c:pt idx="433">
                  <c:v>17200</c:v>
                </c:pt>
                <c:pt idx="434">
                  <c:v>17200</c:v>
                </c:pt>
                <c:pt idx="435">
                  <c:v>17200</c:v>
                </c:pt>
                <c:pt idx="436">
                  <c:v>17200</c:v>
                </c:pt>
                <c:pt idx="437">
                  <c:v>17200</c:v>
                </c:pt>
                <c:pt idx="438">
                  <c:v>17200</c:v>
                </c:pt>
                <c:pt idx="439">
                  <c:v>17300</c:v>
                </c:pt>
                <c:pt idx="440">
                  <c:v>17300</c:v>
                </c:pt>
                <c:pt idx="441">
                  <c:v>17300</c:v>
                </c:pt>
                <c:pt idx="442">
                  <c:v>17300</c:v>
                </c:pt>
                <c:pt idx="443">
                  <c:v>17300</c:v>
                </c:pt>
                <c:pt idx="444">
                  <c:v>17300</c:v>
                </c:pt>
                <c:pt idx="445">
                  <c:v>17300</c:v>
                </c:pt>
                <c:pt idx="446">
                  <c:v>17300</c:v>
                </c:pt>
                <c:pt idx="447">
                  <c:v>17300</c:v>
                </c:pt>
                <c:pt idx="448">
                  <c:v>17300</c:v>
                </c:pt>
                <c:pt idx="449">
                  <c:v>17300</c:v>
                </c:pt>
                <c:pt idx="450">
                  <c:v>17300</c:v>
                </c:pt>
                <c:pt idx="451">
                  <c:v>17400</c:v>
                </c:pt>
                <c:pt idx="452">
                  <c:v>17400</c:v>
                </c:pt>
                <c:pt idx="453">
                  <c:v>17400</c:v>
                </c:pt>
                <c:pt idx="454">
                  <c:v>17400</c:v>
                </c:pt>
                <c:pt idx="455">
                  <c:v>17400</c:v>
                </c:pt>
                <c:pt idx="456">
                  <c:v>17400</c:v>
                </c:pt>
                <c:pt idx="457">
                  <c:v>17400</c:v>
                </c:pt>
                <c:pt idx="458">
                  <c:v>17400</c:v>
                </c:pt>
                <c:pt idx="459">
                  <c:v>17400</c:v>
                </c:pt>
                <c:pt idx="460">
                  <c:v>17400</c:v>
                </c:pt>
                <c:pt idx="461">
                  <c:v>17400</c:v>
                </c:pt>
                <c:pt idx="462">
                  <c:v>17400</c:v>
                </c:pt>
                <c:pt idx="463">
                  <c:v>17400</c:v>
                </c:pt>
                <c:pt idx="464">
                  <c:v>17400</c:v>
                </c:pt>
                <c:pt idx="465">
                  <c:v>17500</c:v>
                </c:pt>
                <c:pt idx="466">
                  <c:v>17500</c:v>
                </c:pt>
                <c:pt idx="467">
                  <c:v>17500</c:v>
                </c:pt>
                <c:pt idx="468">
                  <c:v>17500</c:v>
                </c:pt>
                <c:pt idx="469">
                  <c:v>17500</c:v>
                </c:pt>
                <c:pt idx="470">
                  <c:v>17500</c:v>
                </c:pt>
                <c:pt idx="471">
                  <c:v>17500</c:v>
                </c:pt>
                <c:pt idx="472">
                  <c:v>17500</c:v>
                </c:pt>
                <c:pt idx="473">
                  <c:v>17500</c:v>
                </c:pt>
                <c:pt idx="474">
                  <c:v>17500</c:v>
                </c:pt>
                <c:pt idx="475">
                  <c:v>17500</c:v>
                </c:pt>
                <c:pt idx="476">
                  <c:v>17500</c:v>
                </c:pt>
                <c:pt idx="477">
                  <c:v>17500</c:v>
                </c:pt>
                <c:pt idx="478">
                  <c:v>17600</c:v>
                </c:pt>
                <c:pt idx="479">
                  <c:v>17600</c:v>
                </c:pt>
                <c:pt idx="480">
                  <c:v>17600</c:v>
                </c:pt>
                <c:pt idx="481">
                  <c:v>17600</c:v>
                </c:pt>
                <c:pt idx="482">
                  <c:v>17600</c:v>
                </c:pt>
                <c:pt idx="483">
                  <c:v>17600</c:v>
                </c:pt>
                <c:pt idx="484">
                  <c:v>17600</c:v>
                </c:pt>
                <c:pt idx="485">
                  <c:v>17600</c:v>
                </c:pt>
                <c:pt idx="486">
                  <c:v>17600</c:v>
                </c:pt>
                <c:pt idx="487">
                  <c:v>17600</c:v>
                </c:pt>
                <c:pt idx="488">
                  <c:v>17600</c:v>
                </c:pt>
                <c:pt idx="489">
                  <c:v>17600</c:v>
                </c:pt>
                <c:pt idx="490">
                  <c:v>17600</c:v>
                </c:pt>
                <c:pt idx="491">
                  <c:v>17600</c:v>
                </c:pt>
                <c:pt idx="492">
                  <c:v>17600</c:v>
                </c:pt>
                <c:pt idx="493">
                  <c:v>17600</c:v>
                </c:pt>
                <c:pt idx="494">
                  <c:v>17600</c:v>
                </c:pt>
                <c:pt idx="495">
                  <c:v>17600</c:v>
                </c:pt>
                <c:pt idx="496">
                  <c:v>17600</c:v>
                </c:pt>
                <c:pt idx="497">
                  <c:v>17600</c:v>
                </c:pt>
                <c:pt idx="498">
                  <c:v>17700</c:v>
                </c:pt>
                <c:pt idx="499">
                  <c:v>17700</c:v>
                </c:pt>
                <c:pt idx="500">
                  <c:v>17700</c:v>
                </c:pt>
                <c:pt idx="501">
                  <c:v>17700</c:v>
                </c:pt>
                <c:pt idx="502">
                  <c:v>17700</c:v>
                </c:pt>
                <c:pt idx="503">
                  <c:v>17700</c:v>
                </c:pt>
                <c:pt idx="504">
                  <c:v>17700</c:v>
                </c:pt>
                <c:pt idx="505">
                  <c:v>17700</c:v>
                </c:pt>
                <c:pt idx="506">
                  <c:v>17700</c:v>
                </c:pt>
                <c:pt idx="507">
                  <c:v>17700</c:v>
                </c:pt>
                <c:pt idx="508">
                  <c:v>17700</c:v>
                </c:pt>
                <c:pt idx="509">
                  <c:v>17700</c:v>
                </c:pt>
                <c:pt idx="510">
                  <c:v>17700</c:v>
                </c:pt>
                <c:pt idx="511">
                  <c:v>17700</c:v>
                </c:pt>
                <c:pt idx="512">
                  <c:v>17700</c:v>
                </c:pt>
                <c:pt idx="513">
                  <c:v>17700</c:v>
                </c:pt>
                <c:pt idx="514">
                  <c:v>17700</c:v>
                </c:pt>
                <c:pt idx="515">
                  <c:v>17700</c:v>
                </c:pt>
                <c:pt idx="516">
                  <c:v>17700</c:v>
                </c:pt>
                <c:pt idx="517">
                  <c:v>17700</c:v>
                </c:pt>
                <c:pt idx="518">
                  <c:v>17700</c:v>
                </c:pt>
                <c:pt idx="519">
                  <c:v>17700</c:v>
                </c:pt>
                <c:pt idx="520">
                  <c:v>17700</c:v>
                </c:pt>
                <c:pt idx="521">
                  <c:v>17700</c:v>
                </c:pt>
                <c:pt idx="522">
                  <c:v>17700</c:v>
                </c:pt>
                <c:pt idx="523">
                  <c:v>17800</c:v>
                </c:pt>
                <c:pt idx="524">
                  <c:v>17800</c:v>
                </c:pt>
                <c:pt idx="525">
                  <c:v>17800</c:v>
                </c:pt>
                <c:pt idx="526">
                  <c:v>17800</c:v>
                </c:pt>
                <c:pt idx="527">
                  <c:v>17800</c:v>
                </c:pt>
                <c:pt idx="528">
                  <c:v>17800</c:v>
                </c:pt>
                <c:pt idx="529">
                  <c:v>17800</c:v>
                </c:pt>
                <c:pt idx="530">
                  <c:v>17800</c:v>
                </c:pt>
                <c:pt idx="531">
                  <c:v>17800</c:v>
                </c:pt>
                <c:pt idx="532">
                  <c:v>17800</c:v>
                </c:pt>
                <c:pt idx="533">
                  <c:v>17800</c:v>
                </c:pt>
                <c:pt idx="534">
                  <c:v>17800</c:v>
                </c:pt>
                <c:pt idx="535">
                  <c:v>17800</c:v>
                </c:pt>
                <c:pt idx="536">
                  <c:v>17800</c:v>
                </c:pt>
                <c:pt idx="537">
                  <c:v>17800</c:v>
                </c:pt>
                <c:pt idx="538">
                  <c:v>17800</c:v>
                </c:pt>
                <c:pt idx="539">
                  <c:v>17800</c:v>
                </c:pt>
                <c:pt idx="540">
                  <c:v>17800</c:v>
                </c:pt>
                <c:pt idx="541">
                  <c:v>17800</c:v>
                </c:pt>
                <c:pt idx="542">
                  <c:v>17800</c:v>
                </c:pt>
                <c:pt idx="543">
                  <c:v>17800</c:v>
                </c:pt>
                <c:pt idx="544">
                  <c:v>17800</c:v>
                </c:pt>
                <c:pt idx="545">
                  <c:v>17800</c:v>
                </c:pt>
                <c:pt idx="546">
                  <c:v>17900</c:v>
                </c:pt>
                <c:pt idx="547">
                  <c:v>17900</c:v>
                </c:pt>
                <c:pt idx="548">
                  <c:v>17900</c:v>
                </c:pt>
                <c:pt idx="549">
                  <c:v>17900</c:v>
                </c:pt>
                <c:pt idx="550">
                  <c:v>17900</c:v>
                </c:pt>
                <c:pt idx="551">
                  <c:v>17900</c:v>
                </c:pt>
                <c:pt idx="552">
                  <c:v>17900</c:v>
                </c:pt>
                <c:pt idx="553">
                  <c:v>17900</c:v>
                </c:pt>
                <c:pt idx="554">
                  <c:v>17900</c:v>
                </c:pt>
                <c:pt idx="555">
                  <c:v>17900</c:v>
                </c:pt>
                <c:pt idx="556">
                  <c:v>17900</c:v>
                </c:pt>
                <c:pt idx="557">
                  <c:v>17900</c:v>
                </c:pt>
                <c:pt idx="558">
                  <c:v>17900</c:v>
                </c:pt>
                <c:pt idx="559">
                  <c:v>17900</c:v>
                </c:pt>
                <c:pt idx="560">
                  <c:v>17900</c:v>
                </c:pt>
                <c:pt idx="561">
                  <c:v>17900</c:v>
                </c:pt>
                <c:pt idx="562">
                  <c:v>17900</c:v>
                </c:pt>
                <c:pt idx="563">
                  <c:v>17900</c:v>
                </c:pt>
                <c:pt idx="564">
                  <c:v>17900</c:v>
                </c:pt>
                <c:pt idx="565">
                  <c:v>17900</c:v>
                </c:pt>
                <c:pt idx="566">
                  <c:v>18000</c:v>
                </c:pt>
                <c:pt idx="567">
                  <c:v>18000</c:v>
                </c:pt>
                <c:pt idx="568">
                  <c:v>18000</c:v>
                </c:pt>
                <c:pt idx="569">
                  <c:v>18000</c:v>
                </c:pt>
                <c:pt idx="570">
                  <c:v>18000</c:v>
                </c:pt>
                <c:pt idx="571">
                  <c:v>18000</c:v>
                </c:pt>
                <c:pt idx="572">
                  <c:v>18000</c:v>
                </c:pt>
                <c:pt idx="573">
                  <c:v>18000</c:v>
                </c:pt>
                <c:pt idx="574">
                  <c:v>18000</c:v>
                </c:pt>
                <c:pt idx="575">
                  <c:v>18000</c:v>
                </c:pt>
                <c:pt idx="576">
                  <c:v>18000</c:v>
                </c:pt>
                <c:pt idx="577">
                  <c:v>18000</c:v>
                </c:pt>
                <c:pt idx="578">
                  <c:v>18100</c:v>
                </c:pt>
                <c:pt idx="579">
                  <c:v>18100</c:v>
                </c:pt>
                <c:pt idx="580">
                  <c:v>18100</c:v>
                </c:pt>
                <c:pt idx="581">
                  <c:v>18100</c:v>
                </c:pt>
                <c:pt idx="582">
                  <c:v>18100</c:v>
                </c:pt>
                <c:pt idx="583">
                  <c:v>18100</c:v>
                </c:pt>
                <c:pt idx="584">
                  <c:v>18100</c:v>
                </c:pt>
                <c:pt idx="585">
                  <c:v>18100</c:v>
                </c:pt>
                <c:pt idx="586">
                  <c:v>18100</c:v>
                </c:pt>
                <c:pt idx="587">
                  <c:v>18200</c:v>
                </c:pt>
                <c:pt idx="588">
                  <c:v>18200</c:v>
                </c:pt>
                <c:pt idx="589">
                  <c:v>18200</c:v>
                </c:pt>
                <c:pt idx="590">
                  <c:v>18200</c:v>
                </c:pt>
                <c:pt idx="591">
                  <c:v>18200</c:v>
                </c:pt>
                <c:pt idx="592">
                  <c:v>18200</c:v>
                </c:pt>
                <c:pt idx="593">
                  <c:v>18200</c:v>
                </c:pt>
                <c:pt idx="594">
                  <c:v>18200</c:v>
                </c:pt>
                <c:pt idx="595">
                  <c:v>18200</c:v>
                </c:pt>
                <c:pt idx="596">
                  <c:v>18300</c:v>
                </c:pt>
                <c:pt idx="597">
                  <c:v>18300</c:v>
                </c:pt>
                <c:pt idx="598">
                  <c:v>18300</c:v>
                </c:pt>
                <c:pt idx="599">
                  <c:v>18300</c:v>
                </c:pt>
                <c:pt idx="600">
                  <c:v>18300</c:v>
                </c:pt>
                <c:pt idx="601">
                  <c:v>18300</c:v>
                </c:pt>
                <c:pt idx="602">
                  <c:v>18300</c:v>
                </c:pt>
                <c:pt idx="603">
                  <c:v>18300</c:v>
                </c:pt>
                <c:pt idx="604">
                  <c:v>18400</c:v>
                </c:pt>
                <c:pt idx="605">
                  <c:v>18400</c:v>
                </c:pt>
                <c:pt idx="606">
                  <c:v>18400</c:v>
                </c:pt>
                <c:pt idx="607">
                  <c:v>18500</c:v>
                </c:pt>
                <c:pt idx="608">
                  <c:v>18500</c:v>
                </c:pt>
                <c:pt idx="609">
                  <c:v>18500</c:v>
                </c:pt>
                <c:pt idx="610">
                  <c:v>18500</c:v>
                </c:pt>
                <c:pt idx="611">
                  <c:v>18600</c:v>
                </c:pt>
                <c:pt idx="612">
                  <c:v>18700</c:v>
                </c:pt>
              </c:numCache>
            </c:numRef>
          </c:yVal>
          <c:smooth val="1"/>
        </c:ser>
        <c:dLbls>
          <c:showLegendKey val="0"/>
          <c:showVal val="0"/>
          <c:showCatName val="0"/>
          <c:showSerName val="0"/>
          <c:showPercent val="0"/>
          <c:showBubbleSize val="0"/>
        </c:dLbls>
        <c:axId val="136856320"/>
        <c:axId val="136858240"/>
      </c:scatterChart>
      <c:valAx>
        <c:axId val="136856320"/>
        <c:scaling>
          <c:orientation val="minMax"/>
          <c:max val="72"/>
          <c:min val="32"/>
        </c:scaling>
        <c:delete val="0"/>
        <c:axPos val="b"/>
        <c:title>
          <c:tx>
            <c:rich>
              <a:bodyPr/>
              <a:lstStyle/>
              <a:p>
                <a:pPr>
                  <a:defRPr/>
                </a:pPr>
                <a:r>
                  <a:rPr lang="en-US"/>
                  <a:t>HEAD (ft)</a:t>
                </a:r>
              </a:p>
            </c:rich>
          </c:tx>
          <c:layout/>
          <c:overlay val="0"/>
        </c:title>
        <c:numFmt formatCode="General" sourceLinked="1"/>
        <c:majorTickMark val="out"/>
        <c:minorTickMark val="in"/>
        <c:tickLblPos val="nextTo"/>
        <c:crossAx val="136858240"/>
        <c:crosses val="autoZero"/>
        <c:crossBetween val="midCat"/>
      </c:valAx>
      <c:valAx>
        <c:axId val="136858240"/>
        <c:scaling>
          <c:orientation val="minMax"/>
          <c:max val="21000"/>
          <c:min val="9000"/>
        </c:scaling>
        <c:delete val="0"/>
        <c:axPos val="l"/>
        <c:title>
          <c:tx>
            <c:rich>
              <a:bodyPr rot="-5400000" vert="horz"/>
              <a:lstStyle/>
              <a:p>
                <a:pPr>
                  <a:defRPr/>
                </a:pPr>
                <a:r>
                  <a:rPr lang="en-US"/>
                  <a:t>Discharge (cfs)</a:t>
                </a:r>
              </a:p>
            </c:rich>
          </c:tx>
          <c:layout>
            <c:manualLayout>
              <c:xMode val="edge"/>
              <c:yMode val="edge"/>
              <c:x val="0"/>
              <c:y val="0.30274670805792009"/>
            </c:manualLayout>
          </c:layout>
          <c:overlay val="0"/>
        </c:title>
        <c:numFmt formatCode="0" sourceLinked="0"/>
        <c:majorTickMark val="out"/>
        <c:minorTickMark val="none"/>
        <c:tickLblPos val="nextTo"/>
        <c:crossAx val="136856320"/>
        <c:crosses val="autoZero"/>
        <c:crossBetween val="midCat"/>
      </c:valAx>
    </c:plotArea>
    <c:legend>
      <c:legendPos val="tr"/>
      <c:legendEntry>
        <c:idx val="5"/>
        <c:delete val="1"/>
      </c:legendEntry>
      <c:layout>
        <c:manualLayout>
          <c:xMode val="edge"/>
          <c:yMode val="edge"/>
          <c:x val="0.72416795228840669"/>
          <c:y val="1.9697372401830532E-3"/>
          <c:w val="0.27583204771159331"/>
          <c:h val="0.2034279485567795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523371601451"/>
          <c:y val="3.4905641098997658E-2"/>
          <c:w val="0.80183900676537567"/>
          <c:h val="0.82961364108537428"/>
        </c:manualLayout>
      </c:layout>
      <c:scatterChart>
        <c:scatterStyle val="smoothMarker"/>
        <c:varyColors val="0"/>
        <c:ser>
          <c:idx val="5"/>
          <c:order val="0"/>
          <c:tx>
            <c:strRef>
              <c:f>'B2T with STS graphs_by_spp_year'!$D$2</c:f>
              <c:strCache>
                <c:ptCount val="1"/>
                <c:pt idx="0">
                  <c:v>2008</c:v>
                </c:pt>
              </c:strCache>
            </c:strRef>
          </c:tx>
          <c:spPr>
            <a:ln w="66675">
              <a:noFill/>
            </a:ln>
          </c:spPr>
          <c:marker>
            <c:symbol val="dash"/>
            <c:size val="15"/>
            <c:spPr>
              <a:solidFill>
                <a:schemeClr val="accent1"/>
              </a:solidFill>
              <a:ln>
                <a:solidFill>
                  <a:schemeClr val="accent1">
                    <a:lumMod val="50000"/>
                  </a:schemeClr>
                </a:solidFill>
              </a:ln>
            </c:spPr>
          </c:marker>
          <c:xVal>
            <c:numRef>
              <c:f>'B2T with STS graphs_by_spp_year'!$C$2:$C$293</c:f>
              <c:numCache>
                <c:formatCode>General</c:formatCode>
                <c:ptCount val="292"/>
                <c:pt idx="0">
                  <c:v>55.94</c:v>
                </c:pt>
                <c:pt idx="1">
                  <c:v>53.29</c:v>
                </c:pt>
                <c:pt idx="2">
                  <c:v>54.35</c:v>
                </c:pt>
                <c:pt idx="3">
                  <c:v>53.41</c:v>
                </c:pt>
                <c:pt idx="4">
                  <c:v>57.51</c:v>
                </c:pt>
                <c:pt idx="5">
                  <c:v>43.6</c:v>
                </c:pt>
                <c:pt idx="6">
                  <c:v>53.9</c:v>
                </c:pt>
                <c:pt idx="7">
                  <c:v>46.51</c:v>
                </c:pt>
                <c:pt idx="8">
                  <c:v>55.22</c:v>
                </c:pt>
                <c:pt idx="9">
                  <c:v>58.62</c:v>
                </c:pt>
                <c:pt idx="10">
                  <c:v>51.09</c:v>
                </c:pt>
                <c:pt idx="11">
                  <c:v>49.42</c:v>
                </c:pt>
                <c:pt idx="12">
                  <c:v>53.96</c:v>
                </c:pt>
                <c:pt idx="13">
                  <c:v>54.05</c:v>
                </c:pt>
                <c:pt idx="14">
                  <c:v>42.02</c:v>
                </c:pt>
                <c:pt idx="15">
                  <c:v>47.84</c:v>
                </c:pt>
                <c:pt idx="16">
                  <c:v>51.35</c:v>
                </c:pt>
                <c:pt idx="17">
                  <c:v>49.84</c:v>
                </c:pt>
                <c:pt idx="18">
                  <c:v>48.42</c:v>
                </c:pt>
                <c:pt idx="19">
                  <c:v>53.29</c:v>
                </c:pt>
                <c:pt idx="20">
                  <c:v>47.53</c:v>
                </c:pt>
                <c:pt idx="21">
                  <c:v>49.98</c:v>
                </c:pt>
                <c:pt idx="22">
                  <c:v>57.74</c:v>
                </c:pt>
                <c:pt idx="23">
                  <c:v>52.08</c:v>
                </c:pt>
                <c:pt idx="24">
                  <c:v>59.2</c:v>
                </c:pt>
                <c:pt idx="25">
                  <c:v>51.82</c:v>
                </c:pt>
                <c:pt idx="26">
                  <c:v>50.74</c:v>
                </c:pt>
                <c:pt idx="27">
                  <c:v>50.7</c:v>
                </c:pt>
                <c:pt idx="28">
                  <c:v>50.66</c:v>
                </c:pt>
                <c:pt idx="29">
                  <c:v>50.76</c:v>
                </c:pt>
                <c:pt idx="30">
                  <c:v>57.24</c:v>
                </c:pt>
                <c:pt idx="31">
                  <c:v>50.47</c:v>
                </c:pt>
                <c:pt idx="32">
                  <c:v>51.44</c:v>
                </c:pt>
                <c:pt idx="33">
                  <c:v>51.37</c:v>
                </c:pt>
                <c:pt idx="34">
                  <c:v>54.26</c:v>
                </c:pt>
                <c:pt idx="35">
                  <c:v>51.35</c:v>
                </c:pt>
                <c:pt idx="36">
                  <c:v>49.91</c:v>
                </c:pt>
                <c:pt idx="37">
                  <c:v>52.83</c:v>
                </c:pt>
                <c:pt idx="38">
                  <c:v>55.61</c:v>
                </c:pt>
                <c:pt idx="39">
                  <c:v>56.2</c:v>
                </c:pt>
                <c:pt idx="40">
                  <c:v>51.84</c:v>
                </c:pt>
                <c:pt idx="41">
                  <c:v>44.07</c:v>
                </c:pt>
                <c:pt idx="42">
                  <c:v>58.83</c:v>
                </c:pt>
                <c:pt idx="43">
                  <c:v>54.03</c:v>
                </c:pt>
                <c:pt idx="44">
                  <c:v>43.78</c:v>
                </c:pt>
                <c:pt idx="45">
                  <c:v>52.3</c:v>
                </c:pt>
                <c:pt idx="46">
                  <c:v>55.65</c:v>
                </c:pt>
                <c:pt idx="47">
                  <c:v>48.37</c:v>
                </c:pt>
                <c:pt idx="48">
                  <c:v>52.74</c:v>
                </c:pt>
                <c:pt idx="49">
                  <c:v>54.18</c:v>
                </c:pt>
                <c:pt idx="50">
                  <c:v>57.12</c:v>
                </c:pt>
                <c:pt idx="51">
                  <c:v>52.9</c:v>
                </c:pt>
                <c:pt idx="52">
                  <c:v>57.67</c:v>
                </c:pt>
                <c:pt idx="53">
                  <c:v>57.67</c:v>
                </c:pt>
                <c:pt idx="54">
                  <c:v>56.5</c:v>
                </c:pt>
                <c:pt idx="55">
                  <c:v>43.71</c:v>
                </c:pt>
                <c:pt idx="56">
                  <c:v>48.13</c:v>
                </c:pt>
                <c:pt idx="57">
                  <c:v>56.61</c:v>
                </c:pt>
                <c:pt idx="58">
                  <c:v>47.94</c:v>
                </c:pt>
                <c:pt idx="59">
                  <c:v>43.63</c:v>
                </c:pt>
                <c:pt idx="60">
                  <c:v>54.25</c:v>
                </c:pt>
                <c:pt idx="61">
                  <c:v>47.57</c:v>
                </c:pt>
                <c:pt idx="62">
                  <c:v>57.93</c:v>
                </c:pt>
                <c:pt idx="63">
                  <c:v>57.83</c:v>
                </c:pt>
                <c:pt idx="64">
                  <c:v>57.93</c:v>
                </c:pt>
                <c:pt idx="65">
                  <c:v>56.23</c:v>
                </c:pt>
                <c:pt idx="66">
                  <c:v>56.48</c:v>
                </c:pt>
                <c:pt idx="67">
                  <c:v>53.74</c:v>
                </c:pt>
                <c:pt idx="68">
                  <c:v>53.33</c:v>
                </c:pt>
                <c:pt idx="69">
                  <c:v>53.61</c:v>
                </c:pt>
                <c:pt idx="70">
                  <c:v>53.24</c:v>
                </c:pt>
                <c:pt idx="71">
                  <c:v>57.19</c:v>
                </c:pt>
                <c:pt idx="72">
                  <c:v>58</c:v>
                </c:pt>
                <c:pt idx="73">
                  <c:v>57.95</c:v>
                </c:pt>
                <c:pt idx="74">
                  <c:v>56.19</c:v>
                </c:pt>
                <c:pt idx="75">
                  <c:v>52.65</c:v>
                </c:pt>
                <c:pt idx="76">
                  <c:v>53.37</c:v>
                </c:pt>
                <c:pt idx="77">
                  <c:v>53.74</c:v>
                </c:pt>
                <c:pt idx="78">
                  <c:v>53.69</c:v>
                </c:pt>
                <c:pt idx="79">
                  <c:v>53.59</c:v>
                </c:pt>
                <c:pt idx="80">
                  <c:v>53.2</c:v>
                </c:pt>
                <c:pt idx="81">
                  <c:v>51.62</c:v>
                </c:pt>
                <c:pt idx="82">
                  <c:v>52.39</c:v>
                </c:pt>
                <c:pt idx="83">
                  <c:v>52.01</c:v>
                </c:pt>
                <c:pt idx="84">
                  <c:v>53.36</c:v>
                </c:pt>
                <c:pt idx="85">
                  <c:v>53.88</c:v>
                </c:pt>
                <c:pt idx="86">
                  <c:v>51.84</c:v>
                </c:pt>
                <c:pt idx="87">
                  <c:v>53.14</c:v>
                </c:pt>
                <c:pt idx="88">
                  <c:v>51.69</c:v>
                </c:pt>
                <c:pt idx="89">
                  <c:v>43.71</c:v>
                </c:pt>
                <c:pt idx="90">
                  <c:v>50.75</c:v>
                </c:pt>
                <c:pt idx="91">
                  <c:v>51.6</c:v>
                </c:pt>
                <c:pt idx="92">
                  <c:v>53.37</c:v>
                </c:pt>
                <c:pt idx="93">
                  <c:v>51.78</c:v>
                </c:pt>
                <c:pt idx="94">
                  <c:v>52.99</c:v>
                </c:pt>
                <c:pt idx="95">
                  <c:v>44.08</c:v>
                </c:pt>
                <c:pt idx="96">
                  <c:v>56.75</c:v>
                </c:pt>
                <c:pt idx="97">
                  <c:v>43.71</c:v>
                </c:pt>
                <c:pt idx="98">
                  <c:v>43.71</c:v>
                </c:pt>
                <c:pt idx="99">
                  <c:v>50.35</c:v>
                </c:pt>
                <c:pt idx="100">
                  <c:v>43.94</c:v>
                </c:pt>
                <c:pt idx="101">
                  <c:v>53.36</c:v>
                </c:pt>
                <c:pt idx="102">
                  <c:v>53.98</c:v>
                </c:pt>
                <c:pt idx="103">
                  <c:v>43.67</c:v>
                </c:pt>
                <c:pt idx="104">
                  <c:v>53.18</c:v>
                </c:pt>
                <c:pt idx="105">
                  <c:v>55.17</c:v>
                </c:pt>
                <c:pt idx="106">
                  <c:v>46.63</c:v>
                </c:pt>
                <c:pt idx="107">
                  <c:v>53.15</c:v>
                </c:pt>
                <c:pt idx="108">
                  <c:v>57.53</c:v>
                </c:pt>
                <c:pt idx="109">
                  <c:v>53.47</c:v>
                </c:pt>
                <c:pt idx="110">
                  <c:v>51.21</c:v>
                </c:pt>
                <c:pt idx="111">
                  <c:v>53.05</c:v>
                </c:pt>
                <c:pt idx="112">
                  <c:v>43.66</c:v>
                </c:pt>
                <c:pt idx="113">
                  <c:v>57.21</c:v>
                </c:pt>
                <c:pt idx="114">
                  <c:v>52.61</c:v>
                </c:pt>
                <c:pt idx="115">
                  <c:v>53.05</c:v>
                </c:pt>
                <c:pt idx="116">
                  <c:v>57.19</c:v>
                </c:pt>
                <c:pt idx="117">
                  <c:v>51.29</c:v>
                </c:pt>
                <c:pt idx="118">
                  <c:v>43.67</c:v>
                </c:pt>
                <c:pt idx="119">
                  <c:v>51.29</c:v>
                </c:pt>
                <c:pt idx="120">
                  <c:v>52.99</c:v>
                </c:pt>
                <c:pt idx="121">
                  <c:v>56.32</c:v>
                </c:pt>
                <c:pt idx="122">
                  <c:v>43.66</c:v>
                </c:pt>
                <c:pt idx="123">
                  <c:v>54.21</c:v>
                </c:pt>
                <c:pt idx="124">
                  <c:v>54.33</c:v>
                </c:pt>
                <c:pt idx="125">
                  <c:v>52.39</c:v>
                </c:pt>
                <c:pt idx="126">
                  <c:v>54.23</c:v>
                </c:pt>
                <c:pt idx="127">
                  <c:v>44.85</c:v>
                </c:pt>
                <c:pt idx="128">
                  <c:v>53.97</c:v>
                </c:pt>
                <c:pt idx="129">
                  <c:v>53.92</c:v>
                </c:pt>
                <c:pt idx="130">
                  <c:v>51.37</c:v>
                </c:pt>
                <c:pt idx="131">
                  <c:v>51.43</c:v>
                </c:pt>
                <c:pt idx="132">
                  <c:v>51.4</c:v>
                </c:pt>
                <c:pt idx="133">
                  <c:v>53.1</c:v>
                </c:pt>
                <c:pt idx="134">
                  <c:v>52.55</c:v>
                </c:pt>
                <c:pt idx="135">
                  <c:v>44.19</c:v>
                </c:pt>
                <c:pt idx="136">
                  <c:v>53.13</c:v>
                </c:pt>
                <c:pt idx="137">
                  <c:v>53.17</c:v>
                </c:pt>
                <c:pt idx="138">
                  <c:v>52.24</c:v>
                </c:pt>
                <c:pt idx="139">
                  <c:v>52.61</c:v>
                </c:pt>
                <c:pt idx="140">
                  <c:v>50.53</c:v>
                </c:pt>
                <c:pt idx="141">
                  <c:v>53.07</c:v>
                </c:pt>
                <c:pt idx="142">
                  <c:v>54.34</c:v>
                </c:pt>
                <c:pt idx="143">
                  <c:v>54.33</c:v>
                </c:pt>
                <c:pt idx="144">
                  <c:v>44</c:v>
                </c:pt>
                <c:pt idx="145">
                  <c:v>54.14</c:v>
                </c:pt>
                <c:pt idx="146">
                  <c:v>53.74</c:v>
                </c:pt>
                <c:pt idx="147">
                  <c:v>53.62</c:v>
                </c:pt>
                <c:pt idx="148">
                  <c:v>53.44</c:v>
                </c:pt>
                <c:pt idx="149">
                  <c:v>53.85</c:v>
                </c:pt>
                <c:pt idx="150">
                  <c:v>53.85</c:v>
                </c:pt>
                <c:pt idx="151">
                  <c:v>51.35</c:v>
                </c:pt>
                <c:pt idx="152">
                  <c:v>52.82</c:v>
                </c:pt>
                <c:pt idx="153">
                  <c:v>49.89</c:v>
                </c:pt>
                <c:pt idx="154">
                  <c:v>52.6</c:v>
                </c:pt>
                <c:pt idx="155">
                  <c:v>49.85</c:v>
                </c:pt>
                <c:pt idx="156">
                  <c:v>51.91</c:v>
                </c:pt>
                <c:pt idx="157">
                  <c:v>49.85</c:v>
                </c:pt>
                <c:pt idx="158">
                  <c:v>49.99</c:v>
                </c:pt>
                <c:pt idx="159">
                  <c:v>50.04</c:v>
                </c:pt>
                <c:pt idx="160">
                  <c:v>49.98</c:v>
                </c:pt>
                <c:pt idx="161">
                  <c:v>50</c:v>
                </c:pt>
                <c:pt idx="162">
                  <c:v>49.97</c:v>
                </c:pt>
                <c:pt idx="163">
                  <c:v>50.07</c:v>
                </c:pt>
                <c:pt idx="164">
                  <c:v>43.83</c:v>
                </c:pt>
                <c:pt idx="165">
                  <c:v>49.33</c:v>
                </c:pt>
                <c:pt idx="166">
                  <c:v>49.33</c:v>
                </c:pt>
                <c:pt idx="167">
                  <c:v>49.43</c:v>
                </c:pt>
                <c:pt idx="168">
                  <c:v>48.74</c:v>
                </c:pt>
                <c:pt idx="169">
                  <c:v>48.86</c:v>
                </c:pt>
                <c:pt idx="170">
                  <c:v>49.08</c:v>
                </c:pt>
                <c:pt idx="171">
                  <c:v>43.81</c:v>
                </c:pt>
                <c:pt idx="172">
                  <c:v>44.03</c:v>
                </c:pt>
                <c:pt idx="173">
                  <c:v>49.9</c:v>
                </c:pt>
                <c:pt idx="174">
                  <c:v>44.12</c:v>
                </c:pt>
                <c:pt idx="175">
                  <c:v>44.83</c:v>
                </c:pt>
                <c:pt idx="176">
                  <c:v>44.11</c:v>
                </c:pt>
                <c:pt idx="177">
                  <c:v>43.91</c:v>
                </c:pt>
                <c:pt idx="178">
                  <c:v>49.73</c:v>
                </c:pt>
                <c:pt idx="179">
                  <c:v>42.85</c:v>
                </c:pt>
                <c:pt idx="180">
                  <c:v>49.21</c:v>
                </c:pt>
                <c:pt idx="181">
                  <c:v>48.65</c:v>
                </c:pt>
                <c:pt idx="182">
                  <c:v>48.92</c:v>
                </c:pt>
                <c:pt idx="183">
                  <c:v>48.66</c:v>
                </c:pt>
                <c:pt idx="184">
                  <c:v>43.76</c:v>
                </c:pt>
                <c:pt idx="185">
                  <c:v>43.64</c:v>
                </c:pt>
                <c:pt idx="186">
                  <c:v>48.53</c:v>
                </c:pt>
                <c:pt idx="187">
                  <c:v>48.52</c:v>
                </c:pt>
                <c:pt idx="188">
                  <c:v>48.54</c:v>
                </c:pt>
                <c:pt idx="189">
                  <c:v>48.63</c:v>
                </c:pt>
                <c:pt idx="190">
                  <c:v>48.73</c:v>
                </c:pt>
                <c:pt idx="191">
                  <c:v>50.5</c:v>
                </c:pt>
                <c:pt idx="192">
                  <c:v>48.63</c:v>
                </c:pt>
                <c:pt idx="193">
                  <c:v>48.85</c:v>
                </c:pt>
                <c:pt idx="194">
                  <c:v>43.46</c:v>
                </c:pt>
                <c:pt idx="195">
                  <c:v>48.46</c:v>
                </c:pt>
                <c:pt idx="196">
                  <c:v>42.83</c:v>
                </c:pt>
                <c:pt idx="197">
                  <c:v>48.74</c:v>
                </c:pt>
                <c:pt idx="198">
                  <c:v>42.7</c:v>
                </c:pt>
                <c:pt idx="199">
                  <c:v>49.88</c:v>
                </c:pt>
                <c:pt idx="200">
                  <c:v>43.41</c:v>
                </c:pt>
                <c:pt idx="201">
                  <c:v>42.07</c:v>
                </c:pt>
                <c:pt idx="202">
                  <c:v>48.4</c:v>
                </c:pt>
                <c:pt idx="203">
                  <c:v>50.14</c:v>
                </c:pt>
                <c:pt idx="204">
                  <c:v>46.58</c:v>
                </c:pt>
                <c:pt idx="205">
                  <c:v>43.9</c:v>
                </c:pt>
                <c:pt idx="206">
                  <c:v>48.12</c:v>
                </c:pt>
                <c:pt idx="207">
                  <c:v>43.37</c:v>
                </c:pt>
                <c:pt idx="208">
                  <c:v>44.59</c:v>
                </c:pt>
                <c:pt idx="209">
                  <c:v>46.29</c:v>
                </c:pt>
                <c:pt idx="210">
                  <c:v>43.38</c:v>
                </c:pt>
                <c:pt idx="211">
                  <c:v>46.15</c:v>
                </c:pt>
                <c:pt idx="212">
                  <c:v>43.03</c:v>
                </c:pt>
                <c:pt idx="213">
                  <c:v>50.08</c:v>
                </c:pt>
                <c:pt idx="214">
                  <c:v>43.27</c:v>
                </c:pt>
                <c:pt idx="215">
                  <c:v>42.74</c:v>
                </c:pt>
                <c:pt idx="216">
                  <c:v>49.82</c:v>
                </c:pt>
                <c:pt idx="217">
                  <c:v>46.15</c:v>
                </c:pt>
                <c:pt idx="218">
                  <c:v>49.56</c:v>
                </c:pt>
                <c:pt idx="219">
                  <c:v>50.26</c:v>
                </c:pt>
                <c:pt idx="220">
                  <c:v>49.56</c:v>
                </c:pt>
                <c:pt idx="221">
                  <c:v>46.43</c:v>
                </c:pt>
                <c:pt idx="222">
                  <c:v>46.21</c:v>
                </c:pt>
                <c:pt idx="223">
                  <c:v>49.56</c:v>
                </c:pt>
                <c:pt idx="224">
                  <c:v>49.89</c:v>
                </c:pt>
                <c:pt idx="225">
                  <c:v>45.57</c:v>
                </c:pt>
                <c:pt idx="226">
                  <c:v>42.58</c:v>
                </c:pt>
                <c:pt idx="227">
                  <c:v>43.05</c:v>
                </c:pt>
                <c:pt idx="228">
                  <c:v>43.06</c:v>
                </c:pt>
                <c:pt idx="229">
                  <c:v>42.94</c:v>
                </c:pt>
                <c:pt idx="230">
                  <c:v>50.25</c:v>
                </c:pt>
                <c:pt idx="231">
                  <c:v>49.63</c:v>
                </c:pt>
                <c:pt idx="232">
                  <c:v>51.54</c:v>
                </c:pt>
                <c:pt idx="233">
                  <c:v>44.88</c:v>
                </c:pt>
                <c:pt idx="234">
                  <c:v>50.77</c:v>
                </c:pt>
                <c:pt idx="235">
                  <c:v>50.62</c:v>
                </c:pt>
                <c:pt idx="236">
                  <c:v>44.81</c:v>
                </c:pt>
                <c:pt idx="237">
                  <c:v>46.76</c:v>
                </c:pt>
                <c:pt idx="238">
                  <c:v>49.98</c:v>
                </c:pt>
                <c:pt idx="239">
                  <c:v>42.51</c:v>
                </c:pt>
                <c:pt idx="240">
                  <c:v>46.29</c:v>
                </c:pt>
                <c:pt idx="241">
                  <c:v>49.65</c:v>
                </c:pt>
                <c:pt idx="242">
                  <c:v>51.53</c:v>
                </c:pt>
                <c:pt idx="243">
                  <c:v>50.21</c:v>
                </c:pt>
                <c:pt idx="244">
                  <c:v>51.12</c:v>
                </c:pt>
                <c:pt idx="245">
                  <c:v>42.05</c:v>
                </c:pt>
                <c:pt idx="246">
                  <c:v>51.88</c:v>
                </c:pt>
                <c:pt idx="247">
                  <c:v>51.11</c:v>
                </c:pt>
                <c:pt idx="248">
                  <c:v>49.81</c:v>
                </c:pt>
                <c:pt idx="249">
                  <c:v>52.75</c:v>
                </c:pt>
                <c:pt idx="250">
                  <c:v>51.52</c:v>
                </c:pt>
                <c:pt idx="251">
                  <c:v>48.28</c:v>
                </c:pt>
                <c:pt idx="252">
                  <c:v>51.36</c:v>
                </c:pt>
                <c:pt idx="253">
                  <c:v>49.4</c:v>
                </c:pt>
                <c:pt idx="254">
                  <c:v>42.49</c:v>
                </c:pt>
                <c:pt idx="255">
                  <c:v>50.72</c:v>
                </c:pt>
                <c:pt idx="256">
                  <c:v>51.9</c:v>
                </c:pt>
                <c:pt idx="257">
                  <c:v>42.66</c:v>
                </c:pt>
                <c:pt idx="258">
                  <c:v>51.35</c:v>
                </c:pt>
                <c:pt idx="259">
                  <c:v>46.1</c:v>
                </c:pt>
                <c:pt idx="260">
                  <c:v>42.07</c:v>
                </c:pt>
                <c:pt idx="261">
                  <c:v>49.66</c:v>
                </c:pt>
                <c:pt idx="262">
                  <c:v>42.88</c:v>
                </c:pt>
                <c:pt idx="263">
                  <c:v>42.9</c:v>
                </c:pt>
                <c:pt idx="264">
                  <c:v>51.35</c:v>
                </c:pt>
                <c:pt idx="265">
                  <c:v>50.75</c:v>
                </c:pt>
                <c:pt idx="266">
                  <c:v>42.45</c:v>
                </c:pt>
                <c:pt idx="267">
                  <c:v>45.56</c:v>
                </c:pt>
                <c:pt idx="268">
                  <c:v>50.55</c:v>
                </c:pt>
                <c:pt idx="269">
                  <c:v>50.78</c:v>
                </c:pt>
                <c:pt idx="270">
                  <c:v>42.59</c:v>
                </c:pt>
                <c:pt idx="271">
                  <c:v>51.42</c:v>
                </c:pt>
                <c:pt idx="272">
                  <c:v>51.35</c:v>
                </c:pt>
                <c:pt idx="273">
                  <c:v>50.66</c:v>
                </c:pt>
                <c:pt idx="274">
                  <c:v>50.63</c:v>
                </c:pt>
                <c:pt idx="275">
                  <c:v>50.35</c:v>
                </c:pt>
                <c:pt idx="276">
                  <c:v>50.02</c:v>
                </c:pt>
                <c:pt idx="277">
                  <c:v>53.9</c:v>
                </c:pt>
                <c:pt idx="278">
                  <c:v>51.31</c:v>
                </c:pt>
                <c:pt idx="279">
                  <c:v>51.23</c:v>
                </c:pt>
                <c:pt idx="280">
                  <c:v>51.37</c:v>
                </c:pt>
                <c:pt idx="281">
                  <c:v>50.25</c:v>
                </c:pt>
                <c:pt idx="282">
                  <c:v>50.4</c:v>
                </c:pt>
                <c:pt idx="283">
                  <c:v>51.3</c:v>
                </c:pt>
                <c:pt idx="284">
                  <c:v>50.53</c:v>
                </c:pt>
                <c:pt idx="285">
                  <c:v>53.58</c:v>
                </c:pt>
                <c:pt idx="286">
                  <c:v>44.26</c:v>
                </c:pt>
                <c:pt idx="287">
                  <c:v>50.5</c:v>
                </c:pt>
                <c:pt idx="288">
                  <c:v>53.81</c:v>
                </c:pt>
                <c:pt idx="289">
                  <c:v>50.26</c:v>
                </c:pt>
                <c:pt idx="290">
                  <c:v>52.83</c:v>
                </c:pt>
                <c:pt idx="291">
                  <c:v>53.87</c:v>
                </c:pt>
              </c:numCache>
            </c:numRef>
          </c:xVal>
          <c:yVal>
            <c:numRef>
              <c:f>'B2T with STS graphs_by_spp_year'!$G$2:$G$293</c:f>
              <c:numCache>
                <c:formatCode>General</c:formatCode>
                <c:ptCount val="292"/>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11500</c:v>
                </c:pt>
                <c:pt idx="24">
                  <c:v>11700</c:v>
                </c:pt>
                <c:pt idx="25">
                  <c:v>11800</c:v>
                </c:pt>
                <c:pt idx="26">
                  <c:v>12000</c:v>
                </c:pt>
                <c:pt idx="27">
                  <c:v>12000</c:v>
                </c:pt>
                <c:pt idx="28">
                  <c:v>12000</c:v>
                </c:pt>
                <c:pt idx="29">
                  <c:v>12000</c:v>
                </c:pt>
                <c:pt idx="30">
                  <c:v>12100</c:v>
                </c:pt>
                <c:pt idx="31">
                  <c:v>12100</c:v>
                </c:pt>
                <c:pt idx="32">
                  <c:v>12200</c:v>
                </c:pt>
                <c:pt idx="33">
                  <c:v>12200</c:v>
                </c:pt>
                <c:pt idx="34">
                  <c:v>12200</c:v>
                </c:pt>
                <c:pt idx="35">
                  <c:v>12200</c:v>
                </c:pt>
                <c:pt idx="36">
                  <c:v>12200</c:v>
                </c:pt>
                <c:pt idx="37">
                  <c:v>12300</c:v>
                </c:pt>
                <c:pt idx="38">
                  <c:v>12300</c:v>
                </c:pt>
                <c:pt idx="39">
                  <c:v>12300</c:v>
                </c:pt>
                <c:pt idx="40">
                  <c:v>12400</c:v>
                </c:pt>
                <c:pt idx="41">
                  <c:v>12400</c:v>
                </c:pt>
                <c:pt idx="42">
                  <c:v>12500</c:v>
                </c:pt>
                <c:pt idx="43">
                  <c:v>12500</c:v>
                </c:pt>
                <c:pt idx="44">
                  <c:v>12600</c:v>
                </c:pt>
                <c:pt idx="45">
                  <c:v>12600</c:v>
                </c:pt>
                <c:pt idx="46">
                  <c:v>12600</c:v>
                </c:pt>
                <c:pt idx="47">
                  <c:v>12600</c:v>
                </c:pt>
                <c:pt idx="48">
                  <c:v>12600</c:v>
                </c:pt>
                <c:pt idx="49">
                  <c:v>12600</c:v>
                </c:pt>
                <c:pt idx="50">
                  <c:v>12600</c:v>
                </c:pt>
                <c:pt idx="51">
                  <c:v>12600</c:v>
                </c:pt>
                <c:pt idx="52">
                  <c:v>12700</c:v>
                </c:pt>
                <c:pt idx="53">
                  <c:v>12700</c:v>
                </c:pt>
                <c:pt idx="54">
                  <c:v>12700</c:v>
                </c:pt>
                <c:pt idx="55">
                  <c:v>12700</c:v>
                </c:pt>
                <c:pt idx="56">
                  <c:v>12700</c:v>
                </c:pt>
                <c:pt idx="57">
                  <c:v>12700</c:v>
                </c:pt>
                <c:pt idx="58">
                  <c:v>12800</c:v>
                </c:pt>
                <c:pt idx="59">
                  <c:v>12800</c:v>
                </c:pt>
                <c:pt idx="60">
                  <c:v>12800</c:v>
                </c:pt>
                <c:pt idx="61">
                  <c:v>12800</c:v>
                </c:pt>
                <c:pt idx="62">
                  <c:v>12800</c:v>
                </c:pt>
                <c:pt idx="63">
                  <c:v>12800</c:v>
                </c:pt>
                <c:pt idx="64">
                  <c:v>12800</c:v>
                </c:pt>
                <c:pt idx="65">
                  <c:v>12800</c:v>
                </c:pt>
                <c:pt idx="66">
                  <c:v>12800</c:v>
                </c:pt>
                <c:pt idx="67">
                  <c:v>12800</c:v>
                </c:pt>
                <c:pt idx="68">
                  <c:v>12800</c:v>
                </c:pt>
                <c:pt idx="69">
                  <c:v>12800</c:v>
                </c:pt>
                <c:pt idx="70">
                  <c:v>12900</c:v>
                </c:pt>
                <c:pt idx="71">
                  <c:v>12900</c:v>
                </c:pt>
                <c:pt idx="72">
                  <c:v>12900</c:v>
                </c:pt>
                <c:pt idx="73">
                  <c:v>12900</c:v>
                </c:pt>
                <c:pt idx="74">
                  <c:v>12900</c:v>
                </c:pt>
                <c:pt idx="75">
                  <c:v>13000</c:v>
                </c:pt>
                <c:pt idx="76">
                  <c:v>13100</c:v>
                </c:pt>
                <c:pt idx="77">
                  <c:v>13100</c:v>
                </c:pt>
                <c:pt idx="78">
                  <c:v>13100</c:v>
                </c:pt>
                <c:pt idx="79">
                  <c:v>13200</c:v>
                </c:pt>
                <c:pt idx="80">
                  <c:v>13200</c:v>
                </c:pt>
                <c:pt idx="81">
                  <c:v>13300</c:v>
                </c:pt>
                <c:pt idx="82">
                  <c:v>13300</c:v>
                </c:pt>
                <c:pt idx="83">
                  <c:v>13300</c:v>
                </c:pt>
                <c:pt idx="84">
                  <c:v>13300</c:v>
                </c:pt>
                <c:pt idx="85">
                  <c:v>13300</c:v>
                </c:pt>
                <c:pt idx="86">
                  <c:v>13400</c:v>
                </c:pt>
                <c:pt idx="87">
                  <c:v>13400</c:v>
                </c:pt>
                <c:pt idx="88">
                  <c:v>13500</c:v>
                </c:pt>
                <c:pt idx="89">
                  <c:v>13500</c:v>
                </c:pt>
                <c:pt idx="90">
                  <c:v>13500</c:v>
                </c:pt>
                <c:pt idx="91">
                  <c:v>13600</c:v>
                </c:pt>
                <c:pt idx="92">
                  <c:v>13600</c:v>
                </c:pt>
                <c:pt idx="93">
                  <c:v>13600</c:v>
                </c:pt>
                <c:pt idx="94">
                  <c:v>13600</c:v>
                </c:pt>
                <c:pt idx="95">
                  <c:v>13600</c:v>
                </c:pt>
                <c:pt idx="96">
                  <c:v>13700</c:v>
                </c:pt>
                <c:pt idx="97">
                  <c:v>13700</c:v>
                </c:pt>
                <c:pt idx="98">
                  <c:v>13800</c:v>
                </c:pt>
                <c:pt idx="99">
                  <c:v>13800</c:v>
                </c:pt>
                <c:pt idx="100">
                  <c:v>13900</c:v>
                </c:pt>
                <c:pt idx="101">
                  <c:v>13900</c:v>
                </c:pt>
                <c:pt idx="102">
                  <c:v>14000</c:v>
                </c:pt>
                <c:pt idx="103">
                  <c:v>14000</c:v>
                </c:pt>
                <c:pt idx="104">
                  <c:v>14000</c:v>
                </c:pt>
                <c:pt idx="105">
                  <c:v>14100</c:v>
                </c:pt>
                <c:pt idx="106">
                  <c:v>14200</c:v>
                </c:pt>
                <c:pt idx="107">
                  <c:v>14300</c:v>
                </c:pt>
                <c:pt idx="108">
                  <c:v>14400</c:v>
                </c:pt>
                <c:pt idx="109">
                  <c:v>14400</c:v>
                </c:pt>
                <c:pt idx="110">
                  <c:v>14500</c:v>
                </c:pt>
                <c:pt idx="111">
                  <c:v>14500</c:v>
                </c:pt>
                <c:pt idx="112">
                  <c:v>14600</c:v>
                </c:pt>
                <c:pt idx="113">
                  <c:v>14600</c:v>
                </c:pt>
                <c:pt idx="114">
                  <c:v>14600</c:v>
                </c:pt>
                <c:pt idx="115">
                  <c:v>14600</c:v>
                </c:pt>
                <c:pt idx="116">
                  <c:v>14600</c:v>
                </c:pt>
                <c:pt idx="117">
                  <c:v>14700</c:v>
                </c:pt>
                <c:pt idx="118">
                  <c:v>14700</c:v>
                </c:pt>
                <c:pt idx="119">
                  <c:v>14700</c:v>
                </c:pt>
                <c:pt idx="120">
                  <c:v>14700</c:v>
                </c:pt>
                <c:pt idx="121">
                  <c:v>14900</c:v>
                </c:pt>
                <c:pt idx="122">
                  <c:v>14900</c:v>
                </c:pt>
                <c:pt idx="123">
                  <c:v>15000</c:v>
                </c:pt>
                <c:pt idx="124">
                  <c:v>15000</c:v>
                </c:pt>
                <c:pt idx="125">
                  <c:v>15000</c:v>
                </c:pt>
                <c:pt idx="126">
                  <c:v>15000</c:v>
                </c:pt>
                <c:pt idx="127">
                  <c:v>15000</c:v>
                </c:pt>
                <c:pt idx="128">
                  <c:v>15100</c:v>
                </c:pt>
                <c:pt idx="129">
                  <c:v>15100</c:v>
                </c:pt>
                <c:pt idx="130">
                  <c:v>15200</c:v>
                </c:pt>
                <c:pt idx="131">
                  <c:v>15200</c:v>
                </c:pt>
                <c:pt idx="132">
                  <c:v>15200</c:v>
                </c:pt>
                <c:pt idx="133">
                  <c:v>15300</c:v>
                </c:pt>
                <c:pt idx="134">
                  <c:v>15300</c:v>
                </c:pt>
                <c:pt idx="135">
                  <c:v>15300</c:v>
                </c:pt>
                <c:pt idx="136">
                  <c:v>15300</c:v>
                </c:pt>
                <c:pt idx="137">
                  <c:v>15300</c:v>
                </c:pt>
                <c:pt idx="138">
                  <c:v>15400</c:v>
                </c:pt>
                <c:pt idx="139">
                  <c:v>15400</c:v>
                </c:pt>
                <c:pt idx="140">
                  <c:v>15400</c:v>
                </c:pt>
                <c:pt idx="141">
                  <c:v>15400</c:v>
                </c:pt>
                <c:pt idx="142">
                  <c:v>15400</c:v>
                </c:pt>
                <c:pt idx="143">
                  <c:v>15500</c:v>
                </c:pt>
                <c:pt idx="144">
                  <c:v>15500</c:v>
                </c:pt>
                <c:pt idx="145">
                  <c:v>15500</c:v>
                </c:pt>
                <c:pt idx="146">
                  <c:v>15500</c:v>
                </c:pt>
                <c:pt idx="147">
                  <c:v>15600</c:v>
                </c:pt>
                <c:pt idx="148">
                  <c:v>15600</c:v>
                </c:pt>
                <c:pt idx="149">
                  <c:v>15700</c:v>
                </c:pt>
                <c:pt idx="150">
                  <c:v>15700</c:v>
                </c:pt>
                <c:pt idx="151">
                  <c:v>15900</c:v>
                </c:pt>
                <c:pt idx="152">
                  <c:v>15900</c:v>
                </c:pt>
                <c:pt idx="153">
                  <c:v>16000</c:v>
                </c:pt>
                <c:pt idx="154">
                  <c:v>16100.000000000002</c:v>
                </c:pt>
                <c:pt idx="155">
                  <c:v>16200</c:v>
                </c:pt>
                <c:pt idx="156">
                  <c:v>16200</c:v>
                </c:pt>
                <c:pt idx="157">
                  <c:v>16300</c:v>
                </c:pt>
                <c:pt idx="158">
                  <c:v>16300</c:v>
                </c:pt>
                <c:pt idx="159">
                  <c:v>16300</c:v>
                </c:pt>
                <c:pt idx="160">
                  <c:v>16300</c:v>
                </c:pt>
                <c:pt idx="161">
                  <c:v>16400</c:v>
                </c:pt>
                <c:pt idx="162">
                  <c:v>16400</c:v>
                </c:pt>
                <c:pt idx="163">
                  <c:v>16400</c:v>
                </c:pt>
                <c:pt idx="164">
                  <c:v>16500</c:v>
                </c:pt>
                <c:pt idx="165">
                  <c:v>16500</c:v>
                </c:pt>
                <c:pt idx="166">
                  <c:v>16500</c:v>
                </c:pt>
                <c:pt idx="167">
                  <c:v>16600</c:v>
                </c:pt>
                <c:pt idx="168">
                  <c:v>16700</c:v>
                </c:pt>
                <c:pt idx="169">
                  <c:v>16700</c:v>
                </c:pt>
                <c:pt idx="170">
                  <c:v>16700</c:v>
                </c:pt>
                <c:pt idx="171">
                  <c:v>17000</c:v>
                </c:pt>
                <c:pt idx="172">
                  <c:v>17000</c:v>
                </c:pt>
                <c:pt idx="173">
                  <c:v>17100</c:v>
                </c:pt>
                <c:pt idx="174">
                  <c:v>17100</c:v>
                </c:pt>
                <c:pt idx="175">
                  <c:v>17100</c:v>
                </c:pt>
                <c:pt idx="176">
                  <c:v>17100</c:v>
                </c:pt>
                <c:pt idx="177">
                  <c:v>17100</c:v>
                </c:pt>
                <c:pt idx="178">
                  <c:v>17100</c:v>
                </c:pt>
                <c:pt idx="179">
                  <c:v>17200</c:v>
                </c:pt>
                <c:pt idx="180">
                  <c:v>17200</c:v>
                </c:pt>
                <c:pt idx="181">
                  <c:v>17200</c:v>
                </c:pt>
                <c:pt idx="182">
                  <c:v>17300</c:v>
                </c:pt>
                <c:pt idx="183">
                  <c:v>17300</c:v>
                </c:pt>
                <c:pt idx="184">
                  <c:v>17300</c:v>
                </c:pt>
                <c:pt idx="185">
                  <c:v>17300</c:v>
                </c:pt>
                <c:pt idx="186">
                  <c:v>17300</c:v>
                </c:pt>
                <c:pt idx="187">
                  <c:v>17400</c:v>
                </c:pt>
                <c:pt idx="188">
                  <c:v>17400</c:v>
                </c:pt>
                <c:pt idx="189">
                  <c:v>17400</c:v>
                </c:pt>
                <c:pt idx="190">
                  <c:v>17400</c:v>
                </c:pt>
                <c:pt idx="191">
                  <c:v>17500</c:v>
                </c:pt>
                <c:pt idx="192">
                  <c:v>17500</c:v>
                </c:pt>
                <c:pt idx="193">
                  <c:v>17500</c:v>
                </c:pt>
                <c:pt idx="194">
                  <c:v>17500</c:v>
                </c:pt>
                <c:pt idx="195">
                  <c:v>17500</c:v>
                </c:pt>
                <c:pt idx="196">
                  <c:v>17500</c:v>
                </c:pt>
                <c:pt idx="197">
                  <c:v>17500</c:v>
                </c:pt>
                <c:pt idx="198">
                  <c:v>17600</c:v>
                </c:pt>
                <c:pt idx="199">
                  <c:v>17600</c:v>
                </c:pt>
                <c:pt idx="200">
                  <c:v>17600</c:v>
                </c:pt>
                <c:pt idx="201">
                  <c:v>17600</c:v>
                </c:pt>
                <c:pt idx="202">
                  <c:v>17600</c:v>
                </c:pt>
                <c:pt idx="203">
                  <c:v>17600</c:v>
                </c:pt>
                <c:pt idx="204">
                  <c:v>17700</c:v>
                </c:pt>
                <c:pt idx="205">
                  <c:v>17700</c:v>
                </c:pt>
                <c:pt idx="206">
                  <c:v>17700</c:v>
                </c:pt>
                <c:pt idx="207">
                  <c:v>17700</c:v>
                </c:pt>
                <c:pt idx="208">
                  <c:v>17700</c:v>
                </c:pt>
                <c:pt idx="209">
                  <c:v>17700</c:v>
                </c:pt>
                <c:pt idx="210">
                  <c:v>17800</c:v>
                </c:pt>
                <c:pt idx="211">
                  <c:v>17800</c:v>
                </c:pt>
                <c:pt idx="212">
                  <c:v>17800</c:v>
                </c:pt>
                <c:pt idx="213">
                  <c:v>17800</c:v>
                </c:pt>
                <c:pt idx="214">
                  <c:v>17800</c:v>
                </c:pt>
                <c:pt idx="215">
                  <c:v>17800</c:v>
                </c:pt>
                <c:pt idx="216">
                  <c:v>17900</c:v>
                </c:pt>
                <c:pt idx="217">
                  <c:v>17900</c:v>
                </c:pt>
                <c:pt idx="218">
                  <c:v>17900</c:v>
                </c:pt>
                <c:pt idx="219">
                  <c:v>17900</c:v>
                </c:pt>
                <c:pt idx="220">
                  <c:v>17900</c:v>
                </c:pt>
                <c:pt idx="221">
                  <c:v>17900</c:v>
                </c:pt>
                <c:pt idx="222">
                  <c:v>17900</c:v>
                </c:pt>
                <c:pt idx="223">
                  <c:v>17900</c:v>
                </c:pt>
                <c:pt idx="224">
                  <c:v>17900</c:v>
                </c:pt>
                <c:pt idx="225">
                  <c:v>17900</c:v>
                </c:pt>
                <c:pt idx="226">
                  <c:v>18000</c:v>
                </c:pt>
                <c:pt idx="227">
                  <c:v>18000</c:v>
                </c:pt>
                <c:pt idx="228">
                  <c:v>18000</c:v>
                </c:pt>
                <c:pt idx="229">
                  <c:v>18000</c:v>
                </c:pt>
                <c:pt idx="230">
                  <c:v>18000</c:v>
                </c:pt>
                <c:pt idx="231">
                  <c:v>18000</c:v>
                </c:pt>
                <c:pt idx="232">
                  <c:v>18000</c:v>
                </c:pt>
                <c:pt idx="233">
                  <c:v>18000</c:v>
                </c:pt>
                <c:pt idx="234">
                  <c:v>18000</c:v>
                </c:pt>
                <c:pt idx="235">
                  <c:v>18100</c:v>
                </c:pt>
                <c:pt idx="236">
                  <c:v>18100</c:v>
                </c:pt>
                <c:pt idx="237">
                  <c:v>18100</c:v>
                </c:pt>
                <c:pt idx="238">
                  <c:v>18100</c:v>
                </c:pt>
                <c:pt idx="239">
                  <c:v>18100</c:v>
                </c:pt>
                <c:pt idx="240">
                  <c:v>18100</c:v>
                </c:pt>
                <c:pt idx="241">
                  <c:v>18100</c:v>
                </c:pt>
                <c:pt idx="242">
                  <c:v>18100</c:v>
                </c:pt>
                <c:pt idx="243">
                  <c:v>18100</c:v>
                </c:pt>
                <c:pt idx="244">
                  <c:v>18100</c:v>
                </c:pt>
                <c:pt idx="245">
                  <c:v>18100</c:v>
                </c:pt>
                <c:pt idx="246">
                  <c:v>18100</c:v>
                </c:pt>
                <c:pt idx="247">
                  <c:v>18100</c:v>
                </c:pt>
                <c:pt idx="248">
                  <c:v>18100</c:v>
                </c:pt>
                <c:pt idx="249">
                  <c:v>18100</c:v>
                </c:pt>
                <c:pt idx="250">
                  <c:v>18200</c:v>
                </c:pt>
                <c:pt idx="251">
                  <c:v>18200</c:v>
                </c:pt>
                <c:pt idx="252">
                  <c:v>18200</c:v>
                </c:pt>
                <c:pt idx="253">
                  <c:v>18200</c:v>
                </c:pt>
                <c:pt idx="254">
                  <c:v>18200</c:v>
                </c:pt>
                <c:pt idx="255">
                  <c:v>18200</c:v>
                </c:pt>
                <c:pt idx="256">
                  <c:v>18200</c:v>
                </c:pt>
                <c:pt idx="257">
                  <c:v>18200</c:v>
                </c:pt>
                <c:pt idx="258">
                  <c:v>18200</c:v>
                </c:pt>
                <c:pt idx="259">
                  <c:v>18200</c:v>
                </c:pt>
                <c:pt idx="260">
                  <c:v>18300</c:v>
                </c:pt>
                <c:pt idx="261">
                  <c:v>18300</c:v>
                </c:pt>
                <c:pt idx="262">
                  <c:v>18300</c:v>
                </c:pt>
                <c:pt idx="263">
                  <c:v>18300</c:v>
                </c:pt>
                <c:pt idx="264">
                  <c:v>18300</c:v>
                </c:pt>
                <c:pt idx="265">
                  <c:v>18300</c:v>
                </c:pt>
                <c:pt idx="266">
                  <c:v>18300</c:v>
                </c:pt>
                <c:pt idx="267">
                  <c:v>18300</c:v>
                </c:pt>
                <c:pt idx="268">
                  <c:v>18300</c:v>
                </c:pt>
                <c:pt idx="269">
                  <c:v>18300</c:v>
                </c:pt>
                <c:pt idx="270">
                  <c:v>18400</c:v>
                </c:pt>
                <c:pt idx="271">
                  <c:v>18400</c:v>
                </c:pt>
                <c:pt idx="272">
                  <c:v>18400</c:v>
                </c:pt>
                <c:pt idx="273">
                  <c:v>18400</c:v>
                </c:pt>
                <c:pt idx="274">
                  <c:v>18400</c:v>
                </c:pt>
                <c:pt idx="275">
                  <c:v>18400</c:v>
                </c:pt>
                <c:pt idx="276">
                  <c:v>18400</c:v>
                </c:pt>
                <c:pt idx="277">
                  <c:v>18500</c:v>
                </c:pt>
                <c:pt idx="278">
                  <c:v>18500</c:v>
                </c:pt>
                <c:pt idx="279">
                  <c:v>18500</c:v>
                </c:pt>
                <c:pt idx="280">
                  <c:v>18500</c:v>
                </c:pt>
                <c:pt idx="281">
                  <c:v>18500</c:v>
                </c:pt>
                <c:pt idx="282">
                  <c:v>18500</c:v>
                </c:pt>
                <c:pt idx="283">
                  <c:v>18600</c:v>
                </c:pt>
                <c:pt idx="284">
                  <c:v>18600</c:v>
                </c:pt>
                <c:pt idx="285">
                  <c:v>18600</c:v>
                </c:pt>
                <c:pt idx="286">
                  <c:v>18700</c:v>
                </c:pt>
                <c:pt idx="287">
                  <c:v>18700</c:v>
                </c:pt>
                <c:pt idx="288">
                  <c:v>18900</c:v>
                </c:pt>
                <c:pt idx="289">
                  <c:v>18900</c:v>
                </c:pt>
                <c:pt idx="290">
                  <c:v>18900</c:v>
                </c:pt>
                <c:pt idx="291">
                  <c:v>19200</c:v>
                </c:pt>
              </c:numCache>
            </c:numRef>
          </c:yVal>
          <c:smooth val="1"/>
        </c:ser>
        <c:dLbls>
          <c:showLegendKey val="0"/>
          <c:showVal val="0"/>
          <c:showCatName val="0"/>
          <c:showSerName val="0"/>
          <c:showPercent val="0"/>
          <c:showBubbleSize val="0"/>
        </c:dLbls>
        <c:axId val="136886912"/>
        <c:axId val="136901376"/>
      </c:scatterChart>
      <c:valAx>
        <c:axId val="136886912"/>
        <c:scaling>
          <c:orientation val="minMax"/>
          <c:max val="72"/>
          <c:min val="32"/>
        </c:scaling>
        <c:delete val="1"/>
        <c:axPos val="b"/>
        <c:numFmt formatCode="General" sourceLinked="1"/>
        <c:majorTickMark val="out"/>
        <c:minorTickMark val="in"/>
        <c:tickLblPos val="nextTo"/>
        <c:crossAx val="136901376"/>
        <c:crosses val="autoZero"/>
        <c:crossBetween val="midCat"/>
      </c:valAx>
      <c:valAx>
        <c:axId val="136901376"/>
        <c:scaling>
          <c:orientation val="minMax"/>
          <c:max val="21000"/>
          <c:min val="9000"/>
        </c:scaling>
        <c:delete val="1"/>
        <c:axPos val="l"/>
        <c:numFmt formatCode="General" sourceLinked="1"/>
        <c:majorTickMark val="out"/>
        <c:minorTickMark val="none"/>
        <c:tickLblPos val="nextTo"/>
        <c:crossAx val="136886912"/>
        <c:crosses val="autoZero"/>
        <c:crossBetween val="midCat"/>
      </c:valAx>
    </c:plotArea>
    <c:legend>
      <c:legendPos val="tr"/>
      <c:legendEntry>
        <c:idx val="0"/>
        <c:delete val="1"/>
      </c:legendEntry>
      <c:layout>
        <c:manualLayout>
          <c:xMode val="edge"/>
          <c:yMode val="edge"/>
          <c:x val="0.70211536535032359"/>
          <c:y val="1.9026746090942809E-3"/>
          <c:w val="0.29788463464967641"/>
          <c:h val="0.19653438369554482"/>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843796046318762"/>
          <c:y val="3.6855832453905321E-2"/>
          <c:w val="0.80173662598647166"/>
          <c:h val="0.82617136918177969"/>
        </c:manualLayout>
      </c:layout>
      <c:scatterChart>
        <c:scatterStyle val="smoothMarker"/>
        <c:varyColors val="0"/>
        <c:ser>
          <c:idx val="6"/>
          <c:order val="0"/>
          <c:tx>
            <c:strRef>
              <c:f>'B2T with STS graphs_by_spp_year'!$D$294</c:f>
              <c:strCache>
                <c:ptCount val="1"/>
                <c:pt idx="0">
                  <c:v>2009</c:v>
                </c:pt>
              </c:strCache>
            </c:strRef>
          </c:tx>
          <c:spPr>
            <a:ln w="66675">
              <a:noFill/>
            </a:ln>
          </c:spPr>
          <c:marker>
            <c:symbol val="triangle"/>
            <c:size val="13"/>
            <c:spPr>
              <a:solidFill>
                <a:schemeClr val="bg2"/>
              </a:solidFill>
              <a:ln>
                <a:solidFill>
                  <a:srgbClr val="000000"/>
                </a:solidFill>
              </a:ln>
            </c:spPr>
          </c:marker>
          <c:xVal>
            <c:numRef>
              <c:f>'B2T with STS graphs_by_spp_year'!$C$294:$C$661</c:f>
              <c:numCache>
                <c:formatCode>General</c:formatCode>
                <c:ptCount val="368"/>
                <c:pt idx="0">
                  <c:v>50.67</c:v>
                </c:pt>
                <c:pt idx="1">
                  <c:v>53.94</c:v>
                </c:pt>
                <c:pt idx="2">
                  <c:v>53.02</c:v>
                </c:pt>
                <c:pt idx="3">
                  <c:v>53.98</c:v>
                </c:pt>
                <c:pt idx="4">
                  <c:v>56.38</c:v>
                </c:pt>
                <c:pt idx="5">
                  <c:v>54.48</c:v>
                </c:pt>
                <c:pt idx="6">
                  <c:v>57.03</c:v>
                </c:pt>
                <c:pt idx="7">
                  <c:v>54.28</c:v>
                </c:pt>
                <c:pt idx="8">
                  <c:v>55.97</c:v>
                </c:pt>
                <c:pt idx="9">
                  <c:v>56.43</c:v>
                </c:pt>
                <c:pt idx="10">
                  <c:v>53.45</c:v>
                </c:pt>
                <c:pt idx="11">
                  <c:v>52.36</c:v>
                </c:pt>
                <c:pt idx="12">
                  <c:v>54.28</c:v>
                </c:pt>
                <c:pt idx="13">
                  <c:v>54.44</c:v>
                </c:pt>
                <c:pt idx="14">
                  <c:v>53.63</c:v>
                </c:pt>
                <c:pt idx="15">
                  <c:v>54.6</c:v>
                </c:pt>
                <c:pt idx="16">
                  <c:v>54.88</c:v>
                </c:pt>
                <c:pt idx="17">
                  <c:v>53.5</c:v>
                </c:pt>
                <c:pt idx="18">
                  <c:v>55.39</c:v>
                </c:pt>
                <c:pt idx="19">
                  <c:v>58.18</c:v>
                </c:pt>
                <c:pt idx="20">
                  <c:v>53.44</c:v>
                </c:pt>
                <c:pt idx="21">
                  <c:v>54.19</c:v>
                </c:pt>
                <c:pt idx="22">
                  <c:v>56.45</c:v>
                </c:pt>
                <c:pt idx="23">
                  <c:v>54.11</c:v>
                </c:pt>
                <c:pt idx="24">
                  <c:v>53.29</c:v>
                </c:pt>
                <c:pt idx="25">
                  <c:v>54.5</c:v>
                </c:pt>
                <c:pt idx="26">
                  <c:v>53.53</c:v>
                </c:pt>
                <c:pt idx="27">
                  <c:v>56.08</c:v>
                </c:pt>
                <c:pt idx="28">
                  <c:v>56.11</c:v>
                </c:pt>
                <c:pt idx="29">
                  <c:v>53.9</c:v>
                </c:pt>
                <c:pt idx="30">
                  <c:v>52.22</c:v>
                </c:pt>
                <c:pt idx="31">
                  <c:v>54.59</c:v>
                </c:pt>
                <c:pt idx="32">
                  <c:v>53.89</c:v>
                </c:pt>
                <c:pt idx="33">
                  <c:v>52.77</c:v>
                </c:pt>
                <c:pt idx="34">
                  <c:v>53.54</c:v>
                </c:pt>
                <c:pt idx="35">
                  <c:v>53.91</c:v>
                </c:pt>
                <c:pt idx="36">
                  <c:v>53.87</c:v>
                </c:pt>
                <c:pt idx="37">
                  <c:v>55.82</c:v>
                </c:pt>
                <c:pt idx="38">
                  <c:v>54.57</c:v>
                </c:pt>
                <c:pt idx="39">
                  <c:v>55.24</c:v>
                </c:pt>
                <c:pt idx="40">
                  <c:v>53.03</c:v>
                </c:pt>
                <c:pt idx="41">
                  <c:v>55.58</c:v>
                </c:pt>
                <c:pt idx="42">
                  <c:v>55.65</c:v>
                </c:pt>
                <c:pt idx="43">
                  <c:v>55.66</c:v>
                </c:pt>
                <c:pt idx="44">
                  <c:v>54.03</c:v>
                </c:pt>
                <c:pt idx="45">
                  <c:v>55.8</c:v>
                </c:pt>
                <c:pt idx="46">
                  <c:v>55.78</c:v>
                </c:pt>
                <c:pt idx="47">
                  <c:v>53.24</c:v>
                </c:pt>
                <c:pt idx="48">
                  <c:v>53.09</c:v>
                </c:pt>
                <c:pt idx="49">
                  <c:v>55.23</c:v>
                </c:pt>
                <c:pt idx="50">
                  <c:v>53.66</c:v>
                </c:pt>
                <c:pt idx="51">
                  <c:v>55.12</c:v>
                </c:pt>
                <c:pt idx="52">
                  <c:v>55.13</c:v>
                </c:pt>
                <c:pt idx="53">
                  <c:v>53.28</c:v>
                </c:pt>
                <c:pt idx="54">
                  <c:v>55.02</c:v>
                </c:pt>
                <c:pt idx="55">
                  <c:v>54.47</c:v>
                </c:pt>
                <c:pt idx="56">
                  <c:v>55.2</c:v>
                </c:pt>
                <c:pt idx="57">
                  <c:v>51.98</c:v>
                </c:pt>
                <c:pt idx="58">
                  <c:v>53.72</c:v>
                </c:pt>
                <c:pt idx="59">
                  <c:v>55.25</c:v>
                </c:pt>
                <c:pt idx="60">
                  <c:v>55.41</c:v>
                </c:pt>
                <c:pt idx="61">
                  <c:v>53.97</c:v>
                </c:pt>
                <c:pt idx="62">
                  <c:v>55.45</c:v>
                </c:pt>
                <c:pt idx="63">
                  <c:v>53.03</c:v>
                </c:pt>
                <c:pt idx="64">
                  <c:v>55.39</c:v>
                </c:pt>
                <c:pt idx="65">
                  <c:v>54.38</c:v>
                </c:pt>
                <c:pt idx="66">
                  <c:v>54.07</c:v>
                </c:pt>
                <c:pt idx="67">
                  <c:v>53.63</c:v>
                </c:pt>
                <c:pt idx="68">
                  <c:v>56.32</c:v>
                </c:pt>
                <c:pt idx="69">
                  <c:v>53.13</c:v>
                </c:pt>
                <c:pt idx="70">
                  <c:v>54.8</c:v>
                </c:pt>
                <c:pt idx="71">
                  <c:v>55.33</c:v>
                </c:pt>
                <c:pt idx="72">
                  <c:v>53.55</c:v>
                </c:pt>
                <c:pt idx="73">
                  <c:v>52.77</c:v>
                </c:pt>
                <c:pt idx="74">
                  <c:v>53.96</c:v>
                </c:pt>
                <c:pt idx="75">
                  <c:v>54.17</c:v>
                </c:pt>
                <c:pt idx="76">
                  <c:v>55.16</c:v>
                </c:pt>
                <c:pt idx="77">
                  <c:v>55.89</c:v>
                </c:pt>
                <c:pt idx="78">
                  <c:v>54.14</c:v>
                </c:pt>
                <c:pt idx="79">
                  <c:v>54.2</c:v>
                </c:pt>
                <c:pt idx="80">
                  <c:v>54.07</c:v>
                </c:pt>
                <c:pt idx="81">
                  <c:v>54.04</c:v>
                </c:pt>
                <c:pt idx="82">
                  <c:v>51.69</c:v>
                </c:pt>
                <c:pt idx="83">
                  <c:v>54.5</c:v>
                </c:pt>
                <c:pt idx="84">
                  <c:v>54.08</c:v>
                </c:pt>
                <c:pt idx="85">
                  <c:v>53.33</c:v>
                </c:pt>
                <c:pt idx="86">
                  <c:v>52.09</c:v>
                </c:pt>
                <c:pt idx="87">
                  <c:v>56.31</c:v>
                </c:pt>
                <c:pt idx="88">
                  <c:v>54.23</c:v>
                </c:pt>
                <c:pt idx="89">
                  <c:v>53.87</c:v>
                </c:pt>
                <c:pt idx="90">
                  <c:v>52.84</c:v>
                </c:pt>
                <c:pt idx="91">
                  <c:v>51.79</c:v>
                </c:pt>
                <c:pt idx="92">
                  <c:v>54.72</c:v>
                </c:pt>
                <c:pt idx="93">
                  <c:v>52.11</c:v>
                </c:pt>
                <c:pt idx="94">
                  <c:v>53.16</c:v>
                </c:pt>
                <c:pt idx="95">
                  <c:v>53.21</c:v>
                </c:pt>
                <c:pt idx="96">
                  <c:v>53</c:v>
                </c:pt>
                <c:pt idx="97">
                  <c:v>50.22</c:v>
                </c:pt>
                <c:pt idx="98">
                  <c:v>54.12</c:v>
                </c:pt>
                <c:pt idx="99">
                  <c:v>54.67</c:v>
                </c:pt>
                <c:pt idx="100">
                  <c:v>54.12</c:v>
                </c:pt>
                <c:pt idx="101">
                  <c:v>51.14</c:v>
                </c:pt>
                <c:pt idx="102">
                  <c:v>55.53</c:v>
                </c:pt>
                <c:pt idx="103">
                  <c:v>53</c:v>
                </c:pt>
                <c:pt idx="104">
                  <c:v>50.48</c:v>
                </c:pt>
                <c:pt idx="105">
                  <c:v>52.83</c:v>
                </c:pt>
                <c:pt idx="106">
                  <c:v>54.68</c:v>
                </c:pt>
                <c:pt idx="107">
                  <c:v>53.96</c:v>
                </c:pt>
                <c:pt idx="108">
                  <c:v>53.55</c:v>
                </c:pt>
                <c:pt idx="109">
                  <c:v>56.35</c:v>
                </c:pt>
                <c:pt idx="110">
                  <c:v>53.95</c:v>
                </c:pt>
                <c:pt idx="111">
                  <c:v>55.29</c:v>
                </c:pt>
                <c:pt idx="112">
                  <c:v>53.29</c:v>
                </c:pt>
                <c:pt idx="113">
                  <c:v>52.33</c:v>
                </c:pt>
                <c:pt idx="114">
                  <c:v>50.67</c:v>
                </c:pt>
                <c:pt idx="115">
                  <c:v>54.67</c:v>
                </c:pt>
                <c:pt idx="116">
                  <c:v>52.16</c:v>
                </c:pt>
                <c:pt idx="117">
                  <c:v>54</c:v>
                </c:pt>
                <c:pt idx="118">
                  <c:v>55.86</c:v>
                </c:pt>
                <c:pt idx="119">
                  <c:v>51.75</c:v>
                </c:pt>
                <c:pt idx="120">
                  <c:v>53.4</c:v>
                </c:pt>
                <c:pt idx="121">
                  <c:v>54.19</c:v>
                </c:pt>
                <c:pt idx="122">
                  <c:v>55.48</c:v>
                </c:pt>
                <c:pt idx="123">
                  <c:v>57.14</c:v>
                </c:pt>
                <c:pt idx="124">
                  <c:v>54.01</c:v>
                </c:pt>
                <c:pt idx="125">
                  <c:v>54.71</c:v>
                </c:pt>
                <c:pt idx="126">
                  <c:v>53.97</c:v>
                </c:pt>
                <c:pt idx="127">
                  <c:v>54.67</c:v>
                </c:pt>
                <c:pt idx="128">
                  <c:v>53.37</c:v>
                </c:pt>
                <c:pt idx="129">
                  <c:v>53.29</c:v>
                </c:pt>
                <c:pt idx="130">
                  <c:v>55</c:v>
                </c:pt>
                <c:pt idx="131">
                  <c:v>53.28</c:v>
                </c:pt>
                <c:pt idx="132">
                  <c:v>53.03</c:v>
                </c:pt>
                <c:pt idx="133">
                  <c:v>53.52</c:v>
                </c:pt>
                <c:pt idx="134">
                  <c:v>54.43</c:v>
                </c:pt>
                <c:pt idx="135">
                  <c:v>53.55</c:v>
                </c:pt>
                <c:pt idx="136">
                  <c:v>51.27</c:v>
                </c:pt>
                <c:pt idx="137">
                  <c:v>54.28</c:v>
                </c:pt>
                <c:pt idx="138">
                  <c:v>55.65</c:v>
                </c:pt>
                <c:pt idx="139">
                  <c:v>53.26</c:v>
                </c:pt>
                <c:pt idx="140">
                  <c:v>54.4</c:v>
                </c:pt>
                <c:pt idx="141">
                  <c:v>53.52</c:v>
                </c:pt>
                <c:pt idx="142">
                  <c:v>53.54</c:v>
                </c:pt>
                <c:pt idx="143">
                  <c:v>53.25</c:v>
                </c:pt>
                <c:pt idx="144">
                  <c:v>56.51</c:v>
                </c:pt>
                <c:pt idx="145">
                  <c:v>52.09</c:v>
                </c:pt>
                <c:pt idx="146">
                  <c:v>52.27</c:v>
                </c:pt>
                <c:pt idx="147">
                  <c:v>53.71</c:v>
                </c:pt>
                <c:pt idx="148">
                  <c:v>49.4</c:v>
                </c:pt>
                <c:pt idx="149">
                  <c:v>51.28</c:v>
                </c:pt>
                <c:pt idx="150">
                  <c:v>52.82</c:v>
                </c:pt>
                <c:pt idx="151">
                  <c:v>52.14</c:v>
                </c:pt>
                <c:pt idx="152">
                  <c:v>53.7</c:v>
                </c:pt>
                <c:pt idx="153">
                  <c:v>53.55</c:v>
                </c:pt>
                <c:pt idx="154">
                  <c:v>53.55</c:v>
                </c:pt>
                <c:pt idx="155">
                  <c:v>50.64</c:v>
                </c:pt>
                <c:pt idx="156">
                  <c:v>54.19</c:v>
                </c:pt>
                <c:pt idx="157">
                  <c:v>53.52</c:v>
                </c:pt>
                <c:pt idx="158">
                  <c:v>50.77</c:v>
                </c:pt>
                <c:pt idx="159">
                  <c:v>52.78</c:v>
                </c:pt>
                <c:pt idx="160">
                  <c:v>50.16</c:v>
                </c:pt>
                <c:pt idx="161">
                  <c:v>53.66</c:v>
                </c:pt>
                <c:pt idx="162">
                  <c:v>53.75</c:v>
                </c:pt>
                <c:pt idx="163">
                  <c:v>52.55</c:v>
                </c:pt>
                <c:pt idx="164">
                  <c:v>50.85</c:v>
                </c:pt>
                <c:pt idx="165">
                  <c:v>53.27</c:v>
                </c:pt>
                <c:pt idx="166">
                  <c:v>53.34</c:v>
                </c:pt>
                <c:pt idx="167">
                  <c:v>49.99</c:v>
                </c:pt>
                <c:pt idx="168">
                  <c:v>50.18</c:v>
                </c:pt>
                <c:pt idx="169">
                  <c:v>50.61</c:v>
                </c:pt>
                <c:pt idx="170">
                  <c:v>51.79</c:v>
                </c:pt>
                <c:pt idx="171">
                  <c:v>51.92</c:v>
                </c:pt>
                <c:pt idx="172">
                  <c:v>52.56</c:v>
                </c:pt>
                <c:pt idx="173">
                  <c:v>53.27</c:v>
                </c:pt>
                <c:pt idx="174">
                  <c:v>54</c:v>
                </c:pt>
                <c:pt idx="175">
                  <c:v>50.82</c:v>
                </c:pt>
                <c:pt idx="176">
                  <c:v>53.79</c:v>
                </c:pt>
                <c:pt idx="177">
                  <c:v>53.96</c:v>
                </c:pt>
                <c:pt idx="178">
                  <c:v>53.22</c:v>
                </c:pt>
                <c:pt idx="179">
                  <c:v>52.99</c:v>
                </c:pt>
                <c:pt idx="180">
                  <c:v>51.66</c:v>
                </c:pt>
                <c:pt idx="181">
                  <c:v>51.56</c:v>
                </c:pt>
                <c:pt idx="182">
                  <c:v>51.56</c:v>
                </c:pt>
                <c:pt idx="183">
                  <c:v>53.97</c:v>
                </c:pt>
                <c:pt idx="184">
                  <c:v>53.17</c:v>
                </c:pt>
                <c:pt idx="185">
                  <c:v>53.76</c:v>
                </c:pt>
                <c:pt idx="186">
                  <c:v>52.49</c:v>
                </c:pt>
                <c:pt idx="187">
                  <c:v>51.56</c:v>
                </c:pt>
                <c:pt idx="188">
                  <c:v>54.45</c:v>
                </c:pt>
                <c:pt idx="189">
                  <c:v>52.6</c:v>
                </c:pt>
                <c:pt idx="190">
                  <c:v>53.48</c:v>
                </c:pt>
                <c:pt idx="191">
                  <c:v>51.57</c:v>
                </c:pt>
                <c:pt idx="192">
                  <c:v>53.62</c:v>
                </c:pt>
                <c:pt idx="193">
                  <c:v>53.07</c:v>
                </c:pt>
                <c:pt idx="194">
                  <c:v>48.21</c:v>
                </c:pt>
                <c:pt idx="195">
                  <c:v>54.07</c:v>
                </c:pt>
                <c:pt idx="196">
                  <c:v>51.74</c:v>
                </c:pt>
                <c:pt idx="197">
                  <c:v>54.07</c:v>
                </c:pt>
                <c:pt idx="198">
                  <c:v>54.07</c:v>
                </c:pt>
                <c:pt idx="199">
                  <c:v>54.05</c:v>
                </c:pt>
                <c:pt idx="200">
                  <c:v>49.79</c:v>
                </c:pt>
                <c:pt idx="201">
                  <c:v>53.54</c:v>
                </c:pt>
                <c:pt idx="202">
                  <c:v>53.82</c:v>
                </c:pt>
                <c:pt idx="203">
                  <c:v>48.53</c:v>
                </c:pt>
                <c:pt idx="204">
                  <c:v>53.95</c:v>
                </c:pt>
                <c:pt idx="205">
                  <c:v>47.71</c:v>
                </c:pt>
                <c:pt idx="206">
                  <c:v>52.01</c:v>
                </c:pt>
                <c:pt idx="207">
                  <c:v>53.91</c:v>
                </c:pt>
                <c:pt idx="208">
                  <c:v>47.63</c:v>
                </c:pt>
                <c:pt idx="209">
                  <c:v>54.07</c:v>
                </c:pt>
                <c:pt idx="210">
                  <c:v>48.79</c:v>
                </c:pt>
                <c:pt idx="211">
                  <c:v>53.77</c:v>
                </c:pt>
                <c:pt idx="212">
                  <c:v>48.41</c:v>
                </c:pt>
                <c:pt idx="213">
                  <c:v>54.37</c:v>
                </c:pt>
                <c:pt idx="214">
                  <c:v>54.09</c:v>
                </c:pt>
                <c:pt idx="215">
                  <c:v>49.55</c:v>
                </c:pt>
                <c:pt idx="216">
                  <c:v>52.2</c:v>
                </c:pt>
                <c:pt idx="217">
                  <c:v>51.51</c:v>
                </c:pt>
                <c:pt idx="218">
                  <c:v>53.36</c:v>
                </c:pt>
                <c:pt idx="219">
                  <c:v>48.96</c:v>
                </c:pt>
                <c:pt idx="220">
                  <c:v>51.84</c:v>
                </c:pt>
                <c:pt idx="221">
                  <c:v>49.54</c:v>
                </c:pt>
                <c:pt idx="222">
                  <c:v>54.18</c:v>
                </c:pt>
                <c:pt idx="223">
                  <c:v>49.25</c:v>
                </c:pt>
                <c:pt idx="224">
                  <c:v>53.92</c:v>
                </c:pt>
                <c:pt idx="225">
                  <c:v>52.44</c:v>
                </c:pt>
                <c:pt idx="226">
                  <c:v>53.73</c:v>
                </c:pt>
                <c:pt idx="227">
                  <c:v>49.84</c:v>
                </c:pt>
                <c:pt idx="228">
                  <c:v>49.29</c:v>
                </c:pt>
                <c:pt idx="229">
                  <c:v>48.6</c:v>
                </c:pt>
                <c:pt idx="230">
                  <c:v>48.99</c:v>
                </c:pt>
                <c:pt idx="231">
                  <c:v>48.87</c:v>
                </c:pt>
                <c:pt idx="232">
                  <c:v>48.92</c:v>
                </c:pt>
                <c:pt idx="233">
                  <c:v>48.19</c:v>
                </c:pt>
                <c:pt idx="234">
                  <c:v>52.46</c:v>
                </c:pt>
                <c:pt idx="235">
                  <c:v>49.43</c:v>
                </c:pt>
                <c:pt idx="236">
                  <c:v>51.47</c:v>
                </c:pt>
                <c:pt idx="237">
                  <c:v>49.61</c:v>
                </c:pt>
                <c:pt idx="238">
                  <c:v>47.09</c:v>
                </c:pt>
                <c:pt idx="239">
                  <c:v>53.44</c:v>
                </c:pt>
                <c:pt idx="240">
                  <c:v>49.55</c:v>
                </c:pt>
                <c:pt idx="241">
                  <c:v>49.21</c:v>
                </c:pt>
                <c:pt idx="242">
                  <c:v>49.07</c:v>
                </c:pt>
                <c:pt idx="243">
                  <c:v>47.9</c:v>
                </c:pt>
                <c:pt idx="244">
                  <c:v>47.94</c:v>
                </c:pt>
                <c:pt idx="245">
                  <c:v>51.77</c:v>
                </c:pt>
                <c:pt idx="246">
                  <c:v>50.22</c:v>
                </c:pt>
                <c:pt idx="247">
                  <c:v>50.18</c:v>
                </c:pt>
                <c:pt idx="248">
                  <c:v>48.82</c:v>
                </c:pt>
                <c:pt idx="249">
                  <c:v>52.46</c:v>
                </c:pt>
                <c:pt idx="250">
                  <c:v>51.62</c:v>
                </c:pt>
                <c:pt idx="251">
                  <c:v>48.97</c:v>
                </c:pt>
                <c:pt idx="252">
                  <c:v>48.52</c:v>
                </c:pt>
                <c:pt idx="253">
                  <c:v>50.11</c:v>
                </c:pt>
                <c:pt idx="254">
                  <c:v>48.7</c:v>
                </c:pt>
                <c:pt idx="255">
                  <c:v>51.74</c:v>
                </c:pt>
                <c:pt idx="256">
                  <c:v>49.37</c:v>
                </c:pt>
                <c:pt idx="257">
                  <c:v>47.36</c:v>
                </c:pt>
                <c:pt idx="258">
                  <c:v>48.87</c:v>
                </c:pt>
                <c:pt idx="259">
                  <c:v>48.73</c:v>
                </c:pt>
                <c:pt idx="260">
                  <c:v>48.76</c:v>
                </c:pt>
                <c:pt idx="261">
                  <c:v>48.63</c:v>
                </c:pt>
                <c:pt idx="262">
                  <c:v>48.48</c:v>
                </c:pt>
                <c:pt idx="263">
                  <c:v>48.86</c:v>
                </c:pt>
                <c:pt idx="264">
                  <c:v>48.81</c:v>
                </c:pt>
                <c:pt idx="265">
                  <c:v>49.47</c:v>
                </c:pt>
                <c:pt idx="266">
                  <c:v>48.79</c:v>
                </c:pt>
                <c:pt idx="267">
                  <c:v>48.63</c:v>
                </c:pt>
                <c:pt idx="268">
                  <c:v>48.49</c:v>
                </c:pt>
                <c:pt idx="269">
                  <c:v>48.92</c:v>
                </c:pt>
                <c:pt idx="270">
                  <c:v>48.57</c:v>
                </c:pt>
                <c:pt idx="271">
                  <c:v>48.06</c:v>
                </c:pt>
                <c:pt idx="272">
                  <c:v>48.02</c:v>
                </c:pt>
                <c:pt idx="273">
                  <c:v>47.89</c:v>
                </c:pt>
                <c:pt idx="274">
                  <c:v>48.13</c:v>
                </c:pt>
                <c:pt idx="275">
                  <c:v>48.91</c:v>
                </c:pt>
                <c:pt idx="276">
                  <c:v>48.87</c:v>
                </c:pt>
                <c:pt idx="277">
                  <c:v>48.15</c:v>
                </c:pt>
                <c:pt idx="278">
                  <c:v>49.55</c:v>
                </c:pt>
                <c:pt idx="279">
                  <c:v>48.71</c:v>
                </c:pt>
                <c:pt idx="280">
                  <c:v>48.26</c:v>
                </c:pt>
                <c:pt idx="281">
                  <c:v>49.15</c:v>
                </c:pt>
                <c:pt idx="282">
                  <c:v>48.63</c:v>
                </c:pt>
                <c:pt idx="283">
                  <c:v>48.35</c:v>
                </c:pt>
                <c:pt idx="284">
                  <c:v>48.7</c:v>
                </c:pt>
                <c:pt idx="285">
                  <c:v>48.63</c:v>
                </c:pt>
                <c:pt idx="286">
                  <c:v>48.81</c:v>
                </c:pt>
                <c:pt idx="287">
                  <c:v>51.28</c:v>
                </c:pt>
                <c:pt idx="288">
                  <c:v>48.79</c:v>
                </c:pt>
                <c:pt idx="289">
                  <c:v>48.78</c:v>
                </c:pt>
                <c:pt idx="290">
                  <c:v>48.12</c:v>
                </c:pt>
                <c:pt idx="291">
                  <c:v>48.28</c:v>
                </c:pt>
                <c:pt idx="292">
                  <c:v>51.03</c:v>
                </c:pt>
                <c:pt idx="293">
                  <c:v>48.26</c:v>
                </c:pt>
                <c:pt idx="294">
                  <c:v>51.28</c:v>
                </c:pt>
                <c:pt idx="295">
                  <c:v>51.64</c:v>
                </c:pt>
                <c:pt idx="296">
                  <c:v>47.77</c:v>
                </c:pt>
                <c:pt idx="297">
                  <c:v>53.14</c:v>
                </c:pt>
                <c:pt idx="298">
                  <c:v>47.73</c:v>
                </c:pt>
                <c:pt idx="299">
                  <c:v>49.95</c:v>
                </c:pt>
                <c:pt idx="300">
                  <c:v>47.5</c:v>
                </c:pt>
                <c:pt idx="301">
                  <c:v>47.63</c:v>
                </c:pt>
                <c:pt idx="302">
                  <c:v>50.83</c:v>
                </c:pt>
                <c:pt idx="303">
                  <c:v>54.06</c:v>
                </c:pt>
                <c:pt idx="304">
                  <c:v>48.56</c:v>
                </c:pt>
                <c:pt idx="305">
                  <c:v>47.77</c:v>
                </c:pt>
                <c:pt idx="306">
                  <c:v>47.2</c:v>
                </c:pt>
                <c:pt idx="307">
                  <c:v>48.15</c:v>
                </c:pt>
                <c:pt idx="308">
                  <c:v>47.47</c:v>
                </c:pt>
                <c:pt idx="309">
                  <c:v>49.15</c:v>
                </c:pt>
                <c:pt idx="310">
                  <c:v>48.02</c:v>
                </c:pt>
                <c:pt idx="311">
                  <c:v>50.13</c:v>
                </c:pt>
                <c:pt idx="312">
                  <c:v>47.68</c:v>
                </c:pt>
                <c:pt idx="313">
                  <c:v>51.67</c:v>
                </c:pt>
                <c:pt idx="314">
                  <c:v>47.66</c:v>
                </c:pt>
                <c:pt idx="315">
                  <c:v>48.41</c:v>
                </c:pt>
                <c:pt idx="316">
                  <c:v>51.06</c:v>
                </c:pt>
                <c:pt idx="317">
                  <c:v>47.68</c:v>
                </c:pt>
                <c:pt idx="318">
                  <c:v>48.55</c:v>
                </c:pt>
                <c:pt idx="319">
                  <c:v>49.65</c:v>
                </c:pt>
                <c:pt idx="320">
                  <c:v>49.48</c:v>
                </c:pt>
                <c:pt idx="321">
                  <c:v>48.62</c:v>
                </c:pt>
                <c:pt idx="322">
                  <c:v>51.22</c:v>
                </c:pt>
                <c:pt idx="323">
                  <c:v>47.55</c:v>
                </c:pt>
                <c:pt idx="324">
                  <c:v>53.51</c:v>
                </c:pt>
                <c:pt idx="325">
                  <c:v>47.62</c:v>
                </c:pt>
                <c:pt idx="326">
                  <c:v>51.09</c:v>
                </c:pt>
                <c:pt idx="327">
                  <c:v>51.35</c:v>
                </c:pt>
                <c:pt idx="328">
                  <c:v>50.13</c:v>
                </c:pt>
                <c:pt idx="329">
                  <c:v>51.29</c:v>
                </c:pt>
                <c:pt idx="330">
                  <c:v>48.38</c:v>
                </c:pt>
                <c:pt idx="331">
                  <c:v>49.48</c:v>
                </c:pt>
                <c:pt idx="332">
                  <c:v>49.65</c:v>
                </c:pt>
                <c:pt idx="333">
                  <c:v>50.85</c:v>
                </c:pt>
                <c:pt idx="334">
                  <c:v>51.3</c:v>
                </c:pt>
                <c:pt idx="335">
                  <c:v>53.51</c:v>
                </c:pt>
                <c:pt idx="336">
                  <c:v>51.66</c:v>
                </c:pt>
                <c:pt idx="337">
                  <c:v>46.68</c:v>
                </c:pt>
                <c:pt idx="338">
                  <c:v>51.25</c:v>
                </c:pt>
                <c:pt idx="339">
                  <c:v>49.74</c:v>
                </c:pt>
                <c:pt idx="340">
                  <c:v>50.13</c:v>
                </c:pt>
                <c:pt idx="341">
                  <c:v>47.34</c:v>
                </c:pt>
                <c:pt idx="342">
                  <c:v>49.75</c:v>
                </c:pt>
                <c:pt idx="343">
                  <c:v>49.47</c:v>
                </c:pt>
                <c:pt idx="344">
                  <c:v>51.04</c:v>
                </c:pt>
                <c:pt idx="345">
                  <c:v>51.82</c:v>
                </c:pt>
                <c:pt idx="346">
                  <c:v>50.87</c:v>
                </c:pt>
                <c:pt idx="347">
                  <c:v>52.22</c:v>
                </c:pt>
                <c:pt idx="348">
                  <c:v>52.21</c:v>
                </c:pt>
                <c:pt idx="349">
                  <c:v>49.6</c:v>
                </c:pt>
                <c:pt idx="350">
                  <c:v>50.65</c:v>
                </c:pt>
                <c:pt idx="351">
                  <c:v>49.49</c:v>
                </c:pt>
                <c:pt idx="352">
                  <c:v>50.45</c:v>
                </c:pt>
                <c:pt idx="353">
                  <c:v>49.86</c:v>
                </c:pt>
                <c:pt idx="354">
                  <c:v>52.43</c:v>
                </c:pt>
                <c:pt idx="355">
                  <c:v>51.86</c:v>
                </c:pt>
                <c:pt idx="356">
                  <c:v>52.41</c:v>
                </c:pt>
                <c:pt idx="357">
                  <c:v>52.8</c:v>
                </c:pt>
                <c:pt idx="358">
                  <c:v>53.68</c:v>
                </c:pt>
                <c:pt idx="359">
                  <c:v>52.85</c:v>
                </c:pt>
                <c:pt idx="360">
                  <c:v>50.5</c:v>
                </c:pt>
                <c:pt idx="361">
                  <c:v>53.65</c:v>
                </c:pt>
                <c:pt idx="362">
                  <c:v>53.69</c:v>
                </c:pt>
                <c:pt idx="363">
                  <c:v>51.32</c:v>
                </c:pt>
                <c:pt idx="364">
                  <c:v>53.48</c:v>
                </c:pt>
                <c:pt idx="365">
                  <c:v>52.71</c:v>
                </c:pt>
                <c:pt idx="366">
                  <c:v>53.8</c:v>
                </c:pt>
                <c:pt idx="367">
                  <c:v>52.73</c:v>
                </c:pt>
              </c:numCache>
            </c:numRef>
          </c:xVal>
          <c:yVal>
            <c:numRef>
              <c:f>'B2T with STS graphs_by_spp_year'!$G$294:$G$661</c:f>
              <c:numCache>
                <c:formatCode>General</c:formatCode>
                <c:ptCount val="368"/>
                <c:pt idx="0">
                  <c:v>0</c:v>
                </c:pt>
                <c:pt idx="1">
                  <c:v>11300</c:v>
                </c:pt>
                <c:pt idx="2">
                  <c:v>11300</c:v>
                </c:pt>
                <c:pt idx="3">
                  <c:v>11500</c:v>
                </c:pt>
                <c:pt idx="4">
                  <c:v>11500</c:v>
                </c:pt>
                <c:pt idx="5">
                  <c:v>11500</c:v>
                </c:pt>
                <c:pt idx="6">
                  <c:v>11500</c:v>
                </c:pt>
                <c:pt idx="7">
                  <c:v>11500</c:v>
                </c:pt>
                <c:pt idx="8">
                  <c:v>11500</c:v>
                </c:pt>
                <c:pt idx="9">
                  <c:v>11600</c:v>
                </c:pt>
                <c:pt idx="10">
                  <c:v>11600</c:v>
                </c:pt>
                <c:pt idx="11">
                  <c:v>11600</c:v>
                </c:pt>
                <c:pt idx="12">
                  <c:v>11600</c:v>
                </c:pt>
                <c:pt idx="13">
                  <c:v>11600</c:v>
                </c:pt>
                <c:pt idx="14">
                  <c:v>11600</c:v>
                </c:pt>
                <c:pt idx="15">
                  <c:v>11700</c:v>
                </c:pt>
                <c:pt idx="16">
                  <c:v>11700</c:v>
                </c:pt>
                <c:pt idx="17">
                  <c:v>11700</c:v>
                </c:pt>
                <c:pt idx="18">
                  <c:v>11700</c:v>
                </c:pt>
                <c:pt idx="19">
                  <c:v>11700</c:v>
                </c:pt>
                <c:pt idx="20">
                  <c:v>11700</c:v>
                </c:pt>
                <c:pt idx="21">
                  <c:v>11700</c:v>
                </c:pt>
                <c:pt idx="22">
                  <c:v>11700</c:v>
                </c:pt>
                <c:pt idx="23">
                  <c:v>11700</c:v>
                </c:pt>
                <c:pt idx="24">
                  <c:v>11700</c:v>
                </c:pt>
                <c:pt idx="25">
                  <c:v>11700</c:v>
                </c:pt>
                <c:pt idx="26">
                  <c:v>11700</c:v>
                </c:pt>
                <c:pt idx="27">
                  <c:v>11700</c:v>
                </c:pt>
                <c:pt idx="28">
                  <c:v>11800</c:v>
                </c:pt>
                <c:pt idx="29">
                  <c:v>11800</c:v>
                </c:pt>
                <c:pt idx="30">
                  <c:v>11800</c:v>
                </c:pt>
                <c:pt idx="31">
                  <c:v>11800</c:v>
                </c:pt>
                <c:pt idx="32">
                  <c:v>11800</c:v>
                </c:pt>
                <c:pt idx="33">
                  <c:v>11800</c:v>
                </c:pt>
                <c:pt idx="34">
                  <c:v>11800</c:v>
                </c:pt>
                <c:pt idx="35">
                  <c:v>11800</c:v>
                </c:pt>
                <c:pt idx="36">
                  <c:v>11800</c:v>
                </c:pt>
                <c:pt idx="37">
                  <c:v>11900</c:v>
                </c:pt>
                <c:pt idx="38">
                  <c:v>11900</c:v>
                </c:pt>
                <c:pt idx="39">
                  <c:v>11900</c:v>
                </c:pt>
                <c:pt idx="40">
                  <c:v>11900</c:v>
                </c:pt>
                <c:pt idx="41">
                  <c:v>11900</c:v>
                </c:pt>
                <c:pt idx="42">
                  <c:v>11900</c:v>
                </c:pt>
                <c:pt idx="43">
                  <c:v>12000</c:v>
                </c:pt>
                <c:pt idx="44">
                  <c:v>12000</c:v>
                </c:pt>
                <c:pt idx="45">
                  <c:v>12000</c:v>
                </c:pt>
                <c:pt idx="46">
                  <c:v>12100</c:v>
                </c:pt>
                <c:pt idx="47">
                  <c:v>12100</c:v>
                </c:pt>
                <c:pt idx="48">
                  <c:v>12100</c:v>
                </c:pt>
                <c:pt idx="49">
                  <c:v>12100</c:v>
                </c:pt>
                <c:pt idx="50">
                  <c:v>12100</c:v>
                </c:pt>
                <c:pt idx="51">
                  <c:v>12100</c:v>
                </c:pt>
                <c:pt idx="52">
                  <c:v>12100</c:v>
                </c:pt>
                <c:pt idx="53">
                  <c:v>12100</c:v>
                </c:pt>
                <c:pt idx="54">
                  <c:v>12100</c:v>
                </c:pt>
                <c:pt idx="55">
                  <c:v>12100</c:v>
                </c:pt>
                <c:pt idx="56">
                  <c:v>12200</c:v>
                </c:pt>
                <c:pt idx="57">
                  <c:v>12200</c:v>
                </c:pt>
                <c:pt idx="58">
                  <c:v>12200</c:v>
                </c:pt>
                <c:pt idx="59">
                  <c:v>12200</c:v>
                </c:pt>
                <c:pt idx="60">
                  <c:v>12200</c:v>
                </c:pt>
                <c:pt idx="61">
                  <c:v>12200</c:v>
                </c:pt>
                <c:pt idx="62">
                  <c:v>12200</c:v>
                </c:pt>
                <c:pt idx="63">
                  <c:v>12200</c:v>
                </c:pt>
                <c:pt idx="64">
                  <c:v>12200</c:v>
                </c:pt>
                <c:pt idx="65">
                  <c:v>12200</c:v>
                </c:pt>
                <c:pt idx="66">
                  <c:v>12300</c:v>
                </c:pt>
                <c:pt idx="67">
                  <c:v>12300</c:v>
                </c:pt>
                <c:pt idx="68">
                  <c:v>12300</c:v>
                </c:pt>
                <c:pt idx="69">
                  <c:v>12300</c:v>
                </c:pt>
                <c:pt idx="70">
                  <c:v>12300</c:v>
                </c:pt>
                <c:pt idx="71">
                  <c:v>12300</c:v>
                </c:pt>
                <c:pt idx="72">
                  <c:v>12400</c:v>
                </c:pt>
                <c:pt idx="73">
                  <c:v>12400</c:v>
                </c:pt>
                <c:pt idx="74">
                  <c:v>12400</c:v>
                </c:pt>
                <c:pt idx="75">
                  <c:v>12400</c:v>
                </c:pt>
                <c:pt idx="76">
                  <c:v>12400</c:v>
                </c:pt>
                <c:pt idx="77">
                  <c:v>12400</c:v>
                </c:pt>
                <c:pt idx="78">
                  <c:v>12500</c:v>
                </c:pt>
                <c:pt idx="79">
                  <c:v>12500</c:v>
                </c:pt>
                <c:pt idx="80">
                  <c:v>12500</c:v>
                </c:pt>
                <c:pt idx="81">
                  <c:v>12500</c:v>
                </c:pt>
                <c:pt idx="82">
                  <c:v>12500</c:v>
                </c:pt>
                <c:pt idx="83">
                  <c:v>12500</c:v>
                </c:pt>
                <c:pt idx="84">
                  <c:v>12500</c:v>
                </c:pt>
                <c:pt idx="85">
                  <c:v>12500</c:v>
                </c:pt>
                <c:pt idx="86">
                  <c:v>12500</c:v>
                </c:pt>
                <c:pt idx="87">
                  <c:v>12500</c:v>
                </c:pt>
                <c:pt idx="88">
                  <c:v>12500</c:v>
                </c:pt>
                <c:pt idx="89">
                  <c:v>12600</c:v>
                </c:pt>
                <c:pt idx="90">
                  <c:v>12600</c:v>
                </c:pt>
                <c:pt idx="91">
                  <c:v>12600</c:v>
                </c:pt>
                <c:pt idx="92">
                  <c:v>12600</c:v>
                </c:pt>
                <c:pt idx="93">
                  <c:v>12600</c:v>
                </c:pt>
                <c:pt idx="94">
                  <c:v>12600</c:v>
                </c:pt>
                <c:pt idx="95">
                  <c:v>12700</c:v>
                </c:pt>
                <c:pt idx="96">
                  <c:v>12700</c:v>
                </c:pt>
                <c:pt idx="97">
                  <c:v>12700</c:v>
                </c:pt>
                <c:pt idx="98">
                  <c:v>12700</c:v>
                </c:pt>
                <c:pt idx="99">
                  <c:v>12700</c:v>
                </c:pt>
                <c:pt idx="100">
                  <c:v>12700</c:v>
                </c:pt>
                <c:pt idx="101">
                  <c:v>12700</c:v>
                </c:pt>
                <c:pt idx="102">
                  <c:v>12700</c:v>
                </c:pt>
                <c:pt idx="103">
                  <c:v>12700</c:v>
                </c:pt>
                <c:pt idx="104">
                  <c:v>12700</c:v>
                </c:pt>
                <c:pt idx="105">
                  <c:v>12700</c:v>
                </c:pt>
                <c:pt idx="106">
                  <c:v>12700</c:v>
                </c:pt>
                <c:pt idx="107">
                  <c:v>12700</c:v>
                </c:pt>
                <c:pt idx="108">
                  <c:v>12700</c:v>
                </c:pt>
                <c:pt idx="109">
                  <c:v>12800</c:v>
                </c:pt>
                <c:pt idx="110">
                  <c:v>12800</c:v>
                </c:pt>
                <c:pt idx="111">
                  <c:v>12800</c:v>
                </c:pt>
                <c:pt idx="112">
                  <c:v>12800</c:v>
                </c:pt>
                <c:pt idx="113">
                  <c:v>12800</c:v>
                </c:pt>
                <c:pt idx="114">
                  <c:v>12800</c:v>
                </c:pt>
                <c:pt idx="115">
                  <c:v>12800</c:v>
                </c:pt>
                <c:pt idx="116">
                  <c:v>12800</c:v>
                </c:pt>
                <c:pt idx="117">
                  <c:v>12800</c:v>
                </c:pt>
                <c:pt idx="118">
                  <c:v>12800</c:v>
                </c:pt>
                <c:pt idx="119">
                  <c:v>12800</c:v>
                </c:pt>
                <c:pt idx="120">
                  <c:v>12800</c:v>
                </c:pt>
                <c:pt idx="121">
                  <c:v>12900</c:v>
                </c:pt>
                <c:pt idx="122">
                  <c:v>12900</c:v>
                </c:pt>
                <c:pt idx="123">
                  <c:v>12900</c:v>
                </c:pt>
                <c:pt idx="124">
                  <c:v>13000</c:v>
                </c:pt>
                <c:pt idx="125">
                  <c:v>13000</c:v>
                </c:pt>
                <c:pt idx="126">
                  <c:v>13000</c:v>
                </c:pt>
                <c:pt idx="127">
                  <c:v>13000</c:v>
                </c:pt>
                <c:pt idx="128">
                  <c:v>13000</c:v>
                </c:pt>
                <c:pt idx="129">
                  <c:v>13100</c:v>
                </c:pt>
                <c:pt idx="130">
                  <c:v>13100</c:v>
                </c:pt>
                <c:pt idx="131">
                  <c:v>13100</c:v>
                </c:pt>
                <c:pt idx="132">
                  <c:v>13100</c:v>
                </c:pt>
                <c:pt idx="133">
                  <c:v>13200</c:v>
                </c:pt>
                <c:pt idx="134">
                  <c:v>13200</c:v>
                </c:pt>
                <c:pt idx="135">
                  <c:v>13200</c:v>
                </c:pt>
                <c:pt idx="136">
                  <c:v>13200</c:v>
                </c:pt>
                <c:pt idx="137">
                  <c:v>13200</c:v>
                </c:pt>
                <c:pt idx="138">
                  <c:v>13200</c:v>
                </c:pt>
                <c:pt idx="139">
                  <c:v>13300</c:v>
                </c:pt>
                <c:pt idx="140">
                  <c:v>13300</c:v>
                </c:pt>
                <c:pt idx="141">
                  <c:v>13300</c:v>
                </c:pt>
                <c:pt idx="142">
                  <c:v>13300</c:v>
                </c:pt>
                <c:pt idx="143">
                  <c:v>13300</c:v>
                </c:pt>
                <c:pt idx="144">
                  <c:v>13300</c:v>
                </c:pt>
                <c:pt idx="145">
                  <c:v>13300</c:v>
                </c:pt>
                <c:pt idx="146">
                  <c:v>13300</c:v>
                </c:pt>
                <c:pt idx="147">
                  <c:v>13400</c:v>
                </c:pt>
                <c:pt idx="148">
                  <c:v>13400</c:v>
                </c:pt>
                <c:pt idx="149">
                  <c:v>13400</c:v>
                </c:pt>
                <c:pt idx="150">
                  <c:v>13400</c:v>
                </c:pt>
                <c:pt idx="151">
                  <c:v>13400</c:v>
                </c:pt>
                <c:pt idx="152">
                  <c:v>13500</c:v>
                </c:pt>
                <c:pt idx="153">
                  <c:v>13500</c:v>
                </c:pt>
                <c:pt idx="154">
                  <c:v>13500</c:v>
                </c:pt>
                <c:pt idx="155">
                  <c:v>13600</c:v>
                </c:pt>
                <c:pt idx="156">
                  <c:v>13600</c:v>
                </c:pt>
                <c:pt idx="157">
                  <c:v>13600</c:v>
                </c:pt>
                <c:pt idx="158">
                  <c:v>13600</c:v>
                </c:pt>
                <c:pt idx="159">
                  <c:v>13600</c:v>
                </c:pt>
                <c:pt idx="160">
                  <c:v>13700</c:v>
                </c:pt>
                <c:pt idx="161">
                  <c:v>13700</c:v>
                </c:pt>
                <c:pt idx="162">
                  <c:v>13700</c:v>
                </c:pt>
                <c:pt idx="163">
                  <c:v>13800</c:v>
                </c:pt>
                <c:pt idx="164">
                  <c:v>13800</c:v>
                </c:pt>
                <c:pt idx="165">
                  <c:v>13800</c:v>
                </c:pt>
                <c:pt idx="166">
                  <c:v>13900</c:v>
                </c:pt>
                <c:pt idx="167">
                  <c:v>13900</c:v>
                </c:pt>
                <c:pt idx="168">
                  <c:v>13900</c:v>
                </c:pt>
                <c:pt idx="169">
                  <c:v>13900</c:v>
                </c:pt>
                <c:pt idx="170">
                  <c:v>13900</c:v>
                </c:pt>
                <c:pt idx="171">
                  <c:v>14000</c:v>
                </c:pt>
                <c:pt idx="172">
                  <c:v>14100</c:v>
                </c:pt>
                <c:pt idx="173">
                  <c:v>14100</c:v>
                </c:pt>
                <c:pt idx="174">
                  <c:v>14100</c:v>
                </c:pt>
                <c:pt idx="175">
                  <c:v>14100</c:v>
                </c:pt>
                <c:pt idx="176">
                  <c:v>14100</c:v>
                </c:pt>
                <c:pt idx="177">
                  <c:v>14100</c:v>
                </c:pt>
                <c:pt idx="178">
                  <c:v>14100</c:v>
                </c:pt>
                <c:pt idx="179">
                  <c:v>14100</c:v>
                </c:pt>
                <c:pt idx="180">
                  <c:v>14200</c:v>
                </c:pt>
                <c:pt idx="181">
                  <c:v>14200</c:v>
                </c:pt>
                <c:pt idx="182">
                  <c:v>14200</c:v>
                </c:pt>
                <c:pt idx="183">
                  <c:v>14200</c:v>
                </c:pt>
                <c:pt idx="184">
                  <c:v>14200</c:v>
                </c:pt>
                <c:pt idx="185">
                  <c:v>14300</c:v>
                </c:pt>
                <c:pt idx="186">
                  <c:v>14300</c:v>
                </c:pt>
                <c:pt idx="187">
                  <c:v>14300</c:v>
                </c:pt>
                <c:pt idx="188">
                  <c:v>14400</c:v>
                </c:pt>
                <c:pt idx="189">
                  <c:v>14400</c:v>
                </c:pt>
                <c:pt idx="190">
                  <c:v>14400</c:v>
                </c:pt>
                <c:pt idx="191">
                  <c:v>14400</c:v>
                </c:pt>
                <c:pt idx="192">
                  <c:v>14400</c:v>
                </c:pt>
                <c:pt idx="193">
                  <c:v>14400</c:v>
                </c:pt>
                <c:pt idx="194">
                  <c:v>14500</c:v>
                </c:pt>
                <c:pt idx="195">
                  <c:v>14600</c:v>
                </c:pt>
                <c:pt idx="196">
                  <c:v>14600</c:v>
                </c:pt>
                <c:pt idx="197">
                  <c:v>14600</c:v>
                </c:pt>
                <c:pt idx="198">
                  <c:v>14600</c:v>
                </c:pt>
                <c:pt idx="199">
                  <c:v>14700</c:v>
                </c:pt>
                <c:pt idx="200">
                  <c:v>14700</c:v>
                </c:pt>
                <c:pt idx="201">
                  <c:v>14700</c:v>
                </c:pt>
                <c:pt idx="202">
                  <c:v>14800</c:v>
                </c:pt>
                <c:pt idx="203">
                  <c:v>14800</c:v>
                </c:pt>
                <c:pt idx="204">
                  <c:v>14800</c:v>
                </c:pt>
                <c:pt idx="205">
                  <c:v>14800</c:v>
                </c:pt>
                <c:pt idx="206">
                  <c:v>14800</c:v>
                </c:pt>
                <c:pt idx="207">
                  <c:v>14800</c:v>
                </c:pt>
                <c:pt idx="208">
                  <c:v>14900</c:v>
                </c:pt>
                <c:pt idx="209">
                  <c:v>14900</c:v>
                </c:pt>
                <c:pt idx="210">
                  <c:v>14900</c:v>
                </c:pt>
                <c:pt idx="211">
                  <c:v>14900</c:v>
                </c:pt>
                <c:pt idx="212">
                  <c:v>14900</c:v>
                </c:pt>
                <c:pt idx="213">
                  <c:v>15000</c:v>
                </c:pt>
                <c:pt idx="214">
                  <c:v>15000</c:v>
                </c:pt>
                <c:pt idx="215">
                  <c:v>15000</c:v>
                </c:pt>
                <c:pt idx="216">
                  <c:v>15000</c:v>
                </c:pt>
                <c:pt idx="217">
                  <c:v>15000</c:v>
                </c:pt>
                <c:pt idx="218">
                  <c:v>15000</c:v>
                </c:pt>
                <c:pt idx="219">
                  <c:v>15100</c:v>
                </c:pt>
                <c:pt idx="220">
                  <c:v>15100</c:v>
                </c:pt>
                <c:pt idx="221">
                  <c:v>15100</c:v>
                </c:pt>
                <c:pt idx="222">
                  <c:v>15200</c:v>
                </c:pt>
                <c:pt idx="223">
                  <c:v>15300</c:v>
                </c:pt>
                <c:pt idx="224">
                  <c:v>15300</c:v>
                </c:pt>
                <c:pt idx="225">
                  <c:v>15300</c:v>
                </c:pt>
                <c:pt idx="226">
                  <c:v>15300</c:v>
                </c:pt>
                <c:pt idx="227">
                  <c:v>15600</c:v>
                </c:pt>
                <c:pt idx="228">
                  <c:v>15700</c:v>
                </c:pt>
                <c:pt idx="229">
                  <c:v>15800</c:v>
                </c:pt>
                <c:pt idx="230">
                  <c:v>15800</c:v>
                </c:pt>
                <c:pt idx="231">
                  <c:v>15800</c:v>
                </c:pt>
                <c:pt idx="232">
                  <c:v>15900</c:v>
                </c:pt>
                <c:pt idx="233">
                  <c:v>16000</c:v>
                </c:pt>
                <c:pt idx="234">
                  <c:v>16100.000000000002</c:v>
                </c:pt>
                <c:pt idx="235">
                  <c:v>16100.000000000002</c:v>
                </c:pt>
                <c:pt idx="236">
                  <c:v>16100.000000000002</c:v>
                </c:pt>
                <c:pt idx="237">
                  <c:v>16100.000000000002</c:v>
                </c:pt>
                <c:pt idx="238">
                  <c:v>16100.000000000002</c:v>
                </c:pt>
                <c:pt idx="239">
                  <c:v>16200</c:v>
                </c:pt>
                <c:pt idx="240">
                  <c:v>16300</c:v>
                </c:pt>
                <c:pt idx="241">
                  <c:v>16400</c:v>
                </c:pt>
                <c:pt idx="242">
                  <c:v>16500</c:v>
                </c:pt>
                <c:pt idx="243">
                  <c:v>16600</c:v>
                </c:pt>
                <c:pt idx="244">
                  <c:v>16600</c:v>
                </c:pt>
                <c:pt idx="245">
                  <c:v>16800</c:v>
                </c:pt>
                <c:pt idx="246">
                  <c:v>16900</c:v>
                </c:pt>
                <c:pt idx="247">
                  <c:v>16900</c:v>
                </c:pt>
                <c:pt idx="248">
                  <c:v>16900</c:v>
                </c:pt>
                <c:pt idx="249">
                  <c:v>17000</c:v>
                </c:pt>
                <c:pt idx="250">
                  <c:v>17000</c:v>
                </c:pt>
                <c:pt idx="251">
                  <c:v>17100</c:v>
                </c:pt>
                <c:pt idx="252">
                  <c:v>17100</c:v>
                </c:pt>
                <c:pt idx="253">
                  <c:v>17100</c:v>
                </c:pt>
                <c:pt idx="254">
                  <c:v>17200</c:v>
                </c:pt>
                <c:pt idx="255">
                  <c:v>17200</c:v>
                </c:pt>
                <c:pt idx="256">
                  <c:v>17200</c:v>
                </c:pt>
                <c:pt idx="257">
                  <c:v>17200</c:v>
                </c:pt>
                <c:pt idx="258">
                  <c:v>17300</c:v>
                </c:pt>
                <c:pt idx="259">
                  <c:v>17300</c:v>
                </c:pt>
                <c:pt idx="260">
                  <c:v>17300</c:v>
                </c:pt>
                <c:pt idx="261">
                  <c:v>17300</c:v>
                </c:pt>
                <c:pt idx="262">
                  <c:v>17300</c:v>
                </c:pt>
                <c:pt idx="263">
                  <c:v>17400</c:v>
                </c:pt>
                <c:pt idx="264">
                  <c:v>17400</c:v>
                </c:pt>
                <c:pt idx="265">
                  <c:v>17400</c:v>
                </c:pt>
                <c:pt idx="266">
                  <c:v>17400</c:v>
                </c:pt>
                <c:pt idx="267">
                  <c:v>17400</c:v>
                </c:pt>
                <c:pt idx="268">
                  <c:v>17500</c:v>
                </c:pt>
                <c:pt idx="269">
                  <c:v>17500</c:v>
                </c:pt>
                <c:pt idx="270">
                  <c:v>17500</c:v>
                </c:pt>
                <c:pt idx="271">
                  <c:v>17500</c:v>
                </c:pt>
                <c:pt idx="272">
                  <c:v>17500</c:v>
                </c:pt>
                <c:pt idx="273">
                  <c:v>17500</c:v>
                </c:pt>
                <c:pt idx="274">
                  <c:v>17600</c:v>
                </c:pt>
                <c:pt idx="275">
                  <c:v>17600</c:v>
                </c:pt>
                <c:pt idx="276">
                  <c:v>17600</c:v>
                </c:pt>
                <c:pt idx="277">
                  <c:v>17600</c:v>
                </c:pt>
                <c:pt idx="278">
                  <c:v>17600</c:v>
                </c:pt>
                <c:pt idx="279">
                  <c:v>17600</c:v>
                </c:pt>
                <c:pt idx="280">
                  <c:v>17600</c:v>
                </c:pt>
                <c:pt idx="281">
                  <c:v>17600</c:v>
                </c:pt>
                <c:pt idx="282">
                  <c:v>17600</c:v>
                </c:pt>
                <c:pt idx="283">
                  <c:v>17600</c:v>
                </c:pt>
                <c:pt idx="284">
                  <c:v>17600</c:v>
                </c:pt>
                <c:pt idx="285">
                  <c:v>17600</c:v>
                </c:pt>
                <c:pt idx="286">
                  <c:v>17600</c:v>
                </c:pt>
                <c:pt idx="287">
                  <c:v>17600</c:v>
                </c:pt>
                <c:pt idx="288">
                  <c:v>17600</c:v>
                </c:pt>
                <c:pt idx="289">
                  <c:v>17600</c:v>
                </c:pt>
                <c:pt idx="290">
                  <c:v>17600</c:v>
                </c:pt>
                <c:pt idx="291">
                  <c:v>17700</c:v>
                </c:pt>
                <c:pt idx="292">
                  <c:v>17700</c:v>
                </c:pt>
                <c:pt idx="293">
                  <c:v>17700</c:v>
                </c:pt>
                <c:pt idx="294">
                  <c:v>17700</c:v>
                </c:pt>
                <c:pt idx="295">
                  <c:v>17700</c:v>
                </c:pt>
                <c:pt idx="296">
                  <c:v>17700</c:v>
                </c:pt>
                <c:pt idx="297">
                  <c:v>17700</c:v>
                </c:pt>
                <c:pt idx="298">
                  <c:v>17700</c:v>
                </c:pt>
                <c:pt idx="299">
                  <c:v>17700</c:v>
                </c:pt>
                <c:pt idx="300">
                  <c:v>17700</c:v>
                </c:pt>
                <c:pt idx="301">
                  <c:v>17700</c:v>
                </c:pt>
                <c:pt idx="302">
                  <c:v>17700</c:v>
                </c:pt>
                <c:pt idx="303">
                  <c:v>17800</c:v>
                </c:pt>
                <c:pt idx="304">
                  <c:v>17800</c:v>
                </c:pt>
                <c:pt idx="305">
                  <c:v>17800</c:v>
                </c:pt>
                <c:pt idx="306">
                  <c:v>17800</c:v>
                </c:pt>
                <c:pt idx="307">
                  <c:v>17800</c:v>
                </c:pt>
                <c:pt idx="308">
                  <c:v>17800</c:v>
                </c:pt>
                <c:pt idx="309">
                  <c:v>17800</c:v>
                </c:pt>
                <c:pt idx="310">
                  <c:v>17800</c:v>
                </c:pt>
                <c:pt idx="311">
                  <c:v>17800</c:v>
                </c:pt>
                <c:pt idx="312">
                  <c:v>17800</c:v>
                </c:pt>
                <c:pt idx="313">
                  <c:v>17900</c:v>
                </c:pt>
                <c:pt idx="314">
                  <c:v>17900</c:v>
                </c:pt>
                <c:pt idx="315">
                  <c:v>17900</c:v>
                </c:pt>
                <c:pt idx="316">
                  <c:v>17900</c:v>
                </c:pt>
                <c:pt idx="317">
                  <c:v>17900</c:v>
                </c:pt>
                <c:pt idx="318">
                  <c:v>17900</c:v>
                </c:pt>
                <c:pt idx="319">
                  <c:v>17900</c:v>
                </c:pt>
                <c:pt idx="320">
                  <c:v>17900</c:v>
                </c:pt>
                <c:pt idx="321">
                  <c:v>17900</c:v>
                </c:pt>
                <c:pt idx="322">
                  <c:v>17900</c:v>
                </c:pt>
                <c:pt idx="323">
                  <c:v>17900</c:v>
                </c:pt>
                <c:pt idx="324">
                  <c:v>17900</c:v>
                </c:pt>
                <c:pt idx="325">
                  <c:v>17900</c:v>
                </c:pt>
                <c:pt idx="326">
                  <c:v>18000</c:v>
                </c:pt>
                <c:pt idx="327">
                  <c:v>18000</c:v>
                </c:pt>
                <c:pt idx="328">
                  <c:v>18000</c:v>
                </c:pt>
                <c:pt idx="329">
                  <c:v>18000</c:v>
                </c:pt>
                <c:pt idx="330">
                  <c:v>18000</c:v>
                </c:pt>
                <c:pt idx="331">
                  <c:v>18000</c:v>
                </c:pt>
                <c:pt idx="332">
                  <c:v>18100</c:v>
                </c:pt>
                <c:pt idx="333">
                  <c:v>18100</c:v>
                </c:pt>
                <c:pt idx="334">
                  <c:v>18100</c:v>
                </c:pt>
                <c:pt idx="335">
                  <c:v>18100</c:v>
                </c:pt>
                <c:pt idx="336">
                  <c:v>18100</c:v>
                </c:pt>
                <c:pt idx="337">
                  <c:v>18100</c:v>
                </c:pt>
                <c:pt idx="338">
                  <c:v>18200</c:v>
                </c:pt>
                <c:pt idx="339">
                  <c:v>18200</c:v>
                </c:pt>
                <c:pt idx="340">
                  <c:v>18200</c:v>
                </c:pt>
                <c:pt idx="341">
                  <c:v>18200</c:v>
                </c:pt>
                <c:pt idx="342">
                  <c:v>18200</c:v>
                </c:pt>
                <c:pt idx="343">
                  <c:v>18300</c:v>
                </c:pt>
                <c:pt idx="344">
                  <c:v>18300</c:v>
                </c:pt>
                <c:pt idx="345">
                  <c:v>18300</c:v>
                </c:pt>
                <c:pt idx="346">
                  <c:v>18300</c:v>
                </c:pt>
                <c:pt idx="347">
                  <c:v>18300</c:v>
                </c:pt>
                <c:pt idx="348">
                  <c:v>18300</c:v>
                </c:pt>
                <c:pt idx="349">
                  <c:v>18400</c:v>
                </c:pt>
                <c:pt idx="350">
                  <c:v>18400</c:v>
                </c:pt>
                <c:pt idx="351">
                  <c:v>18400</c:v>
                </c:pt>
                <c:pt idx="352">
                  <c:v>18400</c:v>
                </c:pt>
                <c:pt idx="353">
                  <c:v>18400</c:v>
                </c:pt>
                <c:pt idx="354">
                  <c:v>18500</c:v>
                </c:pt>
                <c:pt idx="355">
                  <c:v>18600</c:v>
                </c:pt>
                <c:pt idx="356">
                  <c:v>18600</c:v>
                </c:pt>
                <c:pt idx="357">
                  <c:v>18600</c:v>
                </c:pt>
                <c:pt idx="358">
                  <c:v>18600</c:v>
                </c:pt>
                <c:pt idx="359">
                  <c:v>18600</c:v>
                </c:pt>
                <c:pt idx="360">
                  <c:v>18600</c:v>
                </c:pt>
                <c:pt idx="361">
                  <c:v>18700</c:v>
                </c:pt>
                <c:pt idx="362">
                  <c:v>18800</c:v>
                </c:pt>
                <c:pt idx="363">
                  <c:v>18800</c:v>
                </c:pt>
                <c:pt idx="364">
                  <c:v>19000</c:v>
                </c:pt>
                <c:pt idx="365">
                  <c:v>19000</c:v>
                </c:pt>
                <c:pt idx="366">
                  <c:v>19100</c:v>
                </c:pt>
                <c:pt idx="367">
                  <c:v>19200</c:v>
                </c:pt>
              </c:numCache>
            </c:numRef>
          </c:yVal>
          <c:smooth val="1"/>
        </c:ser>
        <c:dLbls>
          <c:showLegendKey val="0"/>
          <c:showVal val="0"/>
          <c:showCatName val="0"/>
          <c:showSerName val="0"/>
          <c:showPercent val="0"/>
          <c:showBubbleSize val="0"/>
        </c:dLbls>
        <c:axId val="136597888"/>
        <c:axId val="136599808"/>
      </c:scatterChart>
      <c:valAx>
        <c:axId val="136597888"/>
        <c:scaling>
          <c:orientation val="minMax"/>
          <c:max val="72"/>
          <c:min val="32"/>
        </c:scaling>
        <c:delete val="1"/>
        <c:axPos val="b"/>
        <c:numFmt formatCode="General" sourceLinked="1"/>
        <c:majorTickMark val="out"/>
        <c:minorTickMark val="in"/>
        <c:tickLblPos val="nextTo"/>
        <c:crossAx val="136599808"/>
        <c:crosses val="autoZero"/>
        <c:crossBetween val="midCat"/>
      </c:valAx>
      <c:valAx>
        <c:axId val="136599808"/>
        <c:scaling>
          <c:orientation val="minMax"/>
          <c:max val="21000"/>
          <c:min val="9000"/>
        </c:scaling>
        <c:delete val="1"/>
        <c:axPos val="l"/>
        <c:numFmt formatCode="0" sourceLinked="0"/>
        <c:majorTickMark val="out"/>
        <c:minorTickMark val="none"/>
        <c:tickLblPos val="nextTo"/>
        <c:crossAx val="136597888"/>
        <c:crosses val="autoZero"/>
        <c:crossBetween val="midCat"/>
      </c:valAx>
    </c:plotArea>
    <c:legend>
      <c:legendPos val="tr"/>
      <c:legendEntry>
        <c:idx val="0"/>
        <c:delete val="1"/>
      </c:legendEntry>
      <c:layout>
        <c:manualLayout>
          <c:xMode val="edge"/>
          <c:yMode val="edge"/>
          <c:x val="0.72065841173209721"/>
          <c:y val="1.8328387645569135E-3"/>
          <c:w val="0.27934158826790279"/>
          <c:h val="0.21304696917766486"/>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738655336756"/>
          <c:y val="3.3601201741911939E-2"/>
          <c:w val="0.80174738880963048"/>
          <c:h val="0.82871699387193465"/>
        </c:manualLayout>
      </c:layout>
      <c:scatterChart>
        <c:scatterStyle val="smoothMarker"/>
        <c:varyColors val="0"/>
        <c:ser>
          <c:idx val="7"/>
          <c:order val="0"/>
          <c:tx>
            <c:strRef>
              <c:f>'B2T with STS graphs_by_spp_year'!$D$662</c:f>
              <c:strCache>
                <c:ptCount val="1"/>
                <c:pt idx="0">
                  <c:v>2010</c:v>
                </c:pt>
              </c:strCache>
            </c:strRef>
          </c:tx>
          <c:spPr>
            <a:ln w="66675">
              <a:noFill/>
            </a:ln>
          </c:spPr>
          <c:marker>
            <c:symbol val="square"/>
            <c:size val="11"/>
            <c:spPr>
              <a:solidFill>
                <a:schemeClr val="accent5"/>
              </a:solidFill>
              <a:ln>
                <a:solidFill>
                  <a:schemeClr val="accent5">
                    <a:lumMod val="50000"/>
                  </a:schemeClr>
                </a:solidFill>
              </a:ln>
            </c:spPr>
          </c:marker>
          <c:xVal>
            <c:numRef>
              <c:f>'B2T with STS graphs_by_spp_year'!$C$662:$C$1194</c:f>
              <c:numCache>
                <c:formatCode>General</c:formatCode>
                <c:ptCount val="533"/>
                <c:pt idx="0">
                  <c:v>60.71</c:v>
                </c:pt>
                <c:pt idx="1">
                  <c:v>58.69</c:v>
                </c:pt>
                <c:pt idx="2">
                  <c:v>55.51</c:v>
                </c:pt>
                <c:pt idx="3">
                  <c:v>55.51</c:v>
                </c:pt>
                <c:pt idx="4">
                  <c:v>60.26</c:v>
                </c:pt>
                <c:pt idx="5">
                  <c:v>55.37</c:v>
                </c:pt>
                <c:pt idx="6">
                  <c:v>55.38</c:v>
                </c:pt>
                <c:pt idx="7">
                  <c:v>55.45</c:v>
                </c:pt>
                <c:pt idx="8">
                  <c:v>56.54</c:v>
                </c:pt>
                <c:pt idx="9">
                  <c:v>60.27</c:v>
                </c:pt>
                <c:pt idx="10">
                  <c:v>55.31</c:v>
                </c:pt>
                <c:pt idx="11">
                  <c:v>60.27</c:v>
                </c:pt>
                <c:pt idx="12">
                  <c:v>58.09</c:v>
                </c:pt>
                <c:pt idx="13">
                  <c:v>55.41</c:v>
                </c:pt>
                <c:pt idx="14">
                  <c:v>58.48</c:v>
                </c:pt>
                <c:pt idx="15">
                  <c:v>60.01</c:v>
                </c:pt>
                <c:pt idx="16">
                  <c:v>60.09</c:v>
                </c:pt>
                <c:pt idx="17">
                  <c:v>55.41</c:v>
                </c:pt>
                <c:pt idx="18">
                  <c:v>57.46</c:v>
                </c:pt>
                <c:pt idx="19">
                  <c:v>57.48</c:v>
                </c:pt>
                <c:pt idx="20">
                  <c:v>60.31</c:v>
                </c:pt>
                <c:pt idx="21">
                  <c:v>55.04</c:v>
                </c:pt>
                <c:pt idx="22">
                  <c:v>59.97</c:v>
                </c:pt>
                <c:pt idx="23">
                  <c:v>57.83</c:v>
                </c:pt>
                <c:pt idx="24">
                  <c:v>58.26</c:v>
                </c:pt>
                <c:pt idx="25">
                  <c:v>57.14</c:v>
                </c:pt>
                <c:pt idx="26">
                  <c:v>60.08</c:v>
                </c:pt>
                <c:pt idx="27">
                  <c:v>58.79</c:v>
                </c:pt>
                <c:pt idx="28">
                  <c:v>57.81</c:v>
                </c:pt>
                <c:pt idx="29">
                  <c:v>60.03</c:v>
                </c:pt>
                <c:pt idx="30">
                  <c:v>56.8</c:v>
                </c:pt>
                <c:pt idx="31">
                  <c:v>61.61</c:v>
                </c:pt>
                <c:pt idx="32">
                  <c:v>60.81</c:v>
                </c:pt>
                <c:pt idx="33">
                  <c:v>59.25</c:v>
                </c:pt>
                <c:pt idx="34">
                  <c:v>56.83</c:v>
                </c:pt>
                <c:pt idx="35">
                  <c:v>57.54</c:v>
                </c:pt>
                <c:pt idx="36">
                  <c:v>55.47</c:v>
                </c:pt>
                <c:pt idx="37">
                  <c:v>59.91</c:v>
                </c:pt>
                <c:pt idx="38">
                  <c:v>58.29</c:v>
                </c:pt>
                <c:pt idx="39">
                  <c:v>61.6</c:v>
                </c:pt>
                <c:pt idx="40">
                  <c:v>59.2</c:v>
                </c:pt>
                <c:pt idx="41">
                  <c:v>57.39</c:v>
                </c:pt>
                <c:pt idx="42">
                  <c:v>59.66</c:v>
                </c:pt>
                <c:pt idx="43">
                  <c:v>60.37</c:v>
                </c:pt>
                <c:pt idx="44">
                  <c:v>55.35</c:v>
                </c:pt>
                <c:pt idx="45">
                  <c:v>58.95</c:v>
                </c:pt>
                <c:pt idx="46">
                  <c:v>55.83</c:v>
                </c:pt>
                <c:pt idx="47">
                  <c:v>57.55</c:v>
                </c:pt>
                <c:pt idx="48">
                  <c:v>58.2</c:v>
                </c:pt>
                <c:pt idx="49">
                  <c:v>56.19</c:v>
                </c:pt>
                <c:pt idx="50">
                  <c:v>58.4</c:v>
                </c:pt>
                <c:pt idx="51">
                  <c:v>60.31</c:v>
                </c:pt>
                <c:pt idx="52">
                  <c:v>60.36</c:v>
                </c:pt>
                <c:pt idx="53">
                  <c:v>55.51</c:v>
                </c:pt>
                <c:pt idx="54">
                  <c:v>57.28</c:v>
                </c:pt>
                <c:pt idx="55">
                  <c:v>57.19</c:v>
                </c:pt>
                <c:pt idx="56">
                  <c:v>61.8</c:v>
                </c:pt>
                <c:pt idx="57">
                  <c:v>54.94</c:v>
                </c:pt>
                <c:pt idx="58">
                  <c:v>55</c:v>
                </c:pt>
                <c:pt idx="59">
                  <c:v>57.31</c:v>
                </c:pt>
                <c:pt idx="60">
                  <c:v>58.44</c:v>
                </c:pt>
                <c:pt idx="61">
                  <c:v>57.72</c:v>
                </c:pt>
                <c:pt idx="62">
                  <c:v>58.77</c:v>
                </c:pt>
                <c:pt idx="63">
                  <c:v>58.51</c:v>
                </c:pt>
                <c:pt idx="64">
                  <c:v>56.82</c:v>
                </c:pt>
                <c:pt idx="65">
                  <c:v>55.01</c:v>
                </c:pt>
                <c:pt idx="66">
                  <c:v>59.83</c:v>
                </c:pt>
                <c:pt idx="67">
                  <c:v>57.4</c:v>
                </c:pt>
                <c:pt idx="68">
                  <c:v>59.08</c:v>
                </c:pt>
                <c:pt idx="69">
                  <c:v>56.54</c:v>
                </c:pt>
                <c:pt idx="70">
                  <c:v>59.12</c:v>
                </c:pt>
                <c:pt idx="71">
                  <c:v>57.47</c:v>
                </c:pt>
                <c:pt idx="72">
                  <c:v>58.23</c:v>
                </c:pt>
                <c:pt idx="73">
                  <c:v>57.84</c:v>
                </c:pt>
                <c:pt idx="74">
                  <c:v>59.12</c:v>
                </c:pt>
                <c:pt idx="75">
                  <c:v>58.9</c:v>
                </c:pt>
                <c:pt idx="76">
                  <c:v>54.29</c:v>
                </c:pt>
                <c:pt idx="77">
                  <c:v>58.04</c:v>
                </c:pt>
                <c:pt idx="78">
                  <c:v>56.74</c:v>
                </c:pt>
                <c:pt idx="79">
                  <c:v>56.34</c:v>
                </c:pt>
                <c:pt idx="80">
                  <c:v>56.44</c:v>
                </c:pt>
                <c:pt idx="81">
                  <c:v>56.12</c:v>
                </c:pt>
                <c:pt idx="82">
                  <c:v>58.43</c:v>
                </c:pt>
                <c:pt idx="83">
                  <c:v>58.74</c:v>
                </c:pt>
                <c:pt idx="84">
                  <c:v>60.09</c:v>
                </c:pt>
                <c:pt idx="85">
                  <c:v>54.26</c:v>
                </c:pt>
                <c:pt idx="86">
                  <c:v>58.79</c:v>
                </c:pt>
                <c:pt idx="87">
                  <c:v>56.65</c:v>
                </c:pt>
                <c:pt idx="88">
                  <c:v>59.1</c:v>
                </c:pt>
                <c:pt idx="89">
                  <c:v>57.56</c:v>
                </c:pt>
                <c:pt idx="90">
                  <c:v>57.21</c:v>
                </c:pt>
                <c:pt idx="91">
                  <c:v>57.63</c:v>
                </c:pt>
                <c:pt idx="92">
                  <c:v>60.61</c:v>
                </c:pt>
                <c:pt idx="93">
                  <c:v>60.6</c:v>
                </c:pt>
                <c:pt idx="94">
                  <c:v>57.23</c:v>
                </c:pt>
                <c:pt idx="95">
                  <c:v>56.45</c:v>
                </c:pt>
                <c:pt idx="96">
                  <c:v>60.03</c:v>
                </c:pt>
                <c:pt idx="97">
                  <c:v>53.89</c:v>
                </c:pt>
                <c:pt idx="98">
                  <c:v>54.07</c:v>
                </c:pt>
                <c:pt idx="99">
                  <c:v>57.3</c:v>
                </c:pt>
                <c:pt idx="100">
                  <c:v>57.46</c:v>
                </c:pt>
                <c:pt idx="101">
                  <c:v>56.12</c:v>
                </c:pt>
                <c:pt idx="102">
                  <c:v>59.41</c:v>
                </c:pt>
                <c:pt idx="103">
                  <c:v>60.14</c:v>
                </c:pt>
                <c:pt idx="104">
                  <c:v>59.38</c:v>
                </c:pt>
                <c:pt idx="105">
                  <c:v>61.71</c:v>
                </c:pt>
                <c:pt idx="106">
                  <c:v>57.26</c:v>
                </c:pt>
                <c:pt idx="107">
                  <c:v>56.75</c:v>
                </c:pt>
                <c:pt idx="108">
                  <c:v>57.19</c:v>
                </c:pt>
                <c:pt idx="109">
                  <c:v>57.64</c:v>
                </c:pt>
                <c:pt idx="110">
                  <c:v>55.64</c:v>
                </c:pt>
                <c:pt idx="111">
                  <c:v>58.93</c:v>
                </c:pt>
                <c:pt idx="112">
                  <c:v>58.72</c:v>
                </c:pt>
                <c:pt idx="113">
                  <c:v>59.4</c:v>
                </c:pt>
                <c:pt idx="114">
                  <c:v>56.82</c:v>
                </c:pt>
                <c:pt idx="115">
                  <c:v>58.91</c:v>
                </c:pt>
                <c:pt idx="116">
                  <c:v>59.63</c:v>
                </c:pt>
                <c:pt idx="117">
                  <c:v>58.65</c:v>
                </c:pt>
                <c:pt idx="118">
                  <c:v>60.54</c:v>
                </c:pt>
                <c:pt idx="119">
                  <c:v>56.88</c:v>
                </c:pt>
                <c:pt idx="120">
                  <c:v>60.54</c:v>
                </c:pt>
                <c:pt idx="121">
                  <c:v>58.75</c:v>
                </c:pt>
                <c:pt idx="122">
                  <c:v>56.56</c:v>
                </c:pt>
                <c:pt idx="123">
                  <c:v>54.67</c:v>
                </c:pt>
                <c:pt idx="124">
                  <c:v>60.69</c:v>
                </c:pt>
                <c:pt idx="125">
                  <c:v>58.94</c:v>
                </c:pt>
                <c:pt idx="126">
                  <c:v>58.76</c:v>
                </c:pt>
                <c:pt idx="127">
                  <c:v>55.49</c:v>
                </c:pt>
                <c:pt idx="128">
                  <c:v>53.81</c:v>
                </c:pt>
                <c:pt idx="129">
                  <c:v>59.54</c:v>
                </c:pt>
                <c:pt idx="130">
                  <c:v>53.84</c:v>
                </c:pt>
                <c:pt idx="131">
                  <c:v>56.53</c:v>
                </c:pt>
                <c:pt idx="132">
                  <c:v>61.6</c:v>
                </c:pt>
                <c:pt idx="133">
                  <c:v>56.81</c:v>
                </c:pt>
                <c:pt idx="134">
                  <c:v>59.63</c:v>
                </c:pt>
                <c:pt idx="135">
                  <c:v>56.54</c:v>
                </c:pt>
                <c:pt idx="136">
                  <c:v>54.37</c:v>
                </c:pt>
                <c:pt idx="137">
                  <c:v>53.84</c:v>
                </c:pt>
                <c:pt idx="138">
                  <c:v>60.48</c:v>
                </c:pt>
                <c:pt idx="139">
                  <c:v>57.7</c:v>
                </c:pt>
                <c:pt idx="140">
                  <c:v>60.35</c:v>
                </c:pt>
                <c:pt idx="141">
                  <c:v>56.48</c:v>
                </c:pt>
                <c:pt idx="142">
                  <c:v>54.07</c:v>
                </c:pt>
                <c:pt idx="143">
                  <c:v>60.54</c:v>
                </c:pt>
                <c:pt idx="144">
                  <c:v>55.73</c:v>
                </c:pt>
                <c:pt idx="145">
                  <c:v>54.02</c:v>
                </c:pt>
                <c:pt idx="146">
                  <c:v>59.65</c:v>
                </c:pt>
                <c:pt idx="147">
                  <c:v>56.82</c:v>
                </c:pt>
                <c:pt idx="148">
                  <c:v>58.59</c:v>
                </c:pt>
                <c:pt idx="149">
                  <c:v>56.07</c:v>
                </c:pt>
                <c:pt idx="150">
                  <c:v>57.88</c:v>
                </c:pt>
                <c:pt idx="151">
                  <c:v>60.69</c:v>
                </c:pt>
                <c:pt idx="152">
                  <c:v>57.56</c:v>
                </c:pt>
                <c:pt idx="153">
                  <c:v>55.76</c:v>
                </c:pt>
                <c:pt idx="154">
                  <c:v>58.75</c:v>
                </c:pt>
                <c:pt idx="155">
                  <c:v>57.38</c:v>
                </c:pt>
                <c:pt idx="156">
                  <c:v>58.62</c:v>
                </c:pt>
                <c:pt idx="157">
                  <c:v>54.46</c:v>
                </c:pt>
                <c:pt idx="158">
                  <c:v>57.62</c:v>
                </c:pt>
                <c:pt idx="159">
                  <c:v>58.53</c:v>
                </c:pt>
                <c:pt idx="160">
                  <c:v>59.21</c:v>
                </c:pt>
                <c:pt idx="161">
                  <c:v>58.24</c:v>
                </c:pt>
                <c:pt idx="162">
                  <c:v>58.93</c:v>
                </c:pt>
                <c:pt idx="163">
                  <c:v>56.51</c:v>
                </c:pt>
                <c:pt idx="164">
                  <c:v>56.6</c:v>
                </c:pt>
                <c:pt idx="165">
                  <c:v>58.11</c:v>
                </c:pt>
                <c:pt idx="166">
                  <c:v>58.12</c:v>
                </c:pt>
                <c:pt idx="167">
                  <c:v>58.78</c:v>
                </c:pt>
                <c:pt idx="168">
                  <c:v>56.52</c:v>
                </c:pt>
                <c:pt idx="169">
                  <c:v>58.99</c:v>
                </c:pt>
                <c:pt idx="170">
                  <c:v>54.24</c:v>
                </c:pt>
                <c:pt idx="171">
                  <c:v>55.73</c:v>
                </c:pt>
                <c:pt idx="172">
                  <c:v>53.87</c:v>
                </c:pt>
                <c:pt idx="173">
                  <c:v>60.56</c:v>
                </c:pt>
                <c:pt idx="174">
                  <c:v>55.95</c:v>
                </c:pt>
                <c:pt idx="175">
                  <c:v>58.78</c:v>
                </c:pt>
                <c:pt idx="176">
                  <c:v>56.45</c:v>
                </c:pt>
                <c:pt idx="177">
                  <c:v>56.16</c:v>
                </c:pt>
                <c:pt idx="178">
                  <c:v>54.3</c:v>
                </c:pt>
                <c:pt idx="179">
                  <c:v>58.07</c:v>
                </c:pt>
                <c:pt idx="180">
                  <c:v>57.51</c:v>
                </c:pt>
                <c:pt idx="181">
                  <c:v>57.47</c:v>
                </c:pt>
                <c:pt idx="182">
                  <c:v>56.76</c:v>
                </c:pt>
                <c:pt idx="183">
                  <c:v>58.93</c:v>
                </c:pt>
                <c:pt idx="184">
                  <c:v>57.59</c:v>
                </c:pt>
                <c:pt idx="185">
                  <c:v>56.04</c:v>
                </c:pt>
                <c:pt idx="186">
                  <c:v>59.2</c:v>
                </c:pt>
                <c:pt idx="187">
                  <c:v>59.32</c:v>
                </c:pt>
                <c:pt idx="188">
                  <c:v>60.05</c:v>
                </c:pt>
                <c:pt idx="189">
                  <c:v>59.26</c:v>
                </c:pt>
                <c:pt idx="190">
                  <c:v>56.43</c:v>
                </c:pt>
                <c:pt idx="191">
                  <c:v>56.88</c:v>
                </c:pt>
                <c:pt idx="192">
                  <c:v>57.53</c:v>
                </c:pt>
                <c:pt idx="193">
                  <c:v>57.35</c:v>
                </c:pt>
                <c:pt idx="194">
                  <c:v>55.49</c:v>
                </c:pt>
                <c:pt idx="195">
                  <c:v>60.4</c:v>
                </c:pt>
                <c:pt idx="196">
                  <c:v>55.36</c:v>
                </c:pt>
                <c:pt idx="197">
                  <c:v>56.97</c:v>
                </c:pt>
                <c:pt idx="198">
                  <c:v>56.38</c:v>
                </c:pt>
                <c:pt idx="199">
                  <c:v>59.48</c:v>
                </c:pt>
                <c:pt idx="200">
                  <c:v>57.31</c:v>
                </c:pt>
                <c:pt idx="201">
                  <c:v>59.15</c:v>
                </c:pt>
                <c:pt idx="202">
                  <c:v>59.07</c:v>
                </c:pt>
                <c:pt idx="203">
                  <c:v>55.78</c:v>
                </c:pt>
                <c:pt idx="204">
                  <c:v>54.21</c:v>
                </c:pt>
                <c:pt idx="205">
                  <c:v>53.77</c:v>
                </c:pt>
                <c:pt idx="206">
                  <c:v>60.72</c:v>
                </c:pt>
                <c:pt idx="207">
                  <c:v>54.05</c:v>
                </c:pt>
                <c:pt idx="208">
                  <c:v>53.78</c:v>
                </c:pt>
                <c:pt idx="209">
                  <c:v>56.36</c:v>
                </c:pt>
                <c:pt idx="210">
                  <c:v>56.04</c:v>
                </c:pt>
                <c:pt idx="211">
                  <c:v>59.64</c:v>
                </c:pt>
                <c:pt idx="212">
                  <c:v>58.23</c:v>
                </c:pt>
                <c:pt idx="213">
                  <c:v>53.61</c:v>
                </c:pt>
                <c:pt idx="214">
                  <c:v>59.64</c:v>
                </c:pt>
                <c:pt idx="215">
                  <c:v>57.71</c:v>
                </c:pt>
                <c:pt idx="216">
                  <c:v>54.17</c:v>
                </c:pt>
                <c:pt idx="217">
                  <c:v>54.67</c:v>
                </c:pt>
                <c:pt idx="218">
                  <c:v>59.14</c:v>
                </c:pt>
                <c:pt idx="219">
                  <c:v>53.95</c:v>
                </c:pt>
                <c:pt idx="220">
                  <c:v>56.29</c:v>
                </c:pt>
                <c:pt idx="221">
                  <c:v>55.71</c:v>
                </c:pt>
                <c:pt idx="222">
                  <c:v>55.81</c:v>
                </c:pt>
                <c:pt idx="223">
                  <c:v>54.2</c:v>
                </c:pt>
                <c:pt idx="224">
                  <c:v>56.28</c:v>
                </c:pt>
                <c:pt idx="225">
                  <c:v>56.22</c:v>
                </c:pt>
                <c:pt idx="226">
                  <c:v>58.48</c:v>
                </c:pt>
                <c:pt idx="227">
                  <c:v>55.57</c:v>
                </c:pt>
                <c:pt idx="228">
                  <c:v>55.45</c:v>
                </c:pt>
                <c:pt idx="229">
                  <c:v>60.67</c:v>
                </c:pt>
                <c:pt idx="230">
                  <c:v>58.46</c:v>
                </c:pt>
                <c:pt idx="231">
                  <c:v>58.58</c:v>
                </c:pt>
                <c:pt idx="232">
                  <c:v>57.32</c:v>
                </c:pt>
                <c:pt idx="233">
                  <c:v>57</c:v>
                </c:pt>
                <c:pt idx="234">
                  <c:v>56.43</c:v>
                </c:pt>
                <c:pt idx="235">
                  <c:v>58.47</c:v>
                </c:pt>
                <c:pt idx="236">
                  <c:v>55.81</c:v>
                </c:pt>
                <c:pt idx="237">
                  <c:v>55.76</c:v>
                </c:pt>
                <c:pt idx="238">
                  <c:v>59.2</c:v>
                </c:pt>
                <c:pt idx="239">
                  <c:v>54.9</c:v>
                </c:pt>
                <c:pt idx="240">
                  <c:v>58.25</c:v>
                </c:pt>
                <c:pt idx="241">
                  <c:v>59.22</c:v>
                </c:pt>
                <c:pt idx="242">
                  <c:v>57.43</c:v>
                </c:pt>
                <c:pt idx="243">
                  <c:v>56.41</c:v>
                </c:pt>
                <c:pt idx="244">
                  <c:v>56.34</c:v>
                </c:pt>
                <c:pt idx="245">
                  <c:v>56.35</c:v>
                </c:pt>
                <c:pt idx="246">
                  <c:v>59.79</c:v>
                </c:pt>
                <c:pt idx="247">
                  <c:v>55.46</c:v>
                </c:pt>
                <c:pt idx="248">
                  <c:v>61.59</c:v>
                </c:pt>
                <c:pt idx="249">
                  <c:v>57.71</c:v>
                </c:pt>
                <c:pt idx="250">
                  <c:v>55.48</c:v>
                </c:pt>
                <c:pt idx="251">
                  <c:v>61.48</c:v>
                </c:pt>
                <c:pt idx="252">
                  <c:v>58.04</c:v>
                </c:pt>
                <c:pt idx="253">
                  <c:v>55.87</c:v>
                </c:pt>
                <c:pt idx="254">
                  <c:v>55.77</c:v>
                </c:pt>
                <c:pt idx="255">
                  <c:v>60.27</c:v>
                </c:pt>
                <c:pt idx="256">
                  <c:v>55.84</c:v>
                </c:pt>
                <c:pt idx="257">
                  <c:v>56</c:v>
                </c:pt>
                <c:pt idx="258">
                  <c:v>55.66</c:v>
                </c:pt>
                <c:pt idx="259">
                  <c:v>55.23</c:v>
                </c:pt>
                <c:pt idx="260">
                  <c:v>56.2</c:v>
                </c:pt>
                <c:pt idx="261">
                  <c:v>60.08</c:v>
                </c:pt>
                <c:pt idx="262">
                  <c:v>59.42</c:v>
                </c:pt>
                <c:pt idx="263">
                  <c:v>58.55</c:v>
                </c:pt>
                <c:pt idx="264">
                  <c:v>59.58</c:v>
                </c:pt>
                <c:pt idx="265">
                  <c:v>56.19</c:v>
                </c:pt>
                <c:pt idx="266">
                  <c:v>59.41</c:v>
                </c:pt>
                <c:pt idx="267">
                  <c:v>60</c:v>
                </c:pt>
                <c:pt idx="268">
                  <c:v>56.33</c:v>
                </c:pt>
                <c:pt idx="269">
                  <c:v>56.5</c:v>
                </c:pt>
                <c:pt idx="270">
                  <c:v>59.1</c:v>
                </c:pt>
                <c:pt idx="271">
                  <c:v>56.24</c:v>
                </c:pt>
                <c:pt idx="272">
                  <c:v>55.77</c:v>
                </c:pt>
                <c:pt idx="273">
                  <c:v>55.28</c:v>
                </c:pt>
                <c:pt idx="274">
                  <c:v>56.75</c:v>
                </c:pt>
                <c:pt idx="275">
                  <c:v>58.07</c:v>
                </c:pt>
                <c:pt idx="276">
                  <c:v>57.67</c:v>
                </c:pt>
                <c:pt idx="277">
                  <c:v>55.65</c:v>
                </c:pt>
                <c:pt idx="278">
                  <c:v>56.83</c:v>
                </c:pt>
                <c:pt idx="279">
                  <c:v>56.26</c:v>
                </c:pt>
                <c:pt idx="280">
                  <c:v>58.5</c:v>
                </c:pt>
                <c:pt idx="281">
                  <c:v>55.96</c:v>
                </c:pt>
                <c:pt idx="282">
                  <c:v>56.18</c:v>
                </c:pt>
                <c:pt idx="283">
                  <c:v>55.33</c:v>
                </c:pt>
                <c:pt idx="284">
                  <c:v>59.1</c:v>
                </c:pt>
                <c:pt idx="285">
                  <c:v>55.33</c:v>
                </c:pt>
                <c:pt idx="286">
                  <c:v>56.19</c:v>
                </c:pt>
                <c:pt idx="287">
                  <c:v>58.53</c:v>
                </c:pt>
                <c:pt idx="288">
                  <c:v>60.71</c:v>
                </c:pt>
                <c:pt idx="289">
                  <c:v>57.11</c:v>
                </c:pt>
                <c:pt idx="290">
                  <c:v>58.98</c:v>
                </c:pt>
                <c:pt idx="291">
                  <c:v>60.16</c:v>
                </c:pt>
                <c:pt idx="292">
                  <c:v>56.12</c:v>
                </c:pt>
                <c:pt idx="293">
                  <c:v>56.23</c:v>
                </c:pt>
                <c:pt idx="294">
                  <c:v>58.09</c:v>
                </c:pt>
                <c:pt idx="295">
                  <c:v>57.29</c:v>
                </c:pt>
                <c:pt idx="296">
                  <c:v>58.13</c:v>
                </c:pt>
                <c:pt idx="297">
                  <c:v>58.47</c:v>
                </c:pt>
                <c:pt idx="298">
                  <c:v>56.19</c:v>
                </c:pt>
                <c:pt idx="299">
                  <c:v>59.87</c:v>
                </c:pt>
                <c:pt idx="300">
                  <c:v>59.08</c:v>
                </c:pt>
                <c:pt idx="301">
                  <c:v>57.12</c:v>
                </c:pt>
                <c:pt idx="302">
                  <c:v>54.3</c:v>
                </c:pt>
                <c:pt idx="303">
                  <c:v>55.21</c:v>
                </c:pt>
                <c:pt idx="304">
                  <c:v>58.8</c:v>
                </c:pt>
                <c:pt idx="305">
                  <c:v>56.52</c:v>
                </c:pt>
                <c:pt idx="306">
                  <c:v>56.11</c:v>
                </c:pt>
                <c:pt idx="307">
                  <c:v>58.07</c:v>
                </c:pt>
                <c:pt idx="308">
                  <c:v>58.12</c:v>
                </c:pt>
                <c:pt idx="309">
                  <c:v>58.82</c:v>
                </c:pt>
                <c:pt idx="310">
                  <c:v>58.47</c:v>
                </c:pt>
                <c:pt idx="311">
                  <c:v>58.81</c:v>
                </c:pt>
                <c:pt idx="312">
                  <c:v>59.5</c:v>
                </c:pt>
                <c:pt idx="313">
                  <c:v>58.33</c:v>
                </c:pt>
                <c:pt idx="314">
                  <c:v>58.9</c:v>
                </c:pt>
                <c:pt idx="315">
                  <c:v>58.81</c:v>
                </c:pt>
                <c:pt idx="316">
                  <c:v>57.3</c:v>
                </c:pt>
                <c:pt idx="317">
                  <c:v>58.24</c:v>
                </c:pt>
                <c:pt idx="318">
                  <c:v>59.18</c:v>
                </c:pt>
                <c:pt idx="319">
                  <c:v>56.08</c:v>
                </c:pt>
                <c:pt idx="320">
                  <c:v>56.27</c:v>
                </c:pt>
                <c:pt idx="321">
                  <c:v>58.3</c:v>
                </c:pt>
                <c:pt idx="322">
                  <c:v>55.64</c:v>
                </c:pt>
                <c:pt idx="323">
                  <c:v>54.45</c:v>
                </c:pt>
                <c:pt idx="324">
                  <c:v>55.33</c:v>
                </c:pt>
                <c:pt idx="325">
                  <c:v>57.29</c:v>
                </c:pt>
                <c:pt idx="326">
                  <c:v>58.36</c:v>
                </c:pt>
                <c:pt idx="327">
                  <c:v>59.19</c:v>
                </c:pt>
                <c:pt idx="328">
                  <c:v>59.5</c:v>
                </c:pt>
                <c:pt idx="329">
                  <c:v>58.39</c:v>
                </c:pt>
                <c:pt idx="330">
                  <c:v>54.3</c:v>
                </c:pt>
                <c:pt idx="331">
                  <c:v>58.42</c:v>
                </c:pt>
                <c:pt idx="332">
                  <c:v>58.96</c:v>
                </c:pt>
                <c:pt idx="333">
                  <c:v>57.77</c:v>
                </c:pt>
                <c:pt idx="334">
                  <c:v>59.05</c:v>
                </c:pt>
                <c:pt idx="335">
                  <c:v>59.63</c:v>
                </c:pt>
                <c:pt idx="336">
                  <c:v>56.12</c:v>
                </c:pt>
                <c:pt idx="337">
                  <c:v>58.22</c:v>
                </c:pt>
                <c:pt idx="338">
                  <c:v>60.04</c:v>
                </c:pt>
                <c:pt idx="339">
                  <c:v>56.5</c:v>
                </c:pt>
                <c:pt idx="340">
                  <c:v>60.15</c:v>
                </c:pt>
                <c:pt idx="341">
                  <c:v>59.44</c:v>
                </c:pt>
                <c:pt idx="342">
                  <c:v>59.53</c:v>
                </c:pt>
                <c:pt idx="343">
                  <c:v>57.94</c:v>
                </c:pt>
                <c:pt idx="344">
                  <c:v>58.14</c:v>
                </c:pt>
                <c:pt idx="345">
                  <c:v>54.47</c:v>
                </c:pt>
                <c:pt idx="346">
                  <c:v>58.41</c:v>
                </c:pt>
                <c:pt idx="347">
                  <c:v>58.16</c:v>
                </c:pt>
                <c:pt idx="348">
                  <c:v>57.33</c:v>
                </c:pt>
                <c:pt idx="349">
                  <c:v>58.67</c:v>
                </c:pt>
                <c:pt idx="350">
                  <c:v>59.96</c:v>
                </c:pt>
                <c:pt idx="351">
                  <c:v>60.9</c:v>
                </c:pt>
                <c:pt idx="352">
                  <c:v>58.95</c:v>
                </c:pt>
                <c:pt idx="353">
                  <c:v>60.75</c:v>
                </c:pt>
                <c:pt idx="354">
                  <c:v>58.87</c:v>
                </c:pt>
                <c:pt idx="355">
                  <c:v>61.17</c:v>
                </c:pt>
                <c:pt idx="356">
                  <c:v>58.35</c:v>
                </c:pt>
                <c:pt idx="357">
                  <c:v>58.01</c:v>
                </c:pt>
                <c:pt idx="358">
                  <c:v>58.08</c:v>
                </c:pt>
                <c:pt idx="359">
                  <c:v>55.74</c:v>
                </c:pt>
                <c:pt idx="360">
                  <c:v>55.78</c:v>
                </c:pt>
                <c:pt idx="361">
                  <c:v>58.18</c:v>
                </c:pt>
                <c:pt idx="362">
                  <c:v>56.41</c:v>
                </c:pt>
                <c:pt idx="363">
                  <c:v>55.39</c:v>
                </c:pt>
                <c:pt idx="364">
                  <c:v>61.08</c:v>
                </c:pt>
                <c:pt idx="365">
                  <c:v>59.43</c:v>
                </c:pt>
                <c:pt idx="366">
                  <c:v>53.9</c:v>
                </c:pt>
                <c:pt idx="367">
                  <c:v>60.78</c:v>
                </c:pt>
                <c:pt idx="368">
                  <c:v>60.78</c:v>
                </c:pt>
                <c:pt idx="369">
                  <c:v>54.99</c:v>
                </c:pt>
                <c:pt idx="370">
                  <c:v>58.08</c:v>
                </c:pt>
                <c:pt idx="371">
                  <c:v>58.27</c:v>
                </c:pt>
                <c:pt idx="372">
                  <c:v>56.83</c:v>
                </c:pt>
                <c:pt idx="373">
                  <c:v>56.69</c:v>
                </c:pt>
                <c:pt idx="374">
                  <c:v>59.72</c:v>
                </c:pt>
                <c:pt idx="375">
                  <c:v>56.7</c:v>
                </c:pt>
                <c:pt idx="376">
                  <c:v>55.81</c:v>
                </c:pt>
                <c:pt idx="377">
                  <c:v>54.63</c:v>
                </c:pt>
                <c:pt idx="378">
                  <c:v>56.55</c:v>
                </c:pt>
                <c:pt idx="379">
                  <c:v>58.94</c:v>
                </c:pt>
                <c:pt idx="380">
                  <c:v>56.01</c:v>
                </c:pt>
                <c:pt idx="381">
                  <c:v>58.24</c:v>
                </c:pt>
                <c:pt idx="382">
                  <c:v>57.29</c:v>
                </c:pt>
                <c:pt idx="383">
                  <c:v>57.11</c:v>
                </c:pt>
                <c:pt idx="384">
                  <c:v>56.72</c:v>
                </c:pt>
                <c:pt idx="385">
                  <c:v>59.56</c:v>
                </c:pt>
                <c:pt idx="386">
                  <c:v>57.32</c:v>
                </c:pt>
                <c:pt idx="387">
                  <c:v>58.14</c:v>
                </c:pt>
                <c:pt idx="388">
                  <c:v>57.73</c:v>
                </c:pt>
                <c:pt idx="389">
                  <c:v>56.46</c:v>
                </c:pt>
                <c:pt idx="390">
                  <c:v>58.79</c:v>
                </c:pt>
                <c:pt idx="391">
                  <c:v>59.45</c:v>
                </c:pt>
                <c:pt idx="392">
                  <c:v>58.19</c:v>
                </c:pt>
                <c:pt idx="393">
                  <c:v>59.19</c:v>
                </c:pt>
                <c:pt idx="394">
                  <c:v>58.11</c:v>
                </c:pt>
                <c:pt idx="395">
                  <c:v>57.45</c:v>
                </c:pt>
                <c:pt idx="396">
                  <c:v>52.11</c:v>
                </c:pt>
                <c:pt idx="397">
                  <c:v>56.23</c:v>
                </c:pt>
                <c:pt idx="398">
                  <c:v>57.44</c:v>
                </c:pt>
                <c:pt idx="399">
                  <c:v>59.42</c:v>
                </c:pt>
                <c:pt idx="400">
                  <c:v>54.36</c:v>
                </c:pt>
                <c:pt idx="401">
                  <c:v>58.95</c:v>
                </c:pt>
                <c:pt idx="402">
                  <c:v>60.58</c:v>
                </c:pt>
                <c:pt idx="403">
                  <c:v>61.02</c:v>
                </c:pt>
                <c:pt idx="404">
                  <c:v>60.03</c:v>
                </c:pt>
                <c:pt idx="405">
                  <c:v>61.01</c:v>
                </c:pt>
                <c:pt idx="406">
                  <c:v>57.93</c:v>
                </c:pt>
                <c:pt idx="407">
                  <c:v>61.03</c:v>
                </c:pt>
                <c:pt idx="408">
                  <c:v>58.56</c:v>
                </c:pt>
                <c:pt idx="409">
                  <c:v>55.65</c:v>
                </c:pt>
                <c:pt idx="410">
                  <c:v>58.83</c:v>
                </c:pt>
                <c:pt idx="411">
                  <c:v>56.78</c:v>
                </c:pt>
                <c:pt idx="412">
                  <c:v>57.47</c:v>
                </c:pt>
                <c:pt idx="413">
                  <c:v>57.67</c:v>
                </c:pt>
                <c:pt idx="414">
                  <c:v>57.35</c:v>
                </c:pt>
                <c:pt idx="415">
                  <c:v>58.88</c:v>
                </c:pt>
                <c:pt idx="416">
                  <c:v>58.79</c:v>
                </c:pt>
                <c:pt idx="417">
                  <c:v>57.54</c:v>
                </c:pt>
                <c:pt idx="418">
                  <c:v>58.15</c:v>
                </c:pt>
                <c:pt idx="419">
                  <c:v>58.9</c:v>
                </c:pt>
                <c:pt idx="420">
                  <c:v>58.04</c:v>
                </c:pt>
                <c:pt idx="421">
                  <c:v>56.61</c:v>
                </c:pt>
                <c:pt idx="422">
                  <c:v>55.65</c:v>
                </c:pt>
                <c:pt idx="423">
                  <c:v>57.26</c:v>
                </c:pt>
                <c:pt idx="424">
                  <c:v>59.7</c:v>
                </c:pt>
                <c:pt idx="425">
                  <c:v>58.85</c:v>
                </c:pt>
                <c:pt idx="426">
                  <c:v>56.69</c:v>
                </c:pt>
                <c:pt idx="427">
                  <c:v>57.39</c:v>
                </c:pt>
                <c:pt idx="428">
                  <c:v>56.74</c:v>
                </c:pt>
                <c:pt idx="429">
                  <c:v>59.34</c:v>
                </c:pt>
                <c:pt idx="430">
                  <c:v>59.78</c:v>
                </c:pt>
                <c:pt idx="431">
                  <c:v>58.85</c:v>
                </c:pt>
                <c:pt idx="432">
                  <c:v>58.79</c:v>
                </c:pt>
                <c:pt idx="433">
                  <c:v>59.76</c:v>
                </c:pt>
                <c:pt idx="434">
                  <c:v>56.81</c:v>
                </c:pt>
                <c:pt idx="435">
                  <c:v>58.5</c:v>
                </c:pt>
                <c:pt idx="436">
                  <c:v>55.77</c:v>
                </c:pt>
                <c:pt idx="437">
                  <c:v>58.5</c:v>
                </c:pt>
                <c:pt idx="438">
                  <c:v>59.64</c:v>
                </c:pt>
                <c:pt idx="439">
                  <c:v>57.24</c:v>
                </c:pt>
                <c:pt idx="440">
                  <c:v>59.9</c:v>
                </c:pt>
                <c:pt idx="441">
                  <c:v>57.26</c:v>
                </c:pt>
                <c:pt idx="442">
                  <c:v>58.42</c:v>
                </c:pt>
                <c:pt idx="443">
                  <c:v>57.08</c:v>
                </c:pt>
                <c:pt idx="444">
                  <c:v>58.13</c:v>
                </c:pt>
                <c:pt idx="445">
                  <c:v>58.78</c:v>
                </c:pt>
                <c:pt idx="446">
                  <c:v>57.35</c:v>
                </c:pt>
                <c:pt idx="447">
                  <c:v>58.36</c:v>
                </c:pt>
                <c:pt idx="448">
                  <c:v>59.1</c:v>
                </c:pt>
                <c:pt idx="449">
                  <c:v>52.45</c:v>
                </c:pt>
                <c:pt idx="450">
                  <c:v>55.82</c:v>
                </c:pt>
                <c:pt idx="451">
                  <c:v>58.31</c:v>
                </c:pt>
                <c:pt idx="452">
                  <c:v>56.8</c:v>
                </c:pt>
                <c:pt idx="453">
                  <c:v>52.75</c:v>
                </c:pt>
                <c:pt idx="454">
                  <c:v>56.54</c:v>
                </c:pt>
                <c:pt idx="455">
                  <c:v>56.89</c:v>
                </c:pt>
                <c:pt idx="456">
                  <c:v>58.83</c:v>
                </c:pt>
                <c:pt idx="457">
                  <c:v>59.8</c:v>
                </c:pt>
                <c:pt idx="458">
                  <c:v>59.41</c:v>
                </c:pt>
                <c:pt idx="459">
                  <c:v>60.5</c:v>
                </c:pt>
                <c:pt idx="460">
                  <c:v>56.65</c:v>
                </c:pt>
                <c:pt idx="461">
                  <c:v>56.27</c:v>
                </c:pt>
                <c:pt idx="462">
                  <c:v>58.74</c:v>
                </c:pt>
                <c:pt idx="463">
                  <c:v>56.57</c:v>
                </c:pt>
                <c:pt idx="464">
                  <c:v>56.55</c:v>
                </c:pt>
                <c:pt idx="465">
                  <c:v>56.72</c:v>
                </c:pt>
                <c:pt idx="466">
                  <c:v>59.18</c:v>
                </c:pt>
                <c:pt idx="467">
                  <c:v>59.54</c:v>
                </c:pt>
                <c:pt idx="468">
                  <c:v>56.85</c:v>
                </c:pt>
                <c:pt idx="469">
                  <c:v>59.25</c:v>
                </c:pt>
                <c:pt idx="470">
                  <c:v>58.62</c:v>
                </c:pt>
                <c:pt idx="471">
                  <c:v>56.54</c:v>
                </c:pt>
                <c:pt idx="472">
                  <c:v>59.58</c:v>
                </c:pt>
                <c:pt idx="473">
                  <c:v>55.72</c:v>
                </c:pt>
                <c:pt idx="474">
                  <c:v>58.96</c:v>
                </c:pt>
                <c:pt idx="475">
                  <c:v>58.18</c:v>
                </c:pt>
                <c:pt idx="476">
                  <c:v>59.45</c:v>
                </c:pt>
                <c:pt idx="477">
                  <c:v>59.41</c:v>
                </c:pt>
                <c:pt idx="478">
                  <c:v>59.3</c:v>
                </c:pt>
                <c:pt idx="479">
                  <c:v>59.54</c:v>
                </c:pt>
                <c:pt idx="480">
                  <c:v>58.67</c:v>
                </c:pt>
                <c:pt idx="481">
                  <c:v>58.17</c:v>
                </c:pt>
                <c:pt idx="482">
                  <c:v>57.98</c:v>
                </c:pt>
                <c:pt idx="483">
                  <c:v>59</c:v>
                </c:pt>
                <c:pt idx="484">
                  <c:v>56.31</c:v>
                </c:pt>
                <c:pt idx="485">
                  <c:v>58.62</c:v>
                </c:pt>
                <c:pt idx="486">
                  <c:v>58.21</c:v>
                </c:pt>
                <c:pt idx="487">
                  <c:v>59.67</c:v>
                </c:pt>
                <c:pt idx="488">
                  <c:v>61.08</c:v>
                </c:pt>
                <c:pt idx="489">
                  <c:v>59.44</c:v>
                </c:pt>
                <c:pt idx="490">
                  <c:v>58.83</c:v>
                </c:pt>
                <c:pt idx="491">
                  <c:v>57.93</c:v>
                </c:pt>
                <c:pt idx="492">
                  <c:v>59.39</c:v>
                </c:pt>
                <c:pt idx="493">
                  <c:v>58.1</c:v>
                </c:pt>
                <c:pt idx="494">
                  <c:v>59.74</c:v>
                </c:pt>
                <c:pt idx="495">
                  <c:v>57.88</c:v>
                </c:pt>
                <c:pt idx="496">
                  <c:v>57.97</c:v>
                </c:pt>
                <c:pt idx="497">
                  <c:v>59.38</c:v>
                </c:pt>
                <c:pt idx="498">
                  <c:v>58.15</c:v>
                </c:pt>
                <c:pt idx="499">
                  <c:v>57.8</c:v>
                </c:pt>
                <c:pt idx="500">
                  <c:v>58.15</c:v>
                </c:pt>
                <c:pt idx="501">
                  <c:v>59.34</c:v>
                </c:pt>
                <c:pt idx="502">
                  <c:v>58.3</c:v>
                </c:pt>
                <c:pt idx="503">
                  <c:v>58.69</c:v>
                </c:pt>
                <c:pt idx="504">
                  <c:v>59.34</c:v>
                </c:pt>
                <c:pt idx="505">
                  <c:v>57.02</c:v>
                </c:pt>
                <c:pt idx="506">
                  <c:v>59.39</c:v>
                </c:pt>
                <c:pt idx="507">
                  <c:v>57.29</c:v>
                </c:pt>
                <c:pt idx="508">
                  <c:v>57.81</c:v>
                </c:pt>
                <c:pt idx="509">
                  <c:v>57.8</c:v>
                </c:pt>
                <c:pt idx="510">
                  <c:v>57.35</c:v>
                </c:pt>
                <c:pt idx="511">
                  <c:v>57.31</c:v>
                </c:pt>
                <c:pt idx="512">
                  <c:v>57.3</c:v>
                </c:pt>
                <c:pt idx="513">
                  <c:v>58.13</c:v>
                </c:pt>
                <c:pt idx="514">
                  <c:v>57.8</c:v>
                </c:pt>
                <c:pt idx="515">
                  <c:v>56.57</c:v>
                </c:pt>
                <c:pt idx="516">
                  <c:v>55.5</c:v>
                </c:pt>
                <c:pt idx="517">
                  <c:v>58.62</c:v>
                </c:pt>
                <c:pt idx="518">
                  <c:v>57.71</c:v>
                </c:pt>
                <c:pt idx="519">
                  <c:v>57.43</c:v>
                </c:pt>
                <c:pt idx="520">
                  <c:v>58.5</c:v>
                </c:pt>
                <c:pt idx="521">
                  <c:v>57.26</c:v>
                </c:pt>
                <c:pt idx="522">
                  <c:v>58.83</c:v>
                </c:pt>
                <c:pt idx="523">
                  <c:v>57.26</c:v>
                </c:pt>
                <c:pt idx="524">
                  <c:v>57.17</c:v>
                </c:pt>
                <c:pt idx="525">
                  <c:v>57.43</c:v>
                </c:pt>
                <c:pt idx="526">
                  <c:v>57.18</c:v>
                </c:pt>
                <c:pt idx="527">
                  <c:v>57.42</c:v>
                </c:pt>
                <c:pt idx="528">
                  <c:v>57.52</c:v>
                </c:pt>
                <c:pt idx="529">
                  <c:v>51.9</c:v>
                </c:pt>
                <c:pt idx="530">
                  <c:v>58.93</c:v>
                </c:pt>
                <c:pt idx="531">
                  <c:v>52.07</c:v>
                </c:pt>
                <c:pt idx="532">
                  <c:v>50.45</c:v>
                </c:pt>
              </c:numCache>
            </c:numRef>
          </c:xVal>
          <c:yVal>
            <c:numRef>
              <c:f>'B2T with STS graphs_by_spp_year'!$G$662:$G$1194</c:f>
              <c:numCache>
                <c:formatCode>General</c:formatCode>
                <c:ptCount val="533"/>
                <c:pt idx="0">
                  <c:v>0</c:v>
                </c:pt>
                <c:pt idx="1">
                  <c:v>0</c:v>
                </c:pt>
                <c:pt idx="2">
                  <c:v>11400</c:v>
                </c:pt>
                <c:pt idx="3">
                  <c:v>11500</c:v>
                </c:pt>
                <c:pt idx="4">
                  <c:v>11700</c:v>
                </c:pt>
                <c:pt idx="5">
                  <c:v>11700</c:v>
                </c:pt>
                <c:pt idx="6">
                  <c:v>11700</c:v>
                </c:pt>
                <c:pt idx="7">
                  <c:v>11700</c:v>
                </c:pt>
                <c:pt idx="8">
                  <c:v>11700</c:v>
                </c:pt>
                <c:pt idx="9">
                  <c:v>11800</c:v>
                </c:pt>
                <c:pt idx="10">
                  <c:v>11900</c:v>
                </c:pt>
                <c:pt idx="11">
                  <c:v>11900</c:v>
                </c:pt>
                <c:pt idx="12">
                  <c:v>11900</c:v>
                </c:pt>
                <c:pt idx="13">
                  <c:v>11900</c:v>
                </c:pt>
                <c:pt idx="14">
                  <c:v>11900</c:v>
                </c:pt>
                <c:pt idx="15">
                  <c:v>11900</c:v>
                </c:pt>
                <c:pt idx="16">
                  <c:v>11900</c:v>
                </c:pt>
                <c:pt idx="17">
                  <c:v>11900</c:v>
                </c:pt>
                <c:pt idx="18">
                  <c:v>12000</c:v>
                </c:pt>
                <c:pt idx="19">
                  <c:v>12000</c:v>
                </c:pt>
                <c:pt idx="20">
                  <c:v>12000</c:v>
                </c:pt>
                <c:pt idx="21">
                  <c:v>12000</c:v>
                </c:pt>
                <c:pt idx="22">
                  <c:v>12000</c:v>
                </c:pt>
                <c:pt idx="23">
                  <c:v>12000</c:v>
                </c:pt>
                <c:pt idx="24">
                  <c:v>12000</c:v>
                </c:pt>
                <c:pt idx="25">
                  <c:v>12000</c:v>
                </c:pt>
                <c:pt idx="26">
                  <c:v>12100</c:v>
                </c:pt>
                <c:pt idx="27">
                  <c:v>12100</c:v>
                </c:pt>
                <c:pt idx="28">
                  <c:v>12100</c:v>
                </c:pt>
                <c:pt idx="29">
                  <c:v>12100</c:v>
                </c:pt>
                <c:pt idx="30">
                  <c:v>12100</c:v>
                </c:pt>
                <c:pt idx="31">
                  <c:v>12100</c:v>
                </c:pt>
                <c:pt idx="32">
                  <c:v>12100</c:v>
                </c:pt>
                <c:pt idx="33">
                  <c:v>12100</c:v>
                </c:pt>
                <c:pt idx="34">
                  <c:v>12100</c:v>
                </c:pt>
                <c:pt idx="35">
                  <c:v>12100</c:v>
                </c:pt>
                <c:pt idx="36">
                  <c:v>12100</c:v>
                </c:pt>
                <c:pt idx="37">
                  <c:v>12100</c:v>
                </c:pt>
                <c:pt idx="38">
                  <c:v>12100</c:v>
                </c:pt>
                <c:pt idx="39">
                  <c:v>12100</c:v>
                </c:pt>
                <c:pt idx="40">
                  <c:v>12100</c:v>
                </c:pt>
                <c:pt idx="41">
                  <c:v>12100</c:v>
                </c:pt>
                <c:pt idx="42">
                  <c:v>12200</c:v>
                </c:pt>
                <c:pt idx="43">
                  <c:v>12200</c:v>
                </c:pt>
                <c:pt idx="44">
                  <c:v>12200</c:v>
                </c:pt>
                <c:pt idx="45">
                  <c:v>12200</c:v>
                </c:pt>
                <c:pt idx="46">
                  <c:v>12200</c:v>
                </c:pt>
                <c:pt idx="47">
                  <c:v>12200</c:v>
                </c:pt>
                <c:pt idx="48">
                  <c:v>12200</c:v>
                </c:pt>
                <c:pt idx="49">
                  <c:v>12200</c:v>
                </c:pt>
                <c:pt idx="50">
                  <c:v>12200</c:v>
                </c:pt>
                <c:pt idx="51">
                  <c:v>12200</c:v>
                </c:pt>
                <c:pt idx="52">
                  <c:v>12200</c:v>
                </c:pt>
                <c:pt idx="53">
                  <c:v>12200</c:v>
                </c:pt>
                <c:pt idx="54">
                  <c:v>12200</c:v>
                </c:pt>
                <c:pt idx="55">
                  <c:v>12200</c:v>
                </c:pt>
                <c:pt idx="56">
                  <c:v>12300</c:v>
                </c:pt>
                <c:pt idx="57">
                  <c:v>12300</c:v>
                </c:pt>
                <c:pt idx="58">
                  <c:v>12300</c:v>
                </c:pt>
                <c:pt idx="59">
                  <c:v>12300</c:v>
                </c:pt>
                <c:pt idx="60">
                  <c:v>12300</c:v>
                </c:pt>
                <c:pt idx="61">
                  <c:v>12300</c:v>
                </c:pt>
                <c:pt idx="62">
                  <c:v>12300</c:v>
                </c:pt>
                <c:pt idx="63">
                  <c:v>12300</c:v>
                </c:pt>
                <c:pt idx="64">
                  <c:v>12300</c:v>
                </c:pt>
                <c:pt idx="65">
                  <c:v>12300</c:v>
                </c:pt>
                <c:pt idx="66">
                  <c:v>12300</c:v>
                </c:pt>
                <c:pt idx="67">
                  <c:v>12300</c:v>
                </c:pt>
                <c:pt idx="68">
                  <c:v>12300</c:v>
                </c:pt>
                <c:pt idx="69">
                  <c:v>12300</c:v>
                </c:pt>
                <c:pt idx="70">
                  <c:v>12300</c:v>
                </c:pt>
                <c:pt idx="71">
                  <c:v>12300</c:v>
                </c:pt>
                <c:pt idx="72">
                  <c:v>12300</c:v>
                </c:pt>
                <c:pt idx="73">
                  <c:v>12300</c:v>
                </c:pt>
                <c:pt idx="74">
                  <c:v>12300</c:v>
                </c:pt>
                <c:pt idx="75">
                  <c:v>12300</c:v>
                </c:pt>
                <c:pt idx="76">
                  <c:v>12300</c:v>
                </c:pt>
                <c:pt idx="77">
                  <c:v>12400</c:v>
                </c:pt>
                <c:pt idx="78">
                  <c:v>12400</c:v>
                </c:pt>
                <c:pt idx="79">
                  <c:v>12400</c:v>
                </c:pt>
                <c:pt idx="80">
                  <c:v>12400</c:v>
                </c:pt>
                <c:pt idx="81">
                  <c:v>12400</c:v>
                </c:pt>
                <c:pt idx="82">
                  <c:v>12400</c:v>
                </c:pt>
                <c:pt idx="83">
                  <c:v>12400</c:v>
                </c:pt>
                <c:pt idx="84">
                  <c:v>12400</c:v>
                </c:pt>
                <c:pt idx="85">
                  <c:v>12400</c:v>
                </c:pt>
                <c:pt idx="86">
                  <c:v>12400</c:v>
                </c:pt>
                <c:pt idx="87">
                  <c:v>12400</c:v>
                </c:pt>
                <c:pt idx="88">
                  <c:v>12400</c:v>
                </c:pt>
                <c:pt idx="89">
                  <c:v>12400</c:v>
                </c:pt>
                <c:pt idx="90">
                  <c:v>12400</c:v>
                </c:pt>
                <c:pt idx="91">
                  <c:v>12400</c:v>
                </c:pt>
                <c:pt idx="92">
                  <c:v>12500</c:v>
                </c:pt>
                <c:pt idx="93">
                  <c:v>12500</c:v>
                </c:pt>
                <c:pt idx="94">
                  <c:v>12500</c:v>
                </c:pt>
                <c:pt idx="95">
                  <c:v>12500</c:v>
                </c:pt>
                <c:pt idx="96">
                  <c:v>12500</c:v>
                </c:pt>
                <c:pt idx="97">
                  <c:v>12500</c:v>
                </c:pt>
                <c:pt idx="98">
                  <c:v>12500</c:v>
                </c:pt>
                <c:pt idx="99">
                  <c:v>12500</c:v>
                </c:pt>
                <c:pt idx="100">
                  <c:v>12500</c:v>
                </c:pt>
                <c:pt idx="101">
                  <c:v>12500</c:v>
                </c:pt>
                <c:pt idx="102">
                  <c:v>12500</c:v>
                </c:pt>
                <c:pt idx="103">
                  <c:v>12500</c:v>
                </c:pt>
                <c:pt idx="104">
                  <c:v>12500</c:v>
                </c:pt>
                <c:pt idx="105">
                  <c:v>12500</c:v>
                </c:pt>
                <c:pt idx="106">
                  <c:v>12500</c:v>
                </c:pt>
                <c:pt idx="107">
                  <c:v>12500</c:v>
                </c:pt>
                <c:pt idx="108">
                  <c:v>12500</c:v>
                </c:pt>
                <c:pt idx="109">
                  <c:v>12500</c:v>
                </c:pt>
                <c:pt idx="110">
                  <c:v>12500</c:v>
                </c:pt>
                <c:pt idx="111">
                  <c:v>12500</c:v>
                </c:pt>
                <c:pt idx="112">
                  <c:v>12500</c:v>
                </c:pt>
                <c:pt idx="113">
                  <c:v>12500</c:v>
                </c:pt>
                <c:pt idx="114">
                  <c:v>12500</c:v>
                </c:pt>
                <c:pt idx="115">
                  <c:v>12500</c:v>
                </c:pt>
                <c:pt idx="116">
                  <c:v>12600</c:v>
                </c:pt>
                <c:pt idx="117">
                  <c:v>12600</c:v>
                </c:pt>
                <c:pt idx="118">
                  <c:v>12600</c:v>
                </c:pt>
                <c:pt idx="119">
                  <c:v>12600</c:v>
                </c:pt>
                <c:pt idx="120">
                  <c:v>12600</c:v>
                </c:pt>
                <c:pt idx="121">
                  <c:v>12600</c:v>
                </c:pt>
                <c:pt idx="122">
                  <c:v>12600</c:v>
                </c:pt>
                <c:pt idx="123">
                  <c:v>12600</c:v>
                </c:pt>
                <c:pt idx="124">
                  <c:v>12600</c:v>
                </c:pt>
                <c:pt idx="125">
                  <c:v>12600</c:v>
                </c:pt>
                <c:pt idx="126">
                  <c:v>12600</c:v>
                </c:pt>
                <c:pt idx="127">
                  <c:v>12600</c:v>
                </c:pt>
                <c:pt idx="128">
                  <c:v>12600</c:v>
                </c:pt>
                <c:pt idx="129">
                  <c:v>12600</c:v>
                </c:pt>
                <c:pt idx="130">
                  <c:v>12600</c:v>
                </c:pt>
                <c:pt idx="131">
                  <c:v>12600</c:v>
                </c:pt>
                <c:pt idx="132">
                  <c:v>12600</c:v>
                </c:pt>
                <c:pt idx="133">
                  <c:v>12600</c:v>
                </c:pt>
                <c:pt idx="134">
                  <c:v>12600</c:v>
                </c:pt>
                <c:pt idx="135">
                  <c:v>12600</c:v>
                </c:pt>
                <c:pt idx="136">
                  <c:v>12600</c:v>
                </c:pt>
                <c:pt idx="137">
                  <c:v>12600</c:v>
                </c:pt>
                <c:pt idx="138">
                  <c:v>12600</c:v>
                </c:pt>
                <c:pt idx="139">
                  <c:v>12600</c:v>
                </c:pt>
                <c:pt idx="140">
                  <c:v>12600</c:v>
                </c:pt>
                <c:pt idx="141">
                  <c:v>12600</c:v>
                </c:pt>
                <c:pt idx="142">
                  <c:v>12600</c:v>
                </c:pt>
                <c:pt idx="143">
                  <c:v>12600</c:v>
                </c:pt>
                <c:pt idx="144">
                  <c:v>12600</c:v>
                </c:pt>
                <c:pt idx="145">
                  <c:v>12600</c:v>
                </c:pt>
                <c:pt idx="146">
                  <c:v>12600</c:v>
                </c:pt>
                <c:pt idx="147">
                  <c:v>12600</c:v>
                </c:pt>
                <c:pt idx="148">
                  <c:v>12600</c:v>
                </c:pt>
                <c:pt idx="149">
                  <c:v>12600</c:v>
                </c:pt>
                <c:pt idx="150">
                  <c:v>12600</c:v>
                </c:pt>
                <c:pt idx="151">
                  <c:v>12700</c:v>
                </c:pt>
                <c:pt idx="152">
                  <c:v>12700</c:v>
                </c:pt>
                <c:pt idx="153">
                  <c:v>12700</c:v>
                </c:pt>
                <c:pt idx="154">
                  <c:v>12700</c:v>
                </c:pt>
                <c:pt idx="155">
                  <c:v>12700</c:v>
                </c:pt>
                <c:pt idx="156">
                  <c:v>12700</c:v>
                </c:pt>
                <c:pt idx="157">
                  <c:v>12700</c:v>
                </c:pt>
                <c:pt idx="158">
                  <c:v>12700</c:v>
                </c:pt>
                <c:pt idx="159">
                  <c:v>12700</c:v>
                </c:pt>
                <c:pt idx="160">
                  <c:v>12700</c:v>
                </c:pt>
                <c:pt idx="161">
                  <c:v>12700</c:v>
                </c:pt>
                <c:pt idx="162">
                  <c:v>12700</c:v>
                </c:pt>
                <c:pt idx="163">
                  <c:v>12700</c:v>
                </c:pt>
                <c:pt idx="164">
                  <c:v>12700</c:v>
                </c:pt>
                <c:pt idx="165">
                  <c:v>12700</c:v>
                </c:pt>
                <c:pt idx="166">
                  <c:v>12700</c:v>
                </c:pt>
                <c:pt idx="167">
                  <c:v>12700</c:v>
                </c:pt>
                <c:pt idx="168">
                  <c:v>12700</c:v>
                </c:pt>
                <c:pt idx="169">
                  <c:v>12700</c:v>
                </c:pt>
                <c:pt idx="170">
                  <c:v>12700</c:v>
                </c:pt>
                <c:pt idx="171">
                  <c:v>12700</c:v>
                </c:pt>
                <c:pt idx="172">
                  <c:v>12700</c:v>
                </c:pt>
                <c:pt idx="173">
                  <c:v>12700</c:v>
                </c:pt>
                <c:pt idx="174">
                  <c:v>12700</c:v>
                </c:pt>
                <c:pt idx="175">
                  <c:v>12700</c:v>
                </c:pt>
                <c:pt idx="176">
                  <c:v>12700</c:v>
                </c:pt>
                <c:pt idx="177">
                  <c:v>12700</c:v>
                </c:pt>
                <c:pt idx="178">
                  <c:v>12700</c:v>
                </c:pt>
                <c:pt idx="179">
                  <c:v>12700</c:v>
                </c:pt>
                <c:pt idx="180">
                  <c:v>12700</c:v>
                </c:pt>
                <c:pt idx="181">
                  <c:v>12700</c:v>
                </c:pt>
                <c:pt idx="182">
                  <c:v>12700</c:v>
                </c:pt>
                <c:pt idx="183">
                  <c:v>12700</c:v>
                </c:pt>
                <c:pt idx="184">
                  <c:v>12700</c:v>
                </c:pt>
                <c:pt idx="185">
                  <c:v>12700</c:v>
                </c:pt>
                <c:pt idx="186">
                  <c:v>12700</c:v>
                </c:pt>
                <c:pt idx="187">
                  <c:v>12700</c:v>
                </c:pt>
                <c:pt idx="188">
                  <c:v>12800</c:v>
                </c:pt>
                <c:pt idx="189">
                  <c:v>12800</c:v>
                </c:pt>
                <c:pt idx="190">
                  <c:v>12800</c:v>
                </c:pt>
                <c:pt idx="191">
                  <c:v>12800</c:v>
                </c:pt>
                <c:pt idx="192">
                  <c:v>12800</c:v>
                </c:pt>
                <c:pt idx="193">
                  <c:v>12800</c:v>
                </c:pt>
                <c:pt idx="194">
                  <c:v>12800</c:v>
                </c:pt>
                <c:pt idx="195">
                  <c:v>12800</c:v>
                </c:pt>
                <c:pt idx="196">
                  <c:v>12800</c:v>
                </c:pt>
                <c:pt idx="197">
                  <c:v>12800</c:v>
                </c:pt>
                <c:pt idx="198">
                  <c:v>12800</c:v>
                </c:pt>
                <c:pt idx="199">
                  <c:v>12800</c:v>
                </c:pt>
                <c:pt idx="200">
                  <c:v>12800</c:v>
                </c:pt>
                <c:pt idx="201">
                  <c:v>12800</c:v>
                </c:pt>
                <c:pt idx="202">
                  <c:v>12800</c:v>
                </c:pt>
                <c:pt idx="203">
                  <c:v>12800</c:v>
                </c:pt>
                <c:pt idx="204">
                  <c:v>12800</c:v>
                </c:pt>
                <c:pt idx="205">
                  <c:v>12800</c:v>
                </c:pt>
                <c:pt idx="206">
                  <c:v>12800</c:v>
                </c:pt>
                <c:pt idx="207">
                  <c:v>12800</c:v>
                </c:pt>
                <c:pt idx="208">
                  <c:v>12800</c:v>
                </c:pt>
                <c:pt idx="209">
                  <c:v>12800</c:v>
                </c:pt>
                <c:pt idx="210">
                  <c:v>12800</c:v>
                </c:pt>
                <c:pt idx="211">
                  <c:v>12800</c:v>
                </c:pt>
                <c:pt idx="212">
                  <c:v>12800</c:v>
                </c:pt>
                <c:pt idx="213">
                  <c:v>12800</c:v>
                </c:pt>
                <c:pt idx="214">
                  <c:v>12800</c:v>
                </c:pt>
                <c:pt idx="215">
                  <c:v>12800</c:v>
                </c:pt>
                <c:pt idx="216">
                  <c:v>12800</c:v>
                </c:pt>
                <c:pt idx="217">
                  <c:v>12800</c:v>
                </c:pt>
                <c:pt idx="218">
                  <c:v>12800</c:v>
                </c:pt>
                <c:pt idx="219">
                  <c:v>12900</c:v>
                </c:pt>
                <c:pt idx="220">
                  <c:v>12900</c:v>
                </c:pt>
                <c:pt idx="221">
                  <c:v>12900</c:v>
                </c:pt>
                <c:pt idx="222">
                  <c:v>12900</c:v>
                </c:pt>
                <c:pt idx="223">
                  <c:v>12900</c:v>
                </c:pt>
                <c:pt idx="224">
                  <c:v>12900</c:v>
                </c:pt>
                <c:pt idx="225">
                  <c:v>12900</c:v>
                </c:pt>
                <c:pt idx="226">
                  <c:v>12900</c:v>
                </c:pt>
                <c:pt idx="227">
                  <c:v>12900</c:v>
                </c:pt>
                <c:pt idx="228">
                  <c:v>12900</c:v>
                </c:pt>
                <c:pt idx="229">
                  <c:v>12900</c:v>
                </c:pt>
                <c:pt idx="230">
                  <c:v>12900</c:v>
                </c:pt>
                <c:pt idx="231">
                  <c:v>12900</c:v>
                </c:pt>
                <c:pt idx="232">
                  <c:v>12900</c:v>
                </c:pt>
                <c:pt idx="233">
                  <c:v>12900</c:v>
                </c:pt>
                <c:pt idx="234">
                  <c:v>12900</c:v>
                </c:pt>
                <c:pt idx="235">
                  <c:v>12900</c:v>
                </c:pt>
                <c:pt idx="236">
                  <c:v>12900</c:v>
                </c:pt>
                <c:pt idx="237">
                  <c:v>12900</c:v>
                </c:pt>
                <c:pt idx="238">
                  <c:v>12900</c:v>
                </c:pt>
                <c:pt idx="239">
                  <c:v>12900</c:v>
                </c:pt>
                <c:pt idx="240">
                  <c:v>12900</c:v>
                </c:pt>
                <c:pt idx="241">
                  <c:v>12900</c:v>
                </c:pt>
                <c:pt idx="242">
                  <c:v>12900</c:v>
                </c:pt>
                <c:pt idx="243">
                  <c:v>13000</c:v>
                </c:pt>
                <c:pt idx="244">
                  <c:v>13000</c:v>
                </c:pt>
                <c:pt idx="245">
                  <c:v>13000</c:v>
                </c:pt>
                <c:pt idx="246">
                  <c:v>13000</c:v>
                </c:pt>
                <c:pt idx="247">
                  <c:v>13000</c:v>
                </c:pt>
                <c:pt idx="248">
                  <c:v>13000</c:v>
                </c:pt>
                <c:pt idx="249">
                  <c:v>13000</c:v>
                </c:pt>
                <c:pt idx="250">
                  <c:v>13000</c:v>
                </c:pt>
                <c:pt idx="251">
                  <c:v>13000</c:v>
                </c:pt>
                <c:pt idx="252">
                  <c:v>13000</c:v>
                </c:pt>
                <c:pt idx="253">
                  <c:v>13000</c:v>
                </c:pt>
                <c:pt idx="254">
                  <c:v>13000</c:v>
                </c:pt>
                <c:pt idx="255">
                  <c:v>13000</c:v>
                </c:pt>
                <c:pt idx="256">
                  <c:v>13000</c:v>
                </c:pt>
                <c:pt idx="257">
                  <c:v>13000</c:v>
                </c:pt>
                <c:pt idx="258">
                  <c:v>13100</c:v>
                </c:pt>
                <c:pt idx="259">
                  <c:v>13100</c:v>
                </c:pt>
                <c:pt idx="260">
                  <c:v>13100</c:v>
                </c:pt>
                <c:pt idx="261">
                  <c:v>13100</c:v>
                </c:pt>
                <c:pt idx="262">
                  <c:v>13100</c:v>
                </c:pt>
                <c:pt idx="263">
                  <c:v>13100</c:v>
                </c:pt>
                <c:pt idx="264">
                  <c:v>13100</c:v>
                </c:pt>
                <c:pt idx="265">
                  <c:v>13100</c:v>
                </c:pt>
                <c:pt idx="266">
                  <c:v>13100</c:v>
                </c:pt>
                <c:pt idx="267">
                  <c:v>13100</c:v>
                </c:pt>
                <c:pt idx="268">
                  <c:v>13100</c:v>
                </c:pt>
                <c:pt idx="269">
                  <c:v>13100</c:v>
                </c:pt>
                <c:pt idx="270">
                  <c:v>13100</c:v>
                </c:pt>
                <c:pt idx="271">
                  <c:v>13100</c:v>
                </c:pt>
                <c:pt idx="272">
                  <c:v>13100</c:v>
                </c:pt>
                <c:pt idx="273">
                  <c:v>13100</c:v>
                </c:pt>
                <c:pt idx="274">
                  <c:v>13100</c:v>
                </c:pt>
                <c:pt idx="275">
                  <c:v>13100</c:v>
                </c:pt>
                <c:pt idx="276">
                  <c:v>13100</c:v>
                </c:pt>
                <c:pt idx="277">
                  <c:v>13100</c:v>
                </c:pt>
                <c:pt idx="278">
                  <c:v>13100</c:v>
                </c:pt>
                <c:pt idx="279">
                  <c:v>13200</c:v>
                </c:pt>
                <c:pt idx="280">
                  <c:v>13200</c:v>
                </c:pt>
                <c:pt idx="281">
                  <c:v>13200</c:v>
                </c:pt>
                <c:pt idx="282">
                  <c:v>13200</c:v>
                </c:pt>
                <c:pt idx="283">
                  <c:v>13200</c:v>
                </c:pt>
                <c:pt idx="284">
                  <c:v>13200</c:v>
                </c:pt>
                <c:pt idx="285">
                  <c:v>13200</c:v>
                </c:pt>
                <c:pt idx="286">
                  <c:v>13200</c:v>
                </c:pt>
                <c:pt idx="287">
                  <c:v>13200</c:v>
                </c:pt>
                <c:pt idx="288">
                  <c:v>13200</c:v>
                </c:pt>
                <c:pt idx="289">
                  <c:v>13200</c:v>
                </c:pt>
                <c:pt idx="290">
                  <c:v>13200</c:v>
                </c:pt>
                <c:pt idx="291">
                  <c:v>13200</c:v>
                </c:pt>
                <c:pt idx="292">
                  <c:v>13200</c:v>
                </c:pt>
                <c:pt idx="293">
                  <c:v>13300</c:v>
                </c:pt>
                <c:pt idx="294">
                  <c:v>13300</c:v>
                </c:pt>
                <c:pt idx="295">
                  <c:v>13300</c:v>
                </c:pt>
                <c:pt idx="296">
                  <c:v>13300</c:v>
                </c:pt>
                <c:pt idx="297">
                  <c:v>13300</c:v>
                </c:pt>
                <c:pt idx="298">
                  <c:v>13300</c:v>
                </c:pt>
                <c:pt idx="299">
                  <c:v>13300</c:v>
                </c:pt>
                <c:pt idx="300">
                  <c:v>13300</c:v>
                </c:pt>
                <c:pt idx="301">
                  <c:v>13300</c:v>
                </c:pt>
                <c:pt idx="302">
                  <c:v>13300</c:v>
                </c:pt>
                <c:pt idx="303">
                  <c:v>13300</c:v>
                </c:pt>
                <c:pt idx="304">
                  <c:v>13300</c:v>
                </c:pt>
                <c:pt idx="305">
                  <c:v>13300</c:v>
                </c:pt>
                <c:pt idx="306">
                  <c:v>13300</c:v>
                </c:pt>
                <c:pt idx="307">
                  <c:v>13300</c:v>
                </c:pt>
                <c:pt idx="308">
                  <c:v>13300</c:v>
                </c:pt>
                <c:pt idx="309">
                  <c:v>13400</c:v>
                </c:pt>
                <c:pt idx="310">
                  <c:v>13400</c:v>
                </c:pt>
                <c:pt idx="311">
                  <c:v>13400</c:v>
                </c:pt>
                <c:pt idx="312">
                  <c:v>13400</c:v>
                </c:pt>
                <c:pt idx="313">
                  <c:v>13400</c:v>
                </c:pt>
                <c:pt idx="314">
                  <c:v>13400</c:v>
                </c:pt>
                <c:pt idx="315">
                  <c:v>13400</c:v>
                </c:pt>
                <c:pt idx="316">
                  <c:v>13400</c:v>
                </c:pt>
                <c:pt idx="317">
                  <c:v>13400</c:v>
                </c:pt>
                <c:pt idx="318">
                  <c:v>13400</c:v>
                </c:pt>
                <c:pt idx="319">
                  <c:v>13400</c:v>
                </c:pt>
                <c:pt idx="320">
                  <c:v>13400</c:v>
                </c:pt>
                <c:pt idx="321">
                  <c:v>13400</c:v>
                </c:pt>
                <c:pt idx="322">
                  <c:v>13400</c:v>
                </c:pt>
                <c:pt idx="323">
                  <c:v>13400</c:v>
                </c:pt>
                <c:pt idx="324">
                  <c:v>13400</c:v>
                </c:pt>
                <c:pt idx="325">
                  <c:v>13400</c:v>
                </c:pt>
                <c:pt idx="326">
                  <c:v>13400</c:v>
                </c:pt>
                <c:pt idx="327">
                  <c:v>13500</c:v>
                </c:pt>
                <c:pt idx="328">
                  <c:v>13500</c:v>
                </c:pt>
                <c:pt idx="329">
                  <c:v>13500</c:v>
                </c:pt>
                <c:pt idx="330">
                  <c:v>13500</c:v>
                </c:pt>
                <c:pt idx="331">
                  <c:v>13500</c:v>
                </c:pt>
                <c:pt idx="332">
                  <c:v>13500</c:v>
                </c:pt>
                <c:pt idx="333">
                  <c:v>13500</c:v>
                </c:pt>
                <c:pt idx="334">
                  <c:v>13500</c:v>
                </c:pt>
                <c:pt idx="335">
                  <c:v>13500</c:v>
                </c:pt>
                <c:pt idx="336">
                  <c:v>13500</c:v>
                </c:pt>
                <c:pt idx="337">
                  <c:v>13500</c:v>
                </c:pt>
                <c:pt idx="338">
                  <c:v>13500</c:v>
                </c:pt>
                <c:pt idx="339">
                  <c:v>13500</c:v>
                </c:pt>
                <c:pt idx="340">
                  <c:v>13500</c:v>
                </c:pt>
                <c:pt idx="341">
                  <c:v>13500</c:v>
                </c:pt>
                <c:pt idx="342">
                  <c:v>13500</c:v>
                </c:pt>
                <c:pt idx="343">
                  <c:v>13500</c:v>
                </c:pt>
                <c:pt idx="344">
                  <c:v>13500</c:v>
                </c:pt>
                <c:pt idx="345">
                  <c:v>13500</c:v>
                </c:pt>
                <c:pt idx="346">
                  <c:v>13500</c:v>
                </c:pt>
                <c:pt idx="347">
                  <c:v>13500</c:v>
                </c:pt>
                <c:pt idx="348">
                  <c:v>13600</c:v>
                </c:pt>
                <c:pt idx="349">
                  <c:v>13600</c:v>
                </c:pt>
                <c:pt idx="350">
                  <c:v>13600</c:v>
                </c:pt>
                <c:pt idx="351">
                  <c:v>13600</c:v>
                </c:pt>
                <c:pt idx="352">
                  <c:v>13600</c:v>
                </c:pt>
                <c:pt idx="353">
                  <c:v>13600</c:v>
                </c:pt>
                <c:pt idx="354">
                  <c:v>13600</c:v>
                </c:pt>
                <c:pt idx="355">
                  <c:v>13600</c:v>
                </c:pt>
                <c:pt idx="356">
                  <c:v>13600</c:v>
                </c:pt>
                <c:pt idx="357">
                  <c:v>13600</c:v>
                </c:pt>
                <c:pt idx="358">
                  <c:v>13600</c:v>
                </c:pt>
                <c:pt idx="359">
                  <c:v>13600</c:v>
                </c:pt>
                <c:pt idx="360">
                  <c:v>13600</c:v>
                </c:pt>
                <c:pt idx="361">
                  <c:v>13600</c:v>
                </c:pt>
                <c:pt idx="362">
                  <c:v>13600</c:v>
                </c:pt>
                <c:pt idx="363">
                  <c:v>13700</c:v>
                </c:pt>
                <c:pt idx="364">
                  <c:v>13700</c:v>
                </c:pt>
                <c:pt idx="365">
                  <c:v>13700</c:v>
                </c:pt>
                <c:pt idx="366">
                  <c:v>13700</c:v>
                </c:pt>
                <c:pt idx="367">
                  <c:v>13700</c:v>
                </c:pt>
                <c:pt idx="368">
                  <c:v>13700</c:v>
                </c:pt>
                <c:pt idx="369">
                  <c:v>13700</c:v>
                </c:pt>
                <c:pt idx="370">
                  <c:v>13700</c:v>
                </c:pt>
                <c:pt idx="371">
                  <c:v>13700</c:v>
                </c:pt>
                <c:pt idx="372">
                  <c:v>13700</c:v>
                </c:pt>
                <c:pt idx="373">
                  <c:v>13700</c:v>
                </c:pt>
                <c:pt idx="374">
                  <c:v>13700</c:v>
                </c:pt>
                <c:pt idx="375">
                  <c:v>13700</c:v>
                </c:pt>
                <c:pt idx="376">
                  <c:v>13800</c:v>
                </c:pt>
                <c:pt idx="377">
                  <c:v>13800</c:v>
                </c:pt>
                <c:pt idx="378">
                  <c:v>13800</c:v>
                </c:pt>
                <c:pt idx="379">
                  <c:v>13800</c:v>
                </c:pt>
                <c:pt idx="380">
                  <c:v>13800</c:v>
                </c:pt>
                <c:pt idx="381">
                  <c:v>13800</c:v>
                </c:pt>
                <c:pt idx="382">
                  <c:v>13800</c:v>
                </c:pt>
                <c:pt idx="383">
                  <c:v>13800</c:v>
                </c:pt>
                <c:pt idx="384">
                  <c:v>13800</c:v>
                </c:pt>
                <c:pt idx="385">
                  <c:v>13800</c:v>
                </c:pt>
                <c:pt idx="386">
                  <c:v>13800</c:v>
                </c:pt>
                <c:pt idx="387">
                  <c:v>13800</c:v>
                </c:pt>
                <c:pt idx="388">
                  <c:v>13800</c:v>
                </c:pt>
                <c:pt idx="389">
                  <c:v>13800</c:v>
                </c:pt>
                <c:pt idx="390">
                  <c:v>13900</c:v>
                </c:pt>
                <c:pt idx="391">
                  <c:v>13900</c:v>
                </c:pt>
                <c:pt idx="392">
                  <c:v>13900</c:v>
                </c:pt>
                <c:pt idx="393">
                  <c:v>13900</c:v>
                </c:pt>
                <c:pt idx="394">
                  <c:v>13900</c:v>
                </c:pt>
                <c:pt idx="395">
                  <c:v>13900</c:v>
                </c:pt>
                <c:pt idx="396">
                  <c:v>13900</c:v>
                </c:pt>
                <c:pt idx="397">
                  <c:v>13900</c:v>
                </c:pt>
                <c:pt idx="398">
                  <c:v>13900</c:v>
                </c:pt>
                <c:pt idx="399">
                  <c:v>13900</c:v>
                </c:pt>
                <c:pt idx="400">
                  <c:v>13900</c:v>
                </c:pt>
                <c:pt idx="401">
                  <c:v>13900</c:v>
                </c:pt>
                <c:pt idx="402">
                  <c:v>14000</c:v>
                </c:pt>
                <c:pt idx="403">
                  <c:v>14000</c:v>
                </c:pt>
                <c:pt idx="404">
                  <c:v>14000</c:v>
                </c:pt>
                <c:pt idx="405">
                  <c:v>14000</c:v>
                </c:pt>
                <c:pt idx="406">
                  <c:v>14000</c:v>
                </c:pt>
                <c:pt idx="407">
                  <c:v>14000</c:v>
                </c:pt>
                <c:pt idx="408">
                  <c:v>14000</c:v>
                </c:pt>
                <c:pt idx="409">
                  <c:v>14000</c:v>
                </c:pt>
                <c:pt idx="410">
                  <c:v>14000</c:v>
                </c:pt>
                <c:pt idx="411">
                  <c:v>14000</c:v>
                </c:pt>
                <c:pt idx="412">
                  <c:v>14000</c:v>
                </c:pt>
                <c:pt idx="413">
                  <c:v>14000</c:v>
                </c:pt>
                <c:pt idx="414">
                  <c:v>14000</c:v>
                </c:pt>
                <c:pt idx="415">
                  <c:v>14100</c:v>
                </c:pt>
                <c:pt idx="416">
                  <c:v>14100</c:v>
                </c:pt>
                <c:pt idx="417">
                  <c:v>14100</c:v>
                </c:pt>
                <c:pt idx="418">
                  <c:v>14100</c:v>
                </c:pt>
                <c:pt idx="419">
                  <c:v>14100</c:v>
                </c:pt>
                <c:pt idx="420">
                  <c:v>14100</c:v>
                </c:pt>
                <c:pt idx="421">
                  <c:v>14100</c:v>
                </c:pt>
                <c:pt idx="422">
                  <c:v>14100</c:v>
                </c:pt>
                <c:pt idx="423">
                  <c:v>14100</c:v>
                </c:pt>
                <c:pt idx="424">
                  <c:v>14100</c:v>
                </c:pt>
                <c:pt idx="425">
                  <c:v>14100</c:v>
                </c:pt>
                <c:pt idx="426">
                  <c:v>14100</c:v>
                </c:pt>
                <c:pt idx="427">
                  <c:v>14100</c:v>
                </c:pt>
                <c:pt idx="428">
                  <c:v>14100</c:v>
                </c:pt>
                <c:pt idx="429">
                  <c:v>14200</c:v>
                </c:pt>
                <c:pt idx="430">
                  <c:v>14200</c:v>
                </c:pt>
                <c:pt idx="431">
                  <c:v>14200</c:v>
                </c:pt>
                <c:pt idx="432">
                  <c:v>14200</c:v>
                </c:pt>
                <c:pt idx="433">
                  <c:v>14200</c:v>
                </c:pt>
                <c:pt idx="434">
                  <c:v>14200</c:v>
                </c:pt>
                <c:pt idx="435">
                  <c:v>14200</c:v>
                </c:pt>
                <c:pt idx="436">
                  <c:v>14200</c:v>
                </c:pt>
                <c:pt idx="437">
                  <c:v>14200</c:v>
                </c:pt>
                <c:pt idx="438">
                  <c:v>14200</c:v>
                </c:pt>
                <c:pt idx="439">
                  <c:v>14200</c:v>
                </c:pt>
                <c:pt idx="440">
                  <c:v>14200</c:v>
                </c:pt>
                <c:pt idx="441">
                  <c:v>14200</c:v>
                </c:pt>
                <c:pt idx="442">
                  <c:v>14200</c:v>
                </c:pt>
                <c:pt idx="443">
                  <c:v>14300</c:v>
                </c:pt>
                <c:pt idx="444">
                  <c:v>14300</c:v>
                </c:pt>
                <c:pt idx="445">
                  <c:v>14300</c:v>
                </c:pt>
                <c:pt idx="446">
                  <c:v>14300</c:v>
                </c:pt>
                <c:pt idx="447">
                  <c:v>14300</c:v>
                </c:pt>
                <c:pt idx="448">
                  <c:v>14300</c:v>
                </c:pt>
                <c:pt idx="449">
                  <c:v>14300</c:v>
                </c:pt>
                <c:pt idx="450">
                  <c:v>14300</c:v>
                </c:pt>
                <c:pt idx="451">
                  <c:v>14300</c:v>
                </c:pt>
                <c:pt idx="452">
                  <c:v>14300</c:v>
                </c:pt>
                <c:pt idx="453">
                  <c:v>14400</c:v>
                </c:pt>
                <c:pt idx="454">
                  <c:v>14400</c:v>
                </c:pt>
                <c:pt idx="455">
                  <c:v>14400</c:v>
                </c:pt>
                <c:pt idx="456">
                  <c:v>14400</c:v>
                </c:pt>
                <c:pt idx="457">
                  <c:v>14400</c:v>
                </c:pt>
                <c:pt idx="458">
                  <c:v>14400</c:v>
                </c:pt>
                <c:pt idx="459">
                  <c:v>14400</c:v>
                </c:pt>
                <c:pt idx="460">
                  <c:v>14400</c:v>
                </c:pt>
                <c:pt idx="461">
                  <c:v>14400</c:v>
                </c:pt>
                <c:pt idx="462">
                  <c:v>14500</c:v>
                </c:pt>
                <c:pt idx="463">
                  <c:v>14500</c:v>
                </c:pt>
                <c:pt idx="464">
                  <c:v>14500</c:v>
                </c:pt>
                <c:pt idx="465">
                  <c:v>14500</c:v>
                </c:pt>
                <c:pt idx="466">
                  <c:v>14500</c:v>
                </c:pt>
                <c:pt idx="467">
                  <c:v>14500</c:v>
                </c:pt>
                <c:pt idx="468">
                  <c:v>14500</c:v>
                </c:pt>
                <c:pt idx="469">
                  <c:v>14500</c:v>
                </c:pt>
                <c:pt idx="470">
                  <c:v>14500</c:v>
                </c:pt>
                <c:pt idx="471">
                  <c:v>14500</c:v>
                </c:pt>
                <c:pt idx="472">
                  <c:v>14500</c:v>
                </c:pt>
                <c:pt idx="473">
                  <c:v>14500</c:v>
                </c:pt>
                <c:pt idx="474">
                  <c:v>14500</c:v>
                </c:pt>
                <c:pt idx="475">
                  <c:v>14600</c:v>
                </c:pt>
                <c:pt idx="476">
                  <c:v>14600</c:v>
                </c:pt>
                <c:pt idx="477">
                  <c:v>14600</c:v>
                </c:pt>
                <c:pt idx="478">
                  <c:v>14600</c:v>
                </c:pt>
                <c:pt idx="479">
                  <c:v>14600</c:v>
                </c:pt>
                <c:pt idx="480">
                  <c:v>14700</c:v>
                </c:pt>
                <c:pt idx="481">
                  <c:v>14700</c:v>
                </c:pt>
                <c:pt idx="482">
                  <c:v>14700</c:v>
                </c:pt>
                <c:pt idx="483">
                  <c:v>14700</c:v>
                </c:pt>
                <c:pt idx="484">
                  <c:v>14700</c:v>
                </c:pt>
                <c:pt idx="485">
                  <c:v>14800</c:v>
                </c:pt>
                <c:pt idx="486">
                  <c:v>14800</c:v>
                </c:pt>
                <c:pt idx="487">
                  <c:v>14800</c:v>
                </c:pt>
                <c:pt idx="488">
                  <c:v>14800</c:v>
                </c:pt>
                <c:pt idx="489">
                  <c:v>14800</c:v>
                </c:pt>
                <c:pt idx="490">
                  <c:v>14800</c:v>
                </c:pt>
                <c:pt idx="491">
                  <c:v>14900</c:v>
                </c:pt>
                <c:pt idx="492">
                  <c:v>14900</c:v>
                </c:pt>
                <c:pt idx="493">
                  <c:v>14900</c:v>
                </c:pt>
                <c:pt idx="494">
                  <c:v>14900</c:v>
                </c:pt>
                <c:pt idx="495">
                  <c:v>14900</c:v>
                </c:pt>
                <c:pt idx="496">
                  <c:v>14900</c:v>
                </c:pt>
                <c:pt idx="497">
                  <c:v>14900</c:v>
                </c:pt>
                <c:pt idx="498">
                  <c:v>14900</c:v>
                </c:pt>
                <c:pt idx="499">
                  <c:v>15000</c:v>
                </c:pt>
                <c:pt idx="500">
                  <c:v>15000</c:v>
                </c:pt>
                <c:pt idx="501">
                  <c:v>15000</c:v>
                </c:pt>
                <c:pt idx="502">
                  <c:v>15000</c:v>
                </c:pt>
                <c:pt idx="503">
                  <c:v>15000</c:v>
                </c:pt>
                <c:pt idx="504">
                  <c:v>15000</c:v>
                </c:pt>
                <c:pt idx="505">
                  <c:v>15000</c:v>
                </c:pt>
                <c:pt idx="506">
                  <c:v>15000</c:v>
                </c:pt>
                <c:pt idx="507">
                  <c:v>15000</c:v>
                </c:pt>
                <c:pt idx="508">
                  <c:v>15100</c:v>
                </c:pt>
                <c:pt idx="509">
                  <c:v>15100</c:v>
                </c:pt>
                <c:pt idx="510">
                  <c:v>15200</c:v>
                </c:pt>
                <c:pt idx="511">
                  <c:v>15200</c:v>
                </c:pt>
                <c:pt idx="512">
                  <c:v>15200</c:v>
                </c:pt>
                <c:pt idx="513">
                  <c:v>15200</c:v>
                </c:pt>
                <c:pt idx="514">
                  <c:v>15200</c:v>
                </c:pt>
                <c:pt idx="515">
                  <c:v>15300</c:v>
                </c:pt>
                <c:pt idx="516">
                  <c:v>15400</c:v>
                </c:pt>
                <c:pt idx="517">
                  <c:v>15400</c:v>
                </c:pt>
                <c:pt idx="518">
                  <c:v>15500</c:v>
                </c:pt>
                <c:pt idx="519">
                  <c:v>15600</c:v>
                </c:pt>
                <c:pt idx="520">
                  <c:v>15600</c:v>
                </c:pt>
                <c:pt idx="521">
                  <c:v>15600</c:v>
                </c:pt>
                <c:pt idx="522">
                  <c:v>15700</c:v>
                </c:pt>
                <c:pt idx="523">
                  <c:v>15700</c:v>
                </c:pt>
                <c:pt idx="524">
                  <c:v>15700</c:v>
                </c:pt>
                <c:pt idx="525">
                  <c:v>15800</c:v>
                </c:pt>
                <c:pt idx="526">
                  <c:v>15800</c:v>
                </c:pt>
                <c:pt idx="527">
                  <c:v>15900</c:v>
                </c:pt>
                <c:pt idx="528">
                  <c:v>15900</c:v>
                </c:pt>
                <c:pt idx="529">
                  <c:v>16200</c:v>
                </c:pt>
                <c:pt idx="530">
                  <c:v>16800</c:v>
                </c:pt>
                <c:pt idx="531">
                  <c:v>17500</c:v>
                </c:pt>
                <c:pt idx="532">
                  <c:v>18100</c:v>
                </c:pt>
              </c:numCache>
            </c:numRef>
          </c:yVal>
          <c:smooth val="1"/>
        </c:ser>
        <c:dLbls>
          <c:showLegendKey val="0"/>
          <c:showVal val="0"/>
          <c:showCatName val="0"/>
          <c:showSerName val="0"/>
          <c:showPercent val="0"/>
          <c:showBubbleSize val="0"/>
        </c:dLbls>
        <c:axId val="136611712"/>
        <c:axId val="136634368"/>
      </c:scatterChart>
      <c:valAx>
        <c:axId val="136611712"/>
        <c:scaling>
          <c:orientation val="minMax"/>
          <c:max val="72"/>
          <c:min val="32"/>
        </c:scaling>
        <c:delete val="1"/>
        <c:axPos val="b"/>
        <c:numFmt formatCode="General" sourceLinked="1"/>
        <c:majorTickMark val="out"/>
        <c:minorTickMark val="in"/>
        <c:tickLblPos val="nextTo"/>
        <c:crossAx val="136634368"/>
        <c:crosses val="autoZero"/>
        <c:crossBetween val="midCat"/>
      </c:valAx>
      <c:valAx>
        <c:axId val="136634368"/>
        <c:scaling>
          <c:orientation val="minMax"/>
          <c:max val="21000"/>
          <c:min val="9000"/>
        </c:scaling>
        <c:delete val="1"/>
        <c:axPos val="l"/>
        <c:numFmt formatCode="0" sourceLinked="0"/>
        <c:majorTickMark val="out"/>
        <c:minorTickMark val="none"/>
        <c:tickLblPos val="nextTo"/>
        <c:crossAx val="136611712"/>
        <c:crosses val="autoZero"/>
        <c:crossBetween val="midCat"/>
      </c:valAx>
    </c:plotArea>
    <c:legend>
      <c:legendPos val="tr"/>
      <c:legendEntry>
        <c:idx val="0"/>
        <c:delete val="1"/>
      </c:legendEntry>
      <c:layout>
        <c:manualLayout>
          <c:xMode val="edge"/>
          <c:yMode val="edge"/>
          <c:x val="0.72249622242853451"/>
          <c:y val="4.3894429921262357E-3"/>
          <c:w val="0.27750377757146544"/>
          <c:h val="0.23015814729683909"/>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80907483398496"/>
          <c:y val="3.9886174828794536E-2"/>
          <c:w val="0.80260284043944796"/>
          <c:h val="0.81065649288838837"/>
        </c:manualLayout>
      </c:layout>
      <c:scatterChart>
        <c:scatterStyle val="smoothMarker"/>
        <c:varyColors val="0"/>
        <c:ser>
          <c:idx val="6"/>
          <c:order val="0"/>
          <c:tx>
            <c:strRef>
              <c:f>'B1 graphs_by_spp_year'!$Q$1</c:f>
              <c:strCache>
                <c:ptCount val="1"/>
                <c:pt idx="0">
                  <c:v>Best Op Range</c:v>
                </c:pt>
              </c:strCache>
            </c:strRef>
          </c:tx>
          <c:spPr>
            <a:ln>
              <a:solidFill>
                <a:schemeClr val="accent6">
                  <a:lumMod val="75000"/>
                </a:schemeClr>
              </a:solidFill>
            </a:ln>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graphs_by_spp_year'!$Q$2:$Q$34</c:f>
              <c:numCache>
                <c:formatCode>#,##0</c:formatCode>
                <c:ptCount val="33"/>
                <c:pt idx="0">
                  <c:v>10627</c:v>
                </c:pt>
                <c:pt idx="1">
                  <c:v>10654</c:v>
                </c:pt>
                <c:pt idx="2">
                  <c:v>10677</c:v>
                </c:pt>
                <c:pt idx="3">
                  <c:v>10759</c:v>
                </c:pt>
                <c:pt idx="4">
                  <c:v>10837</c:v>
                </c:pt>
                <c:pt idx="5">
                  <c:v>10910</c:v>
                </c:pt>
                <c:pt idx="6">
                  <c:v>10979</c:v>
                </c:pt>
                <c:pt idx="7">
                  <c:v>11045</c:v>
                </c:pt>
                <c:pt idx="8">
                  <c:v>11109</c:v>
                </c:pt>
                <c:pt idx="9">
                  <c:v>11170</c:v>
                </c:pt>
                <c:pt idx="10">
                  <c:v>11227</c:v>
                </c:pt>
                <c:pt idx="11">
                  <c:v>11282</c:v>
                </c:pt>
                <c:pt idx="12">
                  <c:v>11333</c:v>
                </c:pt>
                <c:pt idx="13">
                  <c:v>11356</c:v>
                </c:pt>
                <c:pt idx="14">
                  <c:v>11378</c:v>
                </c:pt>
                <c:pt idx="15">
                  <c:v>11398</c:v>
                </c:pt>
                <c:pt idx="16">
                  <c:v>11418</c:v>
                </c:pt>
                <c:pt idx="17">
                  <c:v>11465</c:v>
                </c:pt>
                <c:pt idx="18">
                  <c:v>11478</c:v>
                </c:pt>
                <c:pt idx="19">
                  <c:v>11518</c:v>
                </c:pt>
                <c:pt idx="20">
                  <c:v>11557</c:v>
                </c:pt>
                <c:pt idx="21">
                  <c:v>11594</c:v>
                </c:pt>
                <c:pt idx="22">
                  <c:v>11630</c:v>
                </c:pt>
                <c:pt idx="23">
                  <c:v>11610</c:v>
                </c:pt>
                <c:pt idx="24">
                  <c:v>11591</c:v>
                </c:pt>
                <c:pt idx="25">
                  <c:v>11572</c:v>
                </c:pt>
                <c:pt idx="26">
                  <c:v>11519</c:v>
                </c:pt>
              </c:numCache>
            </c:numRef>
          </c:yVal>
          <c:smooth val="1"/>
        </c:ser>
        <c:ser>
          <c:idx val="4"/>
          <c:order val="1"/>
          <c:tx>
            <c:strRef>
              <c:f>'B1 graphs_by_spp_year'!$P$1</c:f>
              <c:strCache>
                <c:ptCount val="1"/>
                <c:pt idx="0">
                  <c:v>UL_Q4 = UL_1%</c:v>
                </c:pt>
              </c:strCache>
            </c:strRef>
          </c:tx>
          <c:spPr>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graphs_by_spp_year'!$P$2:$P$34</c:f>
              <c:numCache>
                <c:formatCode>0_);\(0\)</c:formatCode>
                <c:ptCount val="33"/>
                <c:pt idx="0">
                  <c:v>8918</c:v>
                </c:pt>
                <c:pt idx="1">
                  <c:v>8886</c:v>
                </c:pt>
                <c:pt idx="2">
                  <c:v>8854</c:v>
                </c:pt>
                <c:pt idx="3">
                  <c:v>8969</c:v>
                </c:pt>
                <c:pt idx="4">
                  <c:v>9077</c:v>
                </c:pt>
                <c:pt idx="5">
                  <c:v>9180</c:v>
                </c:pt>
                <c:pt idx="6">
                  <c:v>9278</c:v>
                </c:pt>
                <c:pt idx="7">
                  <c:v>9370</c:v>
                </c:pt>
                <c:pt idx="8">
                  <c:v>9416</c:v>
                </c:pt>
                <c:pt idx="9">
                  <c:v>9459</c:v>
                </c:pt>
                <c:pt idx="10">
                  <c:v>9500</c:v>
                </c:pt>
                <c:pt idx="11">
                  <c:v>9539</c:v>
                </c:pt>
                <c:pt idx="12">
                  <c:v>9575</c:v>
                </c:pt>
                <c:pt idx="13">
                  <c:v>9618</c:v>
                </c:pt>
                <c:pt idx="14">
                  <c:v>9577</c:v>
                </c:pt>
                <c:pt idx="15">
                  <c:v>9537</c:v>
                </c:pt>
                <c:pt idx="16">
                  <c:v>9499</c:v>
                </c:pt>
                <c:pt idx="17">
                  <c:v>9768</c:v>
                </c:pt>
                <c:pt idx="18">
                  <c:v>9808</c:v>
                </c:pt>
                <c:pt idx="19">
                  <c:v>9846</c:v>
                </c:pt>
                <c:pt idx="20">
                  <c:v>9883</c:v>
                </c:pt>
                <c:pt idx="21">
                  <c:v>9918</c:v>
                </c:pt>
                <c:pt idx="22">
                  <c:v>9952</c:v>
                </c:pt>
                <c:pt idx="23">
                  <c:v>9930</c:v>
                </c:pt>
                <c:pt idx="24">
                  <c:v>9909</c:v>
                </c:pt>
                <c:pt idx="25">
                  <c:v>9889</c:v>
                </c:pt>
                <c:pt idx="26">
                  <c:v>9868</c:v>
                </c:pt>
              </c:numCache>
            </c:numRef>
          </c:yVal>
          <c:smooth val="0"/>
        </c:ser>
        <c:ser>
          <c:idx val="3"/>
          <c:order val="2"/>
          <c:tx>
            <c:strRef>
              <c:f>'B1 graphs_by_spp_year'!$O$1</c:f>
              <c:strCache>
                <c:ptCount val="1"/>
                <c:pt idx="0">
                  <c:v>UL_Q3</c:v>
                </c:pt>
              </c:strCache>
            </c:strRef>
          </c:tx>
          <c:spPr>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graphs_by_spp_year'!$O$2:$O$34</c:f>
              <c:numCache>
                <c:formatCode>0_);\(0\)</c:formatCode>
                <c:ptCount val="33"/>
                <c:pt idx="0">
                  <c:v>8489.5</c:v>
                </c:pt>
                <c:pt idx="1">
                  <c:v>8465</c:v>
                </c:pt>
                <c:pt idx="2">
                  <c:v>8440.25</c:v>
                </c:pt>
                <c:pt idx="3">
                  <c:v>8527</c:v>
                </c:pt>
                <c:pt idx="4">
                  <c:v>8608.25</c:v>
                </c:pt>
                <c:pt idx="5">
                  <c:v>8685.75</c:v>
                </c:pt>
                <c:pt idx="6">
                  <c:v>8759.25</c:v>
                </c:pt>
                <c:pt idx="7">
                  <c:v>8828.25</c:v>
                </c:pt>
                <c:pt idx="8">
                  <c:v>8864.5</c:v>
                </c:pt>
                <c:pt idx="9">
                  <c:v>8898.5</c:v>
                </c:pt>
                <c:pt idx="10">
                  <c:v>8930.75</c:v>
                </c:pt>
                <c:pt idx="11">
                  <c:v>8961.5</c:v>
                </c:pt>
                <c:pt idx="12">
                  <c:v>8989.75</c:v>
                </c:pt>
                <c:pt idx="13">
                  <c:v>9023.75</c:v>
                </c:pt>
                <c:pt idx="14">
                  <c:v>8994.75</c:v>
                </c:pt>
                <c:pt idx="15">
                  <c:v>8966.25</c:v>
                </c:pt>
                <c:pt idx="16">
                  <c:v>8939.25</c:v>
                </c:pt>
                <c:pt idx="17">
                  <c:v>9142.5</c:v>
                </c:pt>
                <c:pt idx="18">
                  <c:v>9173.25</c:v>
                </c:pt>
                <c:pt idx="19">
                  <c:v>9202.5</c:v>
                </c:pt>
                <c:pt idx="20">
                  <c:v>9230.75</c:v>
                </c:pt>
                <c:pt idx="21">
                  <c:v>9257.75</c:v>
                </c:pt>
                <c:pt idx="22">
                  <c:v>9283.75</c:v>
                </c:pt>
                <c:pt idx="23">
                  <c:v>9271.5</c:v>
                </c:pt>
                <c:pt idx="24">
                  <c:v>9259.5</c:v>
                </c:pt>
                <c:pt idx="25">
                  <c:v>9248.25</c:v>
                </c:pt>
                <c:pt idx="26">
                  <c:v>9236</c:v>
                </c:pt>
              </c:numCache>
            </c:numRef>
          </c:yVal>
          <c:smooth val="0"/>
        </c:ser>
        <c:ser>
          <c:idx val="2"/>
          <c:order val="3"/>
          <c:tx>
            <c:strRef>
              <c:f>'B1 graphs_by_spp_year'!$N$1</c:f>
              <c:strCache>
                <c:ptCount val="1"/>
                <c:pt idx="0">
                  <c:v>UL_Q2</c:v>
                </c:pt>
              </c:strCache>
            </c:strRef>
          </c:tx>
          <c:spPr>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graphs_by_spp_year'!$N$2:$N$34</c:f>
              <c:numCache>
                <c:formatCode>0_);\(0\)</c:formatCode>
                <c:ptCount val="33"/>
                <c:pt idx="0">
                  <c:v>8061</c:v>
                </c:pt>
                <c:pt idx="1">
                  <c:v>8044</c:v>
                </c:pt>
                <c:pt idx="2">
                  <c:v>8026.5</c:v>
                </c:pt>
                <c:pt idx="3">
                  <c:v>8085</c:v>
                </c:pt>
                <c:pt idx="4">
                  <c:v>8139.5</c:v>
                </c:pt>
                <c:pt idx="5">
                  <c:v>8191.5</c:v>
                </c:pt>
                <c:pt idx="6">
                  <c:v>8240.5</c:v>
                </c:pt>
                <c:pt idx="7">
                  <c:v>8286.5</c:v>
                </c:pt>
                <c:pt idx="8">
                  <c:v>8313</c:v>
                </c:pt>
                <c:pt idx="9">
                  <c:v>8338</c:v>
                </c:pt>
                <c:pt idx="10">
                  <c:v>8361.5</c:v>
                </c:pt>
                <c:pt idx="11">
                  <c:v>8384</c:v>
                </c:pt>
                <c:pt idx="12">
                  <c:v>8404.5</c:v>
                </c:pt>
                <c:pt idx="13">
                  <c:v>8429.5</c:v>
                </c:pt>
                <c:pt idx="14">
                  <c:v>8412.5</c:v>
                </c:pt>
                <c:pt idx="15">
                  <c:v>8395.5</c:v>
                </c:pt>
                <c:pt idx="16">
                  <c:v>8379.5</c:v>
                </c:pt>
                <c:pt idx="17">
                  <c:v>8517</c:v>
                </c:pt>
                <c:pt idx="18">
                  <c:v>8538.5</c:v>
                </c:pt>
                <c:pt idx="19">
                  <c:v>8559</c:v>
                </c:pt>
                <c:pt idx="20">
                  <c:v>8578.5</c:v>
                </c:pt>
                <c:pt idx="21">
                  <c:v>8597.5</c:v>
                </c:pt>
                <c:pt idx="22">
                  <c:v>8615.5</c:v>
                </c:pt>
                <c:pt idx="23">
                  <c:v>8613</c:v>
                </c:pt>
                <c:pt idx="24">
                  <c:v>8610</c:v>
                </c:pt>
                <c:pt idx="25">
                  <c:v>8607.5</c:v>
                </c:pt>
                <c:pt idx="26">
                  <c:v>8604</c:v>
                </c:pt>
              </c:numCache>
            </c:numRef>
          </c:yVal>
          <c:smooth val="0"/>
        </c:ser>
        <c:ser>
          <c:idx val="1"/>
          <c:order val="4"/>
          <c:tx>
            <c:strRef>
              <c:f>'B1 graphs_by_spp_year'!$M$1</c:f>
              <c:strCache>
                <c:ptCount val="1"/>
                <c:pt idx="0">
                  <c:v>UL_Q1</c:v>
                </c:pt>
              </c:strCache>
            </c:strRef>
          </c:tx>
          <c:spPr>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graphs_by_spp_year'!$M$2:$M$34</c:f>
              <c:numCache>
                <c:formatCode>0_);\(0\)</c:formatCode>
                <c:ptCount val="33"/>
                <c:pt idx="0">
                  <c:v>7632.5</c:v>
                </c:pt>
                <c:pt idx="1">
                  <c:v>7623</c:v>
                </c:pt>
                <c:pt idx="2">
                  <c:v>7612.75</c:v>
                </c:pt>
                <c:pt idx="3">
                  <c:v>7643</c:v>
                </c:pt>
                <c:pt idx="4">
                  <c:v>7670.75</c:v>
                </c:pt>
                <c:pt idx="5">
                  <c:v>7697.25</c:v>
                </c:pt>
                <c:pt idx="6">
                  <c:v>7721.75</c:v>
                </c:pt>
                <c:pt idx="7">
                  <c:v>7744.75</c:v>
                </c:pt>
                <c:pt idx="8">
                  <c:v>7761.5</c:v>
                </c:pt>
                <c:pt idx="9">
                  <c:v>7777.5</c:v>
                </c:pt>
                <c:pt idx="10">
                  <c:v>7792.25</c:v>
                </c:pt>
                <c:pt idx="11">
                  <c:v>7806.5</c:v>
                </c:pt>
                <c:pt idx="12">
                  <c:v>7819.25</c:v>
                </c:pt>
                <c:pt idx="13">
                  <c:v>7835.25</c:v>
                </c:pt>
                <c:pt idx="14">
                  <c:v>7830.25</c:v>
                </c:pt>
                <c:pt idx="15">
                  <c:v>7824.75</c:v>
                </c:pt>
                <c:pt idx="16">
                  <c:v>7819.75</c:v>
                </c:pt>
                <c:pt idx="17">
                  <c:v>7891.5</c:v>
                </c:pt>
                <c:pt idx="18">
                  <c:v>7903.75</c:v>
                </c:pt>
                <c:pt idx="19">
                  <c:v>7915.5</c:v>
                </c:pt>
                <c:pt idx="20">
                  <c:v>7926.25</c:v>
                </c:pt>
                <c:pt idx="21">
                  <c:v>7937.25</c:v>
                </c:pt>
                <c:pt idx="22">
                  <c:v>7947.25</c:v>
                </c:pt>
                <c:pt idx="23">
                  <c:v>7954.5</c:v>
                </c:pt>
                <c:pt idx="24">
                  <c:v>7960.5</c:v>
                </c:pt>
                <c:pt idx="25">
                  <c:v>7966.75</c:v>
                </c:pt>
                <c:pt idx="26">
                  <c:v>7972</c:v>
                </c:pt>
              </c:numCache>
            </c:numRef>
          </c:yVal>
          <c:smooth val="0"/>
        </c:ser>
        <c:ser>
          <c:idx val="0"/>
          <c:order val="5"/>
          <c:tx>
            <c:strRef>
              <c:f>'B1 graphs_by_spp_year'!$L$1</c:f>
              <c:strCache>
                <c:ptCount val="1"/>
                <c:pt idx="0">
                  <c:v>LL_Q1 = LL_1%</c:v>
                </c:pt>
              </c:strCache>
            </c:strRef>
          </c:tx>
          <c:spPr>
            <a:effectLst/>
          </c:spPr>
          <c:marker>
            <c:symbol val="none"/>
          </c:marker>
          <c:xVal>
            <c:numRef>
              <c:f>'B1 graphs_by_spp_year'!$K$2:$K$34</c:f>
              <c:numCache>
                <c:formatCode>General</c:formatCode>
                <c:ptCount val="33"/>
                <c:pt idx="0">
                  <c:v>38</c:v>
                </c:pt>
                <c:pt idx="1">
                  <c:v>39</c:v>
                </c:pt>
                <c:pt idx="2">
                  <c:v>40</c:v>
                </c:pt>
                <c:pt idx="3">
                  <c:v>41</c:v>
                </c:pt>
                <c:pt idx="4">
                  <c:v>42</c:v>
                </c:pt>
                <c:pt idx="5">
                  <c:v>43</c:v>
                </c:pt>
                <c:pt idx="6">
                  <c:v>44</c:v>
                </c:pt>
                <c:pt idx="7">
                  <c:v>45</c:v>
                </c:pt>
                <c:pt idx="8">
                  <c:v>46</c:v>
                </c:pt>
                <c:pt idx="9">
                  <c:v>47</c:v>
                </c:pt>
                <c:pt idx="10">
                  <c:v>48</c:v>
                </c:pt>
                <c:pt idx="11">
                  <c:v>49</c:v>
                </c:pt>
                <c:pt idx="12">
                  <c:v>50</c:v>
                </c:pt>
                <c:pt idx="13">
                  <c:v>51</c:v>
                </c:pt>
                <c:pt idx="14">
                  <c:v>52</c:v>
                </c:pt>
                <c:pt idx="15">
                  <c:v>53</c:v>
                </c:pt>
                <c:pt idx="16">
                  <c:v>54</c:v>
                </c:pt>
                <c:pt idx="17">
                  <c:v>55</c:v>
                </c:pt>
                <c:pt idx="18">
                  <c:v>56</c:v>
                </c:pt>
                <c:pt idx="19">
                  <c:v>57</c:v>
                </c:pt>
                <c:pt idx="20">
                  <c:v>58</c:v>
                </c:pt>
                <c:pt idx="21">
                  <c:v>59</c:v>
                </c:pt>
                <c:pt idx="22">
                  <c:v>60</c:v>
                </c:pt>
                <c:pt idx="23">
                  <c:v>61</c:v>
                </c:pt>
                <c:pt idx="24">
                  <c:v>62</c:v>
                </c:pt>
                <c:pt idx="25">
                  <c:v>63</c:v>
                </c:pt>
                <c:pt idx="26">
                  <c:v>64</c:v>
                </c:pt>
              </c:numCache>
            </c:numRef>
          </c:xVal>
          <c:yVal>
            <c:numRef>
              <c:f>'B1 graphs_by_spp_year'!$L$2:$L$34</c:f>
              <c:numCache>
                <c:formatCode>0_);\(0\)</c:formatCode>
                <c:ptCount val="33"/>
                <c:pt idx="0">
                  <c:v>7204</c:v>
                </c:pt>
                <c:pt idx="1">
                  <c:v>7202</c:v>
                </c:pt>
                <c:pt idx="2">
                  <c:v>7199</c:v>
                </c:pt>
                <c:pt idx="3">
                  <c:v>7201</c:v>
                </c:pt>
                <c:pt idx="4">
                  <c:v>7202</c:v>
                </c:pt>
                <c:pt idx="5">
                  <c:v>7203</c:v>
                </c:pt>
                <c:pt idx="6">
                  <c:v>7203</c:v>
                </c:pt>
                <c:pt idx="7">
                  <c:v>7203</c:v>
                </c:pt>
                <c:pt idx="8">
                  <c:v>7210</c:v>
                </c:pt>
                <c:pt idx="9">
                  <c:v>7217</c:v>
                </c:pt>
                <c:pt idx="10">
                  <c:v>7223</c:v>
                </c:pt>
                <c:pt idx="11">
                  <c:v>7229</c:v>
                </c:pt>
                <c:pt idx="12">
                  <c:v>7234</c:v>
                </c:pt>
                <c:pt idx="13">
                  <c:v>7241</c:v>
                </c:pt>
                <c:pt idx="14">
                  <c:v>7248</c:v>
                </c:pt>
                <c:pt idx="15">
                  <c:v>7254</c:v>
                </c:pt>
                <c:pt idx="16">
                  <c:v>7260</c:v>
                </c:pt>
                <c:pt idx="17">
                  <c:v>7266</c:v>
                </c:pt>
                <c:pt idx="18">
                  <c:v>7269</c:v>
                </c:pt>
                <c:pt idx="19">
                  <c:v>7272</c:v>
                </c:pt>
                <c:pt idx="20">
                  <c:v>7274</c:v>
                </c:pt>
                <c:pt idx="21">
                  <c:v>7277</c:v>
                </c:pt>
                <c:pt idx="22">
                  <c:v>7279</c:v>
                </c:pt>
                <c:pt idx="23">
                  <c:v>7296</c:v>
                </c:pt>
                <c:pt idx="24">
                  <c:v>7311</c:v>
                </c:pt>
                <c:pt idx="25">
                  <c:v>7326</c:v>
                </c:pt>
                <c:pt idx="26">
                  <c:v>7340</c:v>
                </c:pt>
              </c:numCache>
            </c:numRef>
          </c:yVal>
          <c:smooth val="1"/>
        </c:ser>
        <c:dLbls>
          <c:showLegendKey val="0"/>
          <c:showVal val="0"/>
          <c:showCatName val="0"/>
          <c:showSerName val="0"/>
          <c:showPercent val="0"/>
          <c:showBubbleSize val="0"/>
        </c:dLbls>
        <c:axId val="69239552"/>
        <c:axId val="69241472"/>
      </c:scatterChart>
      <c:valAx>
        <c:axId val="69239552"/>
        <c:scaling>
          <c:orientation val="minMax"/>
          <c:max val="72"/>
          <c:min val="32"/>
        </c:scaling>
        <c:delete val="0"/>
        <c:axPos val="b"/>
        <c:title>
          <c:tx>
            <c:rich>
              <a:bodyPr/>
              <a:lstStyle/>
              <a:p>
                <a:pPr>
                  <a:defRPr/>
                </a:pPr>
                <a:r>
                  <a:rPr lang="en-US" dirty="0"/>
                  <a:t>HEAD (</a:t>
                </a:r>
                <a:r>
                  <a:rPr lang="en-US" dirty="0" err="1"/>
                  <a:t>ft</a:t>
                </a:r>
                <a:r>
                  <a:rPr lang="en-US" dirty="0"/>
                  <a:t>)</a:t>
                </a:r>
              </a:p>
            </c:rich>
          </c:tx>
          <c:layout>
            <c:manualLayout>
              <c:xMode val="edge"/>
              <c:yMode val="edge"/>
              <c:x val="0.50287056255233253"/>
              <c:y val="0.93396048735531345"/>
            </c:manualLayout>
          </c:layout>
          <c:overlay val="0"/>
        </c:title>
        <c:numFmt formatCode="General" sourceLinked="1"/>
        <c:majorTickMark val="out"/>
        <c:minorTickMark val="in"/>
        <c:tickLblPos val="nextTo"/>
        <c:crossAx val="69241472"/>
        <c:crosses val="autoZero"/>
        <c:crossBetween val="midCat"/>
      </c:valAx>
      <c:valAx>
        <c:axId val="69241472"/>
        <c:scaling>
          <c:orientation val="minMax"/>
          <c:max val="14000"/>
          <c:min val="7000"/>
        </c:scaling>
        <c:delete val="0"/>
        <c:axPos val="l"/>
        <c:title>
          <c:tx>
            <c:rich>
              <a:bodyPr rot="-5400000" vert="horz"/>
              <a:lstStyle/>
              <a:p>
                <a:pPr>
                  <a:defRPr/>
                </a:pPr>
                <a:r>
                  <a:rPr lang="en-US" dirty="0"/>
                  <a:t>Discharge (</a:t>
                </a:r>
                <a:r>
                  <a:rPr lang="en-US" dirty="0" err="1"/>
                  <a:t>cfs</a:t>
                </a:r>
                <a:r>
                  <a:rPr lang="en-US" dirty="0"/>
                  <a:t>)</a:t>
                </a:r>
              </a:p>
            </c:rich>
          </c:tx>
          <c:layout>
            <c:manualLayout>
              <c:xMode val="edge"/>
              <c:yMode val="edge"/>
              <c:x val="0"/>
              <c:y val="0.34338462230099442"/>
            </c:manualLayout>
          </c:layout>
          <c:overlay val="0"/>
        </c:title>
        <c:numFmt formatCode="#,##0" sourceLinked="1"/>
        <c:majorTickMark val="out"/>
        <c:minorTickMark val="none"/>
        <c:tickLblPos val="nextTo"/>
        <c:crossAx val="69239552"/>
        <c:crosses val="autoZero"/>
        <c:crossBetween val="midCat"/>
      </c:valAx>
      <c:spPr>
        <a:noFill/>
        <a:ln w="25400">
          <a:noFill/>
        </a:ln>
      </c:spPr>
    </c:plotArea>
    <c:legend>
      <c:legendPos val="r"/>
      <c:layout>
        <c:manualLayout>
          <c:xMode val="edge"/>
          <c:yMode val="edge"/>
          <c:x val="0.71026612056335847"/>
          <c:y val="1.3929692177643422E-4"/>
          <c:w val="0.28786659271775439"/>
          <c:h val="0.2868251336603348"/>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523371601451"/>
          <c:y val="3.7094222387690438E-2"/>
          <c:w val="0.80183900676537567"/>
          <c:h val="0.82528655286794494"/>
        </c:manualLayout>
      </c:layout>
      <c:scatterChart>
        <c:scatterStyle val="smoothMarker"/>
        <c:varyColors val="0"/>
        <c:ser>
          <c:idx val="8"/>
          <c:order val="0"/>
          <c:tx>
            <c:strRef>
              <c:f>'B2T with STS graphs_by_spp_year'!$D$1195</c:f>
              <c:strCache>
                <c:ptCount val="1"/>
                <c:pt idx="0">
                  <c:v>2011</c:v>
                </c:pt>
              </c:strCache>
            </c:strRef>
          </c:tx>
          <c:spPr>
            <a:ln w="66675">
              <a:noFill/>
            </a:ln>
          </c:spPr>
          <c:marker>
            <c:symbol val="diamond"/>
            <c:size val="13"/>
            <c:spPr>
              <a:solidFill>
                <a:schemeClr val="accent4"/>
              </a:solidFill>
              <a:ln>
                <a:solidFill>
                  <a:schemeClr val="accent4">
                    <a:lumMod val="50000"/>
                  </a:schemeClr>
                </a:solidFill>
              </a:ln>
            </c:spPr>
          </c:marker>
          <c:xVal>
            <c:numRef>
              <c:f>'B2T with STS graphs_by_spp_year'!$C$1195:$C$1590</c:f>
              <c:numCache>
                <c:formatCode>General</c:formatCode>
                <c:ptCount val="396"/>
                <c:pt idx="0">
                  <c:v>54.51</c:v>
                </c:pt>
                <c:pt idx="1">
                  <c:v>53.55</c:v>
                </c:pt>
                <c:pt idx="2">
                  <c:v>55.01</c:v>
                </c:pt>
                <c:pt idx="3">
                  <c:v>52.13</c:v>
                </c:pt>
                <c:pt idx="4">
                  <c:v>51.02</c:v>
                </c:pt>
                <c:pt idx="5">
                  <c:v>53.21</c:v>
                </c:pt>
                <c:pt idx="6">
                  <c:v>52.33</c:v>
                </c:pt>
                <c:pt idx="7">
                  <c:v>54.11</c:v>
                </c:pt>
                <c:pt idx="8">
                  <c:v>51.59</c:v>
                </c:pt>
                <c:pt idx="9">
                  <c:v>52.95</c:v>
                </c:pt>
                <c:pt idx="10">
                  <c:v>51.07</c:v>
                </c:pt>
                <c:pt idx="11">
                  <c:v>52.72</c:v>
                </c:pt>
                <c:pt idx="12">
                  <c:v>53.42</c:v>
                </c:pt>
                <c:pt idx="13">
                  <c:v>53.7</c:v>
                </c:pt>
                <c:pt idx="14">
                  <c:v>55.52</c:v>
                </c:pt>
                <c:pt idx="15">
                  <c:v>52.18</c:v>
                </c:pt>
                <c:pt idx="16">
                  <c:v>53.83</c:v>
                </c:pt>
                <c:pt idx="17">
                  <c:v>55.51</c:v>
                </c:pt>
                <c:pt idx="18">
                  <c:v>52.93</c:v>
                </c:pt>
                <c:pt idx="19">
                  <c:v>55.65</c:v>
                </c:pt>
                <c:pt idx="20">
                  <c:v>55.52</c:v>
                </c:pt>
                <c:pt idx="21">
                  <c:v>51.7</c:v>
                </c:pt>
                <c:pt idx="22">
                  <c:v>55.29</c:v>
                </c:pt>
                <c:pt idx="23">
                  <c:v>53.47</c:v>
                </c:pt>
                <c:pt idx="24">
                  <c:v>53.17</c:v>
                </c:pt>
                <c:pt idx="25">
                  <c:v>51.05</c:v>
                </c:pt>
                <c:pt idx="26">
                  <c:v>51.62</c:v>
                </c:pt>
                <c:pt idx="27">
                  <c:v>52.8</c:v>
                </c:pt>
                <c:pt idx="28">
                  <c:v>50.95</c:v>
                </c:pt>
                <c:pt idx="29">
                  <c:v>55.49</c:v>
                </c:pt>
                <c:pt idx="30">
                  <c:v>53.28</c:v>
                </c:pt>
                <c:pt idx="31">
                  <c:v>55.34</c:v>
                </c:pt>
                <c:pt idx="32">
                  <c:v>54.02</c:v>
                </c:pt>
                <c:pt idx="33">
                  <c:v>51.3</c:v>
                </c:pt>
                <c:pt idx="34">
                  <c:v>55.45</c:v>
                </c:pt>
                <c:pt idx="35">
                  <c:v>55.27</c:v>
                </c:pt>
                <c:pt idx="36">
                  <c:v>52.5</c:v>
                </c:pt>
                <c:pt idx="37">
                  <c:v>54.39</c:v>
                </c:pt>
                <c:pt idx="38">
                  <c:v>53.92</c:v>
                </c:pt>
                <c:pt idx="39">
                  <c:v>52.85</c:v>
                </c:pt>
                <c:pt idx="40">
                  <c:v>54.71</c:v>
                </c:pt>
                <c:pt idx="41">
                  <c:v>52.09</c:v>
                </c:pt>
                <c:pt idx="42">
                  <c:v>52.66</c:v>
                </c:pt>
                <c:pt idx="43">
                  <c:v>52.03</c:v>
                </c:pt>
                <c:pt idx="44">
                  <c:v>51.34</c:v>
                </c:pt>
                <c:pt idx="45">
                  <c:v>54.32</c:v>
                </c:pt>
                <c:pt idx="46">
                  <c:v>54.35</c:v>
                </c:pt>
                <c:pt idx="47">
                  <c:v>51.34</c:v>
                </c:pt>
                <c:pt idx="48">
                  <c:v>54.61</c:v>
                </c:pt>
                <c:pt idx="49">
                  <c:v>52.31</c:v>
                </c:pt>
                <c:pt idx="50">
                  <c:v>54.52</c:v>
                </c:pt>
                <c:pt idx="51">
                  <c:v>54.02</c:v>
                </c:pt>
                <c:pt idx="52">
                  <c:v>52.5</c:v>
                </c:pt>
                <c:pt idx="53">
                  <c:v>54.1</c:v>
                </c:pt>
                <c:pt idx="54">
                  <c:v>51.86</c:v>
                </c:pt>
                <c:pt idx="55">
                  <c:v>55.28</c:v>
                </c:pt>
                <c:pt idx="56">
                  <c:v>52</c:v>
                </c:pt>
                <c:pt idx="57">
                  <c:v>52.03</c:v>
                </c:pt>
                <c:pt idx="58">
                  <c:v>55.5</c:v>
                </c:pt>
                <c:pt idx="59">
                  <c:v>55.51</c:v>
                </c:pt>
                <c:pt idx="60">
                  <c:v>52.88</c:v>
                </c:pt>
                <c:pt idx="61">
                  <c:v>53.11</c:v>
                </c:pt>
                <c:pt idx="62">
                  <c:v>52.97</c:v>
                </c:pt>
                <c:pt idx="63">
                  <c:v>53.08</c:v>
                </c:pt>
                <c:pt idx="64">
                  <c:v>52.39</c:v>
                </c:pt>
                <c:pt idx="65">
                  <c:v>51.86</c:v>
                </c:pt>
                <c:pt idx="66">
                  <c:v>52.76</c:v>
                </c:pt>
                <c:pt idx="67">
                  <c:v>53.09</c:v>
                </c:pt>
                <c:pt idx="68">
                  <c:v>52.47</c:v>
                </c:pt>
                <c:pt idx="69">
                  <c:v>51.78</c:v>
                </c:pt>
                <c:pt idx="70">
                  <c:v>53.61</c:v>
                </c:pt>
                <c:pt idx="71">
                  <c:v>52.86</c:v>
                </c:pt>
                <c:pt idx="72">
                  <c:v>53.01</c:v>
                </c:pt>
                <c:pt idx="73">
                  <c:v>51.98</c:v>
                </c:pt>
                <c:pt idx="74">
                  <c:v>54.92</c:v>
                </c:pt>
                <c:pt idx="75">
                  <c:v>53</c:v>
                </c:pt>
                <c:pt idx="76">
                  <c:v>52.11</c:v>
                </c:pt>
                <c:pt idx="77">
                  <c:v>54.65</c:v>
                </c:pt>
                <c:pt idx="78">
                  <c:v>51.78</c:v>
                </c:pt>
                <c:pt idx="79">
                  <c:v>55.39</c:v>
                </c:pt>
                <c:pt idx="80">
                  <c:v>52.81</c:v>
                </c:pt>
                <c:pt idx="81">
                  <c:v>52.35</c:v>
                </c:pt>
                <c:pt idx="82">
                  <c:v>54.54</c:v>
                </c:pt>
                <c:pt idx="83">
                  <c:v>52.81</c:v>
                </c:pt>
                <c:pt idx="84">
                  <c:v>52.7</c:v>
                </c:pt>
                <c:pt idx="85">
                  <c:v>52.62</c:v>
                </c:pt>
                <c:pt idx="86">
                  <c:v>52.4</c:v>
                </c:pt>
                <c:pt idx="87">
                  <c:v>54.44</c:v>
                </c:pt>
                <c:pt idx="88">
                  <c:v>53.12</c:v>
                </c:pt>
                <c:pt idx="89">
                  <c:v>52.27</c:v>
                </c:pt>
                <c:pt idx="90">
                  <c:v>52.27</c:v>
                </c:pt>
                <c:pt idx="91">
                  <c:v>51.32</c:v>
                </c:pt>
                <c:pt idx="92">
                  <c:v>52.79</c:v>
                </c:pt>
                <c:pt idx="93">
                  <c:v>52.04</c:v>
                </c:pt>
                <c:pt idx="94">
                  <c:v>52.91</c:v>
                </c:pt>
                <c:pt idx="95">
                  <c:v>53.59</c:v>
                </c:pt>
                <c:pt idx="96">
                  <c:v>52.43</c:v>
                </c:pt>
                <c:pt idx="97">
                  <c:v>52.96</c:v>
                </c:pt>
                <c:pt idx="98">
                  <c:v>52.27</c:v>
                </c:pt>
                <c:pt idx="99">
                  <c:v>54.39</c:v>
                </c:pt>
                <c:pt idx="100">
                  <c:v>55.35</c:v>
                </c:pt>
                <c:pt idx="101">
                  <c:v>52.83</c:v>
                </c:pt>
                <c:pt idx="102">
                  <c:v>53.99</c:v>
                </c:pt>
                <c:pt idx="103">
                  <c:v>54.74</c:v>
                </c:pt>
                <c:pt idx="104">
                  <c:v>54.28</c:v>
                </c:pt>
                <c:pt idx="105">
                  <c:v>52.62</c:v>
                </c:pt>
                <c:pt idx="106">
                  <c:v>53.99</c:v>
                </c:pt>
                <c:pt idx="107">
                  <c:v>54.33</c:v>
                </c:pt>
                <c:pt idx="108">
                  <c:v>55.38</c:v>
                </c:pt>
                <c:pt idx="109">
                  <c:v>56.55</c:v>
                </c:pt>
                <c:pt idx="110">
                  <c:v>54.08</c:v>
                </c:pt>
                <c:pt idx="111">
                  <c:v>54.97</c:v>
                </c:pt>
                <c:pt idx="112">
                  <c:v>54.18</c:v>
                </c:pt>
                <c:pt idx="113">
                  <c:v>54.5</c:v>
                </c:pt>
                <c:pt idx="114">
                  <c:v>54.57</c:v>
                </c:pt>
                <c:pt idx="115">
                  <c:v>53.9</c:v>
                </c:pt>
                <c:pt idx="116">
                  <c:v>55.43</c:v>
                </c:pt>
                <c:pt idx="117">
                  <c:v>51.55</c:v>
                </c:pt>
                <c:pt idx="118">
                  <c:v>53.44</c:v>
                </c:pt>
                <c:pt idx="119">
                  <c:v>55.21</c:v>
                </c:pt>
                <c:pt idx="120">
                  <c:v>52.64</c:v>
                </c:pt>
                <c:pt idx="121">
                  <c:v>54.83</c:v>
                </c:pt>
                <c:pt idx="122">
                  <c:v>51.92</c:v>
                </c:pt>
                <c:pt idx="123">
                  <c:v>53.06</c:v>
                </c:pt>
                <c:pt idx="124">
                  <c:v>51.51</c:v>
                </c:pt>
                <c:pt idx="125">
                  <c:v>55.11</c:v>
                </c:pt>
                <c:pt idx="126">
                  <c:v>52.55</c:v>
                </c:pt>
                <c:pt idx="127">
                  <c:v>54.26</c:v>
                </c:pt>
                <c:pt idx="128">
                  <c:v>53.6</c:v>
                </c:pt>
                <c:pt idx="129">
                  <c:v>54.82</c:v>
                </c:pt>
                <c:pt idx="130">
                  <c:v>55.37</c:v>
                </c:pt>
                <c:pt idx="131">
                  <c:v>53.98</c:v>
                </c:pt>
                <c:pt idx="132">
                  <c:v>53.05</c:v>
                </c:pt>
                <c:pt idx="133">
                  <c:v>55.51</c:v>
                </c:pt>
                <c:pt idx="134">
                  <c:v>52.72</c:v>
                </c:pt>
                <c:pt idx="135">
                  <c:v>51.45</c:v>
                </c:pt>
                <c:pt idx="136">
                  <c:v>55.43</c:v>
                </c:pt>
                <c:pt idx="137">
                  <c:v>54.58</c:v>
                </c:pt>
                <c:pt idx="138">
                  <c:v>56.33</c:v>
                </c:pt>
                <c:pt idx="139">
                  <c:v>53.95</c:v>
                </c:pt>
                <c:pt idx="140">
                  <c:v>52.96</c:v>
                </c:pt>
                <c:pt idx="141">
                  <c:v>52.98</c:v>
                </c:pt>
                <c:pt idx="142">
                  <c:v>53.33</c:v>
                </c:pt>
                <c:pt idx="143">
                  <c:v>52.45</c:v>
                </c:pt>
                <c:pt idx="144">
                  <c:v>53.92</c:v>
                </c:pt>
                <c:pt idx="145">
                  <c:v>53.44</c:v>
                </c:pt>
                <c:pt idx="146">
                  <c:v>53.77</c:v>
                </c:pt>
                <c:pt idx="147">
                  <c:v>53.81</c:v>
                </c:pt>
                <c:pt idx="148">
                  <c:v>52.24</c:v>
                </c:pt>
                <c:pt idx="149">
                  <c:v>56.27</c:v>
                </c:pt>
                <c:pt idx="150">
                  <c:v>54.8</c:v>
                </c:pt>
                <c:pt idx="151">
                  <c:v>53.33</c:v>
                </c:pt>
                <c:pt idx="152">
                  <c:v>52.21</c:v>
                </c:pt>
                <c:pt idx="153">
                  <c:v>53.68</c:v>
                </c:pt>
                <c:pt idx="154">
                  <c:v>54.19</c:v>
                </c:pt>
                <c:pt idx="155">
                  <c:v>55.25</c:v>
                </c:pt>
                <c:pt idx="156">
                  <c:v>53.43</c:v>
                </c:pt>
                <c:pt idx="157">
                  <c:v>54.01</c:v>
                </c:pt>
                <c:pt idx="158">
                  <c:v>55.3</c:v>
                </c:pt>
                <c:pt idx="159">
                  <c:v>52.44</c:v>
                </c:pt>
                <c:pt idx="160">
                  <c:v>53.64</c:v>
                </c:pt>
                <c:pt idx="161">
                  <c:v>53.73</c:v>
                </c:pt>
                <c:pt idx="162">
                  <c:v>53.75</c:v>
                </c:pt>
                <c:pt idx="163">
                  <c:v>53.14</c:v>
                </c:pt>
                <c:pt idx="164">
                  <c:v>53.45</c:v>
                </c:pt>
                <c:pt idx="165">
                  <c:v>54.95</c:v>
                </c:pt>
                <c:pt idx="166">
                  <c:v>53.78</c:v>
                </c:pt>
                <c:pt idx="167">
                  <c:v>53.27</c:v>
                </c:pt>
                <c:pt idx="168">
                  <c:v>54.79</c:v>
                </c:pt>
                <c:pt idx="169">
                  <c:v>56.04</c:v>
                </c:pt>
                <c:pt idx="170">
                  <c:v>54.7</c:v>
                </c:pt>
                <c:pt idx="171">
                  <c:v>53.27</c:v>
                </c:pt>
                <c:pt idx="172">
                  <c:v>54.84</c:v>
                </c:pt>
                <c:pt idx="173">
                  <c:v>53.56</c:v>
                </c:pt>
                <c:pt idx="174">
                  <c:v>51.49</c:v>
                </c:pt>
                <c:pt idx="175">
                  <c:v>53.08</c:v>
                </c:pt>
                <c:pt idx="176">
                  <c:v>53.39</c:v>
                </c:pt>
                <c:pt idx="177">
                  <c:v>53.37</c:v>
                </c:pt>
                <c:pt idx="178">
                  <c:v>53.73</c:v>
                </c:pt>
                <c:pt idx="179">
                  <c:v>53.56</c:v>
                </c:pt>
                <c:pt idx="180">
                  <c:v>53.3</c:v>
                </c:pt>
                <c:pt idx="181">
                  <c:v>53.43</c:v>
                </c:pt>
                <c:pt idx="182">
                  <c:v>53.63</c:v>
                </c:pt>
                <c:pt idx="183">
                  <c:v>55.31</c:v>
                </c:pt>
                <c:pt idx="184">
                  <c:v>52.43</c:v>
                </c:pt>
                <c:pt idx="185">
                  <c:v>53.44</c:v>
                </c:pt>
                <c:pt idx="186">
                  <c:v>52.36</c:v>
                </c:pt>
                <c:pt idx="187">
                  <c:v>53.31</c:v>
                </c:pt>
                <c:pt idx="188">
                  <c:v>53.27</c:v>
                </c:pt>
                <c:pt idx="189">
                  <c:v>55.35</c:v>
                </c:pt>
                <c:pt idx="190">
                  <c:v>53.35</c:v>
                </c:pt>
                <c:pt idx="191">
                  <c:v>55.39</c:v>
                </c:pt>
                <c:pt idx="192">
                  <c:v>55.94</c:v>
                </c:pt>
                <c:pt idx="193">
                  <c:v>53.52</c:v>
                </c:pt>
                <c:pt idx="194">
                  <c:v>52.82</c:v>
                </c:pt>
                <c:pt idx="195">
                  <c:v>55.94</c:v>
                </c:pt>
                <c:pt idx="196">
                  <c:v>53</c:v>
                </c:pt>
                <c:pt idx="197">
                  <c:v>52.12</c:v>
                </c:pt>
                <c:pt idx="198">
                  <c:v>55.08</c:v>
                </c:pt>
                <c:pt idx="199">
                  <c:v>53.27</c:v>
                </c:pt>
                <c:pt idx="200">
                  <c:v>55.16</c:v>
                </c:pt>
                <c:pt idx="201">
                  <c:v>53.6</c:v>
                </c:pt>
                <c:pt idx="202">
                  <c:v>53.78</c:v>
                </c:pt>
                <c:pt idx="203">
                  <c:v>55.26</c:v>
                </c:pt>
                <c:pt idx="204">
                  <c:v>51.09</c:v>
                </c:pt>
                <c:pt idx="205">
                  <c:v>53.5</c:v>
                </c:pt>
                <c:pt idx="206">
                  <c:v>53.06</c:v>
                </c:pt>
                <c:pt idx="207">
                  <c:v>55.05</c:v>
                </c:pt>
                <c:pt idx="208">
                  <c:v>53.37</c:v>
                </c:pt>
                <c:pt idx="209">
                  <c:v>55.06</c:v>
                </c:pt>
                <c:pt idx="210">
                  <c:v>52.18</c:v>
                </c:pt>
                <c:pt idx="211">
                  <c:v>52.6</c:v>
                </c:pt>
                <c:pt idx="212">
                  <c:v>53.73</c:v>
                </c:pt>
                <c:pt idx="213">
                  <c:v>52.86</c:v>
                </c:pt>
                <c:pt idx="214">
                  <c:v>55.07</c:v>
                </c:pt>
                <c:pt idx="215">
                  <c:v>52.13</c:v>
                </c:pt>
                <c:pt idx="216">
                  <c:v>52.03</c:v>
                </c:pt>
                <c:pt idx="217">
                  <c:v>54.37</c:v>
                </c:pt>
                <c:pt idx="218">
                  <c:v>52.07</c:v>
                </c:pt>
                <c:pt idx="219">
                  <c:v>53.4</c:v>
                </c:pt>
                <c:pt idx="220">
                  <c:v>52.99</c:v>
                </c:pt>
                <c:pt idx="221">
                  <c:v>52.78</c:v>
                </c:pt>
                <c:pt idx="222">
                  <c:v>52.29</c:v>
                </c:pt>
                <c:pt idx="223">
                  <c:v>52.85</c:v>
                </c:pt>
                <c:pt idx="224">
                  <c:v>51.77</c:v>
                </c:pt>
                <c:pt idx="225">
                  <c:v>52.01</c:v>
                </c:pt>
                <c:pt idx="226">
                  <c:v>51.81</c:v>
                </c:pt>
                <c:pt idx="227">
                  <c:v>51.67</c:v>
                </c:pt>
                <c:pt idx="228">
                  <c:v>53.04</c:v>
                </c:pt>
                <c:pt idx="229">
                  <c:v>53.73</c:v>
                </c:pt>
                <c:pt idx="230">
                  <c:v>52.4</c:v>
                </c:pt>
                <c:pt idx="231">
                  <c:v>53.69</c:v>
                </c:pt>
                <c:pt idx="232">
                  <c:v>53.68</c:v>
                </c:pt>
                <c:pt idx="233">
                  <c:v>53.81</c:v>
                </c:pt>
                <c:pt idx="234">
                  <c:v>55.07</c:v>
                </c:pt>
                <c:pt idx="235">
                  <c:v>55.05</c:v>
                </c:pt>
                <c:pt idx="236">
                  <c:v>53.68</c:v>
                </c:pt>
                <c:pt idx="237">
                  <c:v>51.59</c:v>
                </c:pt>
                <c:pt idx="238">
                  <c:v>52</c:v>
                </c:pt>
                <c:pt idx="239">
                  <c:v>53.14</c:v>
                </c:pt>
                <c:pt idx="240">
                  <c:v>50.82</c:v>
                </c:pt>
                <c:pt idx="241">
                  <c:v>53.16</c:v>
                </c:pt>
                <c:pt idx="242">
                  <c:v>41.77</c:v>
                </c:pt>
                <c:pt idx="243">
                  <c:v>55.77</c:v>
                </c:pt>
                <c:pt idx="244">
                  <c:v>53.16</c:v>
                </c:pt>
                <c:pt idx="245">
                  <c:v>55.67</c:v>
                </c:pt>
                <c:pt idx="246">
                  <c:v>53.42</c:v>
                </c:pt>
                <c:pt idx="247">
                  <c:v>53.33</c:v>
                </c:pt>
                <c:pt idx="248">
                  <c:v>54.88</c:v>
                </c:pt>
                <c:pt idx="249">
                  <c:v>50.64</c:v>
                </c:pt>
                <c:pt idx="250">
                  <c:v>50.68</c:v>
                </c:pt>
                <c:pt idx="251">
                  <c:v>55.77</c:v>
                </c:pt>
                <c:pt idx="252">
                  <c:v>39.78</c:v>
                </c:pt>
                <c:pt idx="253">
                  <c:v>43.08</c:v>
                </c:pt>
                <c:pt idx="254">
                  <c:v>52.8</c:v>
                </c:pt>
                <c:pt idx="255">
                  <c:v>53.09</c:v>
                </c:pt>
                <c:pt idx="256">
                  <c:v>53.21</c:v>
                </c:pt>
                <c:pt idx="257">
                  <c:v>52.95</c:v>
                </c:pt>
                <c:pt idx="258">
                  <c:v>53.04</c:v>
                </c:pt>
                <c:pt idx="259">
                  <c:v>50.72</c:v>
                </c:pt>
                <c:pt idx="260">
                  <c:v>53.16</c:v>
                </c:pt>
                <c:pt idx="261">
                  <c:v>52.49</c:v>
                </c:pt>
                <c:pt idx="262">
                  <c:v>50.65</c:v>
                </c:pt>
                <c:pt idx="263">
                  <c:v>50.52</c:v>
                </c:pt>
                <c:pt idx="264">
                  <c:v>39.96</c:v>
                </c:pt>
                <c:pt idx="265">
                  <c:v>42.8</c:v>
                </c:pt>
                <c:pt idx="266">
                  <c:v>50.28</c:v>
                </c:pt>
                <c:pt idx="267">
                  <c:v>50.58</c:v>
                </c:pt>
                <c:pt idx="268">
                  <c:v>50.01</c:v>
                </c:pt>
                <c:pt idx="269">
                  <c:v>50.06</c:v>
                </c:pt>
                <c:pt idx="270">
                  <c:v>49.98</c:v>
                </c:pt>
                <c:pt idx="271">
                  <c:v>50.25</c:v>
                </c:pt>
                <c:pt idx="272">
                  <c:v>49.98</c:v>
                </c:pt>
                <c:pt idx="273">
                  <c:v>38.630000000000003</c:v>
                </c:pt>
                <c:pt idx="274">
                  <c:v>50.32</c:v>
                </c:pt>
                <c:pt idx="275">
                  <c:v>50.18</c:v>
                </c:pt>
                <c:pt idx="276">
                  <c:v>50.05</c:v>
                </c:pt>
                <c:pt idx="277">
                  <c:v>45.81</c:v>
                </c:pt>
                <c:pt idx="278">
                  <c:v>48.47</c:v>
                </c:pt>
                <c:pt idx="279">
                  <c:v>49.96</c:v>
                </c:pt>
                <c:pt idx="280">
                  <c:v>49.72</c:v>
                </c:pt>
                <c:pt idx="281">
                  <c:v>49.98</c:v>
                </c:pt>
                <c:pt idx="282">
                  <c:v>49.91</c:v>
                </c:pt>
                <c:pt idx="283">
                  <c:v>49.9</c:v>
                </c:pt>
                <c:pt idx="284">
                  <c:v>50.05</c:v>
                </c:pt>
                <c:pt idx="285">
                  <c:v>43.07</c:v>
                </c:pt>
                <c:pt idx="286">
                  <c:v>45.31</c:v>
                </c:pt>
                <c:pt idx="287">
                  <c:v>49.06</c:v>
                </c:pt>
                <c:pt idx="288">
                  <c:v>45.11</c:v>
                </c:pt>
                <c:pt idx="289">
                  <c:v>49.82</c:v>
                </c:pt>
                <c:pt idx="290">
                  <c:v>50.54</c:v>
                </c:pt>
                <c:pt idx="291">
                  <c:v>44.83</c:v>
                </c:pt>
                <c:pt idx="292">
                  <c:v>42.96</c:v>
                </c:pt>
                <c:pt idx="293">
                  <c:v>50.05</c:v>
                </c:pt>
                <c:pt idx="294">
                  <c:v>49.58</c:v>
                </c:pt>
                <c:pt idx="295">
                  <c:v>49.79</c:v>
                </c:pt>
                <c:pt idx="296">
                  <c:v>49.95</c:v>
                </c:pt>
                <c:pt idx="297">
                  <c:v>43.84</c:v>
                </c:pt>
                <c:pt idx="298">
                  <c:v>48.12</c:v>
                </c:pt>
                <c:pt idx="299">
                  <c:v>45.35</c:v>
                </c:pt>
                <c:pt idx="300">
                  <c:v>48.14</c:v>
                </c:pt>
                <c:pt idx="301">
                  <c:v>43.21</c:v>
                </c:pt>
                <c:pt idx="302">
                  <c:v>43.27</c:v>
                </c:pt>
                <c:pt idx="303">
                  <c:v>41.55</c:v>
                </c:pt>
                <c:pt idx="304">
                  <c:v>42.76</c:v>
                </c:pt>
                <c:pt idx="305">
                  <c:v>44.13</c:v>
                </c:pt>
                <c:pt idx="306">
                  <c:v>51.15</c:v>
                </c:pt>
                <c:pt idx="307">
                  <c:v>40.049999999999997</c:v>
                </c:pt>
                <c:pt idx="308">
                  <c:v>49.12</c:v>
                </c:pt>
                <c:pt idx="309">
                  <c:v>43.89</c:v>
                </c:pt>
                <c:pt idx="310">
                  <c:v>48.35</c:v>
                </c:pt>
                <c:pt idx="311">
                  <c:v>49.39</c:v>
                </c:pt>
                <c:pt idx="312">
                  <c:v>39.590000000000003</c:v>
                </c:pt>
                <c:pt idx="313">
                  <c:v>41.61</c:v>
                </c:pt>
                <c:pt idx="314">
                  <c:v>42.86</c:v>
                </c:pt>
                <c:pt idx="315">
                  <c:v>39.65</c:v>
                </c:pt>
                <c:pt idx="316">
                  <c:v>42.75</c:v>
                </c:pt>
                <c:pt idx="317">
                  <c:v>50.96</c:v>
                </c:pt>
                <c:pt idx="318">
                  <c:v>40.1</c:v>
                </c:pt>
                <c:pt idx="319">
                  <c:v>44.72</c:v>
                </c:pt>
                <c:pt idx="320">
                  <c:v>41.73</c:v>
                </c:pt>
                <c:pt idx="321">
                  <c:v>48.07</c:v>
                </c:pt>
                <c:pt idx="322">
                  <c:v>50.64</c:v>
                </c:pt>
                <c:pt idx="323">
                  <c:v>50.62</c:v>
                </c:pt>
                <c:pt idx="324">
                  <c:v>51.34</c:v>
                </c:pt>
                <c:pt idx="325">
                  <c:v>50.56</c:v>
                </c:pt>
                <c:pt idx="326">
                  <c:v>39.47</c:v>
                </c:pt>
                <c:pt idx="327">
                  <c:v>50.57</c:v>
                </c:pt>
                <c:pt idx="328">
                  <c:v>50.56</c:v>
                </c:pt>
                <c:pt idx="329">
                  <c:v>50.43</c:v>
                </c:pt>
                <c:pt idx="330">
                  <c:v>47.91</c:v>
                </c:pt>
                <c:pt idx="331">
                  <c:v>51.18</c:v>
                </c:pt>
                <c:pt idx="332">
                  <c:v>45.26</c:v>
                </c:pt>
                <c:pt idx="333">
                  <c:v>50.76</c:v>
                </c:pt>
                <c:pt idx="334">
                  <c:v>44.68</c:v>
                </c:pt>
                <c:pt idx="335">
                  <c:v>50.79</c:v>
                </c:pt>
                <c:pt idx="336">
                  <c:v>43.12</c:v>
                </c:pt>
                <c:pt idx="337">
                  <c:v>39.43</c:v>
                </c:pt>
                <c:pt idx="338">
                  <c:v>51.39</c:v>
                </c:pt>
                <c:pt idx="339">
                  <c:v>50.42</c:v>
                </c:pt>
                <c:pt idx="340">
                  <c:v>49.11</c:v>
                </c:pt>
                <c:pt idx="341">
                  <c:v>49.05</c:v>
                </c:pt>
                <c:pt idx="342">
                  <c:v>50.11</c:v>
                </c:pt>
                <c:pt idx="343">
                  <c:v>43.36</c:v>
                </c:pt>
                <c:pt idx="344">
                  <c:v>51.5</c:v>
                </c:pt>
                <c:pt idx="345">
                  <c:v>45.06</c:v>
                </c:pt>
                <c:pt idx="346">
                  <c:v>40.11</c:v>
                </c:pt>
                <c:pt idx="347">
                  <c:v>39.67</c:v>
                </c:pt>
                <c:pt idx="348">
                  <c:v>40.17</c:v>
                </c:pt>
                <c:pt idx="349">
                  <c:v>50.9</c:v>
                </c:pt>
                <c:pt idx="350">
                  <c:v>39.99</c:v>
                </c:pt>
                <c:pt idx="351">
                  <c:v>51.42</c:v>
                </c:pt>
                <c:pt idx="352">
                  <c:v>49.88</c:v>
                </c:pt>
                <c:pt idx="353">
                  <c:v>51.44</c:v>
                </c:pt>
                <c:pt idx="354">
                  <c:v>49.86</c:v>
                </c:pt>
                <c:pt idx="355">
                  <c:v>44.27</c:v>
                </c:pt>
                <c:pt idx="356">
                  <c:v>48.88</c:v>
                </c:pt>
                <c:pt idx="357">
                  <c:v>39.5</c:v>
                </c:pt>
                <c:pt idx="358">
                  <c:v>50.82</c:v>
                </c:pt>
                <c:pt idx="359">
                  <c:v>48.35</c:v>
                </c:pt>
                <c:pt idx="360">
                  <c:v>51.23</c:v>
                </c:pt>
                <c:pt idx="361">
                  <c:v>51.16</c:v>
                </c:pt>
                <c:pt idx="362">
                  <c:v>48.13</c:v>
                </c:pt>
                <c:pt idx="363">
                  <c:v>47.58</c:v>
                </c:pt>
                <c:pt idx="364">
                  <c:v>48.45</c:v>
                </c:pt>
                <c:pt idx="365">
                  <c:v>51.12</c:v>
                </c:pt>
                <c:pt idx="366">
                  <c:v>48.33</c:v>
                </c:pt>
                <c:pt idx="367">
                  <c:v>49.59</c:v>
                </c:pt>
                <c:pt idx="368">
                  <c:v>48.28</c:v>
                </c:pt>
                <c:pt idx="369">
                  <c:v>39.630000000000003</c:v>
                </c:pt>
                <c:pt idx="370">
                  <c:v>48.51</c:v>
                </c:pt>
                <c:pt idx="371">
                  <c:v>48.89</c:v>
                </c:pt>
                <c:pt idx="372">
                  <c:v>48.13</c:v>
                </c:pt>
                <c:pt idx="373">
                  <c:v>48.99</c:v>
                </c:pt>
                <c:pt idx="374">
                  <c:v>45.94</c:v>
                </c:pt>
                <c:pt idx="375">
                  <c:v>49.07</c:v>
                </c:pt>
                <c:pt idx="376">
                  <c:v>48.81</c:v>
                </c:pt>
                <c:pt idx="377">
                  <c:v>48.7</c:v>
                </c:pt>
                <c:pt idx="378">
                  <c:v>45.03</c:v>
                </c:pt>
                <c:pt idx="379">
                  <c:v>45.62</c:v>
                </c:pt>
                <c:pt idx="380">
                  <c:v>43.7</c:v>
                </c:pt>
                <c:pt idx="381">
                  <c:v>50.85</c:v>
                </c:pt>
                <c:pt idx="382">
                  <c:v>39.450000000000003</c:v>
                </c:pt>
                <c:pt idx="383">
                  <c:v>49.18</c:v>
                </c:pt>
                <c:pt idx="384">
                  <c:v>48.61</c:v>
                </c:pt>
                <c:pt idx="385">
                  <c:v>48.3</c:v>
                </c:pt>
                <c:pt idx="386">
                  <c:v>48.44</c:v>
                </c:pt>
                <c:pt idx="387">
                  <c:v>50.78</c:v>
                </c:pt>
                <c:pt idx="388">
                  <c:v>50.73</c:v>
                </c:pt>
                <c:pt idx="389">
                  <c:v>48.44</c:v>
                </c:pt>
                <c:pt idx="390">
                  <c:v>46.68</c:v>
                </c:pt>
                <c:pt idx="391">
                  <c:v>48.38</c:v>
                </c:pt>
                <c:pt idx="392">
                  <c:v>48.79</c:v>
                </c:pt>
                <c:pt idx="393">
                  <c:v>48.85</c:v>
                </c:pt>
                <c:pt idx="394">
                  <c:v>48.55</c:v>
                </c:pt>
                <c:pt idx="395">
                  <c:v>45.53</c:v>
                </c:pt>
              </c:numCache>
            </c:numRef>
          </c:xVal>
          <c:yVal>
            <c:numRef>
              <c:f>'B2T with STS graphs_by_spp_year'!$G$1195:$G$1590</c:f>
              <c:numCache>
                <c:formatCode>General</c:formatCode>
                <c:ptCount val="396"/>
                <c:pt idx="0">
                  <c:v>11300</c:v>
                </c:pt>
                <c:pt idx="1">
                  <c:v>11300</c:v>
                </c:pt>
                <c:pt idx="2">
                  <c:v>11400</c:v>
                </c:pt>
                <c:pt idx="3">
                  <c:v>11400</c:v>
                </c:pt>
                <c:pt idx="4">
                  <c:v>11400</c:v>
                </c:pt>
                <c:pt idx="5">
                  <c:v>11500</c:v>
                </c:pt>
                <c:pt idx="6">
                  <c:v>11500</c:v>
                </c:pt>
                <c:pt idx="7">
                  <c:v>11500</c:v>
                </c:pt>
                <c:pt idx="8">
                  <c:v>11600</c:v>
                </c:pt>
                <c:pt idx="9">
                  <c:v>11600</c:v>
                </c:pt>
                <c:pt idx="10">
                  <c:v>11700</c:v>
                </c:pt>
                <c:pt idx="11">
                  <c:v>11700</c:v>
                </c:pt>
                <c:pt idx="12">
                  <c:v>11700</c:v>
                </c:pt>
                <c:pt idx="13">
                  <c:v>11700</c:v>
                </c:pt>
                <c:pt idx="14">
                  <c:v>11700</c:v>
                </c:pt>
                <c:pt idx="15">
                  <c:v>11700</c:v>
                </c:pt>
                <c:pt idx="16">
                  <c:v>11700</c:v>
                </c:pt>
                <c:pt idx="17">
                  <c:v>11700</c:v>
                </c:pt>
                <c:pt idx="18">
                  <c:v>11700</c:v>
                </c:pt>
                <c:pt idx="19">
                  <c:v>11700</c:v>
                </c:pt>
                <c:pt idx="20">
                  <c:v>11700</c:v>
                </c:pt>
                <c:pt idx="21">
                  <c:v>11700</c:v>
                </c:pt>
                <c:pt idx="22">
                  <c:v>11700</c:v>
                </c:pt>
                <c:pt idx="23">
                  <c:v>11700</c:v>
                </c:pt>
                <c:pt idx="24">
                  <c:v>11800</c:v>
                </c:pt>
                <c:pt idx="25">
                  <c:v>11800</c:v>
                </c:pt>
                <c:pt idx="26">
                  <c:v>11800</c:v>
                </c:pt>
                <c:pt idx="27">
                  <c:v>11800</c:v>
                </c:pt>
                <c:pt idx="28">
                  <c:v>11800</c:v>
                </c:pt>
                <c:pt idx="29">
                  <c:v>11800</c:v>
                </c:pt>
                <c:pt idx="30">
                  <c:v>11800</c:v>
                </c:pt>
                <c:pt idx="31">
                  <c:v>11800</c:v>
                </c:pt>
                <c:pt idx="32">
                  <c:v>11800</c:v>
                </c:pt>
                <c:pt idx="33">
                  <c:v>11800</c:v>
                </c:pt>
                <c:pt idx="34">
                  <c:v>11800</c:v>
                </c:pt>
                <c:pt idx="35">
                  <c:v>11800</c:v>
                </c:pt>
                <c:pt idx="36">
                  <c:v>11800</c:v>
                </c:pt>
                <c:pt idx="37">
                  <c:v>11900</c:v>
                </c:pt>
                <c:pt idx="38">
                  <c:v>11900</c:v>
                </c:pt>
                <c:pt idx="39">
                  <c:v>11900</c:v>
                </c:pt>
                <c:pt idx="40">
                  <c:v>11900</c:v>
                </c:pt>
                <c:pt idx="41">
                  <c:v>11900</c:v>
                </c:pt>
                <c:pt idx="42">
                  <c:v>11900</c:v>
                </c:pt>
                <c:pt idx="43">
                  <c:v>11900</c:v>
                </c:pt>
                <c:pt idx="44">
                  <c:v>11900</c:v>
                </c:pt>
                <c:pt idx="45">
                  <c:v>11900</c:v>
                </c:pt>
                <c:pt idx="46">
                  <c:v>11900</c:v>
                </c:pt>
                <c:pt idx="47">
                  <c:v>11900</c:v>
                </c:pt>
                <c:pt idx="48">
                  <c:v>11900</c:v>
                </c:pt>
                <c:pt idx="49">
                  <c:v>11900</c:v>
                </c:pt>
                <c:pt idx="50">
                  <c:v>11900</c:v>
                </c:pt>
                <c:pt idx="51">
                  <c:v>11900</c:v>
                </c:pt>
                <c:pt idx="52">
                  <c:v>11900</c:v>
                </c:pt>
                <c:pt idx="53">
                  <c:v>12000</c:v>
                </c:pt>
                <c:pt idx="54">
                  <c:v>12000</c:v>
                </c:pt>
                <c:pt idx="55">
                  <c:v>12000</c:v>
                </c:pt>
                <c:pt idx="56">
                  <c:v>12000</c:v>
                </c:pt>
                <c:pt idx="57">
                  <c:v>12000</c:v>
                </c:pt>
                <c:pt idx="58">
                  <c:v>12000</c:v>
                </c:pt>
                <c:pt idx="59">
                  <c:v>12000</c:v>
                </c:pt>
                <c:pt idx="60">
                  <c:v>12000</c:v>
                </c:pt>
                <c:pt idx="61">
                  <c:v>12000</c:v>
                </c:pt>
                <c:pt idx="62">
                  <c:v>12000</c:v>
                </c:pt>
                <c:pt idx="63">
                  <c:v>12000</c:v>
                </c:pt>
                <c:pt idx="64">
                  <c:v>12000</c:v>
                </c:pt>
                <c:pt idx="65">
                  <c:v>12000</c:v>
                </c:pt>
                <c:pt idx="66">
                  <c:v>12100</c:v>
                </c:pt>
                <c:pt idx="67">
                  <c:v>12100</c:v>
                </c:pt>
                <c:pt idx="68">
                  <c:v>12100</c:v>
                </c:pt>
                <c:pt idx="69">
                  <c:v>12100</c:v>
                </c:pt>
                <c:pt idx="70">
                  <c:v>12100</c:v>
                </c:pt>
                <c:pt idx="71">
                  <c:v>12100</c:v>
                </c:pt>
                <c:pt idx="72">
                  <c:v>12100</c:v>
                </c:pt>
                <c:pt idx="73">
                  <c:v>12100</c:v>
                </c:pt>
                <c:pt idx="74">
                  <c:v>12100</c:v>
                </c:pt>
                <c:pt idx="75">
                  <c:v>12100</c:v>
                </c:pt>
                <c:pt idx="76">
                  <c:v>12100</c:v>
                </c:pt>
                <c:pt idx="77">
                  <c:v>12100</c:v>
                </c:pt>
                <c:pt idx="78">
                  <c:v>12100</c:v>
                </c:pt>
                <c:pt idx="79">
                  <c:v>12200</c:v>
                </c:pt>
                <c:pt idx="80">
                  <c:v>12200</c:v>
                </c:pt>
                <c:pt idx="81">
                  <c:v>12200</c:v>
                </c:pt>
                <c:pt idx="82">
                  <c:v>12200</c:v>
                </c:pt>
                <c:pt idx="83">
                  <c:v>12200</c:v>
                </c:pt>
                <c:pt idx="84">
                  <c:v>12200</c:v>
                </c:pt>
                <c:pt idx="85">
                  <c:v>12200</c:v>
                </c:pt>
                <c:pt idx="86">
                  <c:v>12200</c:v>
                </c:pt>
                <c:pt idx="87">
                  <c:v>12200</c:v>
                </c:pt>
                <c:pt idx="88">
                  <c:v>12200</c:v>
                </c:pt>
                <c:pt idx="89">
                  <c:v>12200</c:v>
                </c:pt>
                <c:pt idx="90">
                  <c:v>12200</c:v>
                </c:pt>
                <c:pt idx="91">
                  <c:v>12200</c:v>
                </c:pt>
                <c:pt idx="92">
                  <c:v>12200</c:v>
                </c:pt>
                <c:pt idx="93">
                  <c:v>12200</c:v>
                </c:pt>
                <c:pt idx="94">
                  <c:v>12300</c:v>
                </c:pt>
                <c:pt idx="95">
                  <c:v>12300</c:v>
                </c:pt>
                <c:pt idx="96">
                  <c:v>12300</c:v>
                </c:pt>
                <c:pt idx="97">
                  <c:v>12300</c:v>
                </c:pt>
                <c:pt idx="98">
                  <c:v>12300</c:v>
                </c:pt>
                <c:pt idx="99">
                  <c:v>12300</c:v>
                </c:pt>
                <c:pt idx="100">
                  <c:v>12300</c:v>
                </c:pt>
                <c:pt idx="101">
                  <c:v>12300</c:v>
                </c:pt>
                <c:pt idx="102">
                  <c:v>12300</c:v>
                </c:pt>
                <c:pt idx="103">
                  <c:v>12300</c:v>
                </c:pt>
                <c:pt idx="104">
                  <c:v>12300</c:v>
                </c:pt>
                <c:pt idx="105">
                  <c:v>12300</c:v>
                </c:pt>
                <c:pt idx="106">
                  <c:v>12300</c:v>
                </c:pt>
                <c:pt idx="107">
                  <c:v>12300</c:v>
                </c:pt>
                <c:pt idx="108">
                  <c:v>12300</c:v>
                </c:pt>
                <c:pt idx="109">
                  <c:v>12300</c:v>
                </c:pt>
                <c:pt idx="110">
                  <c:v>12300</c:v>
                </c:pt>
                <c:pt idx="111">
                  <c:v>12400</c:v>
                </c:pt>
                <c:pt idx="112">
                  <c:v>12400</c:v>
                </c:pt>
                <c:pt idx="113">
                  <c:v>12400</c:v>
                </c:pt>
                <c:pt idx="114">
                  <c:v>12400</c:v>
                </c:pt>
                <c:pt idx="115">
                  <c:v>12400</c:v>
                </c:pt>
                <c:pt idx="116">
                  <c:v>12400</c:v>
                </c:pt>
                <c:pt idx="117">
                  <c:v>12400</c:v>
                </c:pt>
                <c:pt idx="118">
                  <c:v>12400</c:v>
                </c:pt>
                <c:pt idx="119">
                  <c:v>12400</c:v>
                </c:pt>
                <c:pt idx="120">
                  <c:v>12400</c:v>
                </c:pt>
                <c:pt idx="121">
                  <c:v>12400</c:v>
                </c:pt>
                <c:pt idx="122">
                  <c:v>12400</c:v>
                </c:pt>
                <c:pt idx="123">
                  <c:v>12400</c:v>
                </c:pt>
                <c:pt idx="124">
                  <c:v>12400</c:v>
                </c:pt>
                <c:pt idx="125">
                  <c:v>12400</c:v>
                </c:pt>
                <c:pt idx="126">
                  <c:v>12400</c:v>
                </c:pt>
                <c:pt idx="127">
                  <c:v>12500</c:v>
                </c:pt>
                <c:pt idx="128">
                  <c:v>12500</c:v>
                </c:pt>
                <c:pt idx="129">
                  <c:v>12500</c:v>
                </c:pt>
                <c:pt idx="130">
                  <c:v>12500</c:v>
                </c:pt>
                <c:pt idx="131">
                  <c:v>12500</c:v>
                </c:pt>
                <c:pt idx="132">
                  <c:v>12500</c:v>
                </c:pt>
                <c:pt idx="133">
                  <c:v>12500</c:v>
                </c:pt>
                <c:pt idx="134">
                  <c:v>12500</c:v>
                </c:pt>
                <c:pt idx="135">
                  <c:v>12500</c:v>
                </c:pt>
                <c:pt idx="136">
                  <c:v>12500</c:v>
                </c:pt>
                <c:pt idx="137">
                  <c:v>12500</c:v>
                </c:pt>
                <c:pt idx="138">
                  <c:v>12500</c:v>
                </c:pt>
                <c:pt idx="139">
                  <c:v>12500</c:v>
                </c:pt>
                <c:pt idx="140">
                  <c:v>12500</c:v>
                </c:pt>
                <c:pt idx="141">
                  <c:v>12500</c:v>
                </c:pt>
                <c:pt idx="142">
                  <c:v>12500</c:v>
                </c:pt>
                <c:pt idx="143">
                  <c:v>12500</c:v>
                </c:pt>
                <c:pt idx="144">
                  <c:v>12600</c:v>
                </c:pt>
                <c:pt idx="145">
                  <c:v>12600</c:v>
                </c:pt>
                <c:pt idx="146">
                  <c:v>12600</c:v>
                </c:pt>
                <c:pt idx="147">
                  <c:v>12600</c:v>
                </c:pt>
                <c:pt idx="148">
                  <c:v>12600</c:v>
                </c:pt>
                <c:pt idx="149">
                  <c:v>12600</c:v>
                </c:pt>
                <c:pt idx="150">
                  <c:v>12600</c:v>
                </c:pt>
                <c:pt idx="151">
                  <c:v>12600</c:v>
                </c:pt>
                <c:pt idx="152">
                  <c:v>12600</c:v>
                </c:pt>
                <c:pt idx="153">
                  <c:v>12600</c:v>
                </c:pt>
                <c:pt idx="154">
                  <c:v>12600</c:v>
                </c:pt>
                <c:pt idx="155">
                  <c:v>12600</c:v>
                </c:pt>
                <c:pt idx="156">
                  <c:v>12600</c:v>
                </c:pt>
                <c:pt idx="157">
                  <c:v>12600</c:v>
                </c:pt>
                <c:pt idx="158">
                  <c:v>12600</c:v>
                </c:pt>
                <c:pt idx="159">
                  <c:v>12600</c:v>
                </c:pt>
                <c:pt idx="160">
                  <c:v>12600</c:v>
                </c:pt>
                <c:pt idx="161">
                  <c:v>12600</c:v>
                </c:pt>
                <c:pt idx="162">
                  <c:v>12600</c:v>
                </c:pt>
                <c:pt idx="163">
                  <c:v>12600</c:v>
                </c:pt>
                <c:pt idx="164">
                  <c:v>12600</c:v>
                </c:pt>
                <c:pt idx="165">
                  <c:v>12600</c:v>
                </c:pt>
                <c:pt idx="166">
                  <c:v>12600</c:v>
                </c:pt>
                <c:pt idx="167">
                  <c:v>12700</c:v>
                </c:pt>
                <c:pt idx="168">
                  <c:v>12700</c:v>
                </c:pt>
                <c:pt idx="169">
                  <c:v>12700</c:v>
                </c:pt>
                <c:pt idx="170">
                  <c:v>12700</c:v>
                </c:pt>
                <c:pt idx="171">
                  <c:v>12700</c:v>
                </c:pt>
                <c:pt idx="172">
                  <c:v>12700</c:v>
                </c:pt>
                <c:pt idx="173">
                  <c:v>12700</c:v>
                </c:pt>
                <c:pt idx="174">
                  <c:v>12700</c:v>
                </c:pt>
                <c:pt idx="175">
                  <c:v>12700</c:v>
                </c:pt>
                <c:pt idx="176">
                  <c:v>12700</c:v>
                </c:pt>
                <c:pt idx="177">
                  <c:v>12700</c:v>
                </c:pt>
                <c:pt idx="178">
                  <c:v>12700</c:v>
                </c:pt>
                <c:pt idx="179">
                  <c:v>12700</c:v>
                </c:pt>
                <c:pt idx="180">
                  <c:v>12700</c:v>
                </c:pt>
                <c:pt idx="181">
                  <c:v>12700</c:v>
                </c:pt>
                <c:pt idx="182">
                  <c:v>12700</c:v>
                </c:pt>
                <c:pt idx="183">
                  <c:v>12800</c:v>
                </c:pt>
                <c:pt idx="184">
                  <c:v>12800</c:v>
                </c:pt>
                <c:pt idx="185">
                  <c:v>12800</c:v>
                </c:pt>
                <c:pt idx="186">
                  <c:v>12800</c:v>
                </c:pt>
                <c:pt idx="187">
                  <c:v>12800</c:v>
                </c:pt>
                <c:pt idx="188">
                  <c:v>12800</c:v>
                </c:pt>
                <c:pt idx="189">
                  <c:v>12800</c:v>
                </c:pt>
                <c:pt idx="190">
                  <c:v>12800</c:v>
                </c:pt>
                <c:pt idx="191">
                  <c:v>12800</c:v>
                </c:pt>
                <c:pt idx="192">
                  <c:v>12800</c:v>
                </c:pt>
                <c:pt idx="193">
                  <c:v>12800</c:v>
                </c:pt>
                <c:pt idx="194">
                  <c:v>12800</c:v>
                </c:pt>
                <c:pt idx="195">
                  <c:v>12800</c:v>
                </c:pt>
                <c:pt idx="196">
                  <c:v>12800</c:v>
                </c:pt>
                <c:pt idx="197">
                  <c:v>12900</c:v>
                </c:pt>
                <c:pt idx="198">
                  <c:v>12900</c:v>
                </c:pt>
                <c:pt idx="199">
                  <c:v>12900</c:v>
                </c:pt>
                <c:pt idx="200">
                  <c:v>12900</c:v>
                </c:pt>
                <c:pt idx="201">
                  <c:v>12900</c:v>
                </c:pt>
                <c:pt idx="202">
                  <c:v>12900</c:v>
                </c:pt>
                <c:pt idx="203">
                  <c:v>12900</c:v>
                </c:pt>
                <c:pt idx="204">
                  <c:v>12900</c:v>
                </c:pt>
                <c:pt idx="205">
                  <c:v>12900</c:v>
                </c:pt>
                <c:pt idx="206">
                  <c:v>13000</c:v>
                </c:pt>
                <c:pt idx="207">
                  <c:v>13000</c:v>
                </c:pt>
                <c:pt idx="208">
                  <c:v>13000</c:v>
                </c:pt>
                <c:pt idx="209">
                  <c:v>13000</c:v>
                </c:pt>
                <c:pt idx="210">
                  <c:v>13000</c:v>
                </c:pt>
                <c:pt idx="211">
                  <c:v>13000</c:v>
                </c:pt>
                <c:pt idx="212">
                  <c:v>13100</c:v>
                </c:pt>
                <c:pt idx="213">
                  <c:v>13100</c:v>
                </c:pt>
                <c:pt idx="214">
                  <c:v>13100</c:v>
                </c:pt>
                <c:pt idx="215">
                  <c:v>13100</c:v>
                </c:pt>
                <c:pt idx="216">
                  <c:v>13100</c:v>
                </c:pt>
                <c:pt idx="217">
                  <c:v>13100</c:v>
                </c:pt>
                <c:pt idx="218">
                  <c:v>13100</c:v>
                </c:pt>
                <c:pt idx="219">
                  <c:v>13200</c:v>
                </c:pt>
                <c:pt idx="220">
                  <c:v>13200</c:v>
                </c:pt>
                <c:pt idx="221">
                  <c:v>13200</c:v>
                </c:pt>
                <c:pt idx="222">
                  <c:v>13200</c:v>
                </c:pt>
                <c:pt idx="223">
                  <c:v>13200</c:v>
                </c:pt>
                <c:pt idx="224">
                  <c:v>13200</c:v>
                </c:pt>
                <c:pt idx="225">
                  <c:v>13200</c:v>
                </c:pt>
                <c:pt idx="226">
                  <c:v>13200</c:v>
                </c:pt>
                <c:pt idx="227">
                  <c:v>13300</c:v>
                </c:pt>
                <c:pt idx="228">
                  <c:v>13300</c:v>
                </c:pt>
                <c:pt idx="229">
                  <c:v>13300</c:v>
                </c:pt>
                <c:pt idx="230">
                  <c:v>13300</c:v>
                </c:pt>
                <c:pt idx="231">
                  <c:v>13300</c:v>
                </c:pt>
                <c:pt idx="232">
                  <c:v>13300</c:v>
                </c:pt>
                <c:pt idx="233">
                  <c:v>13300</c:v>
                </c:pt>
                <c:pt idx="234">
                  <c:v>13300</c:v>
                </c:pt>
                <c:pt idx="235">
                  <c:v>13400</c:v>
                </c:pt>
                <c:pt idx="236">
                  <c:v>13400</c:v>
                </c:pt>
                <c:pt idx="237">
                  <c:v>13500</c:v>
                </c:pt>
                <c:pt idx="238">
                  <c:v>13500</c:v>
                </c:pt>
                <c:pt idx="239">
                  <c:v>13700</c:v>
                </c:pt>
                <c:pt idx="240">
                  <c:v>13700</c:v>
                </c:pt>
                <c:pt idx="241">
                  <c:v>13800</c:v>
                </c:pt>
                <c:pt idx="242">
                  <c:v>13800</c:v>
                </c:pt>
                <c:pt idx="243">
                  <c:v>13800</c:v>
                </c:pt>
                <c:pt idx="244">
                  <c:v>13800</c:v>
                </c:pt>
                <c:pt idx="245">
                  <c:v>13800</c:v>
                </c:pt>
                <c:pt idx="246">
                  <c:v>13900</c:v>
                </c:pt>
                <c:pt idx="247">
                  <c:v>13900</c:v>
                </c:pt>
                <c:pt idx="248">
                  <c:v>13900</c:v>
                </c:pt>
                <c:pt idx="249">
                  <c:v>14000</c:v>
                </c:pt>
                <c:pt idx="250">
                  <c:v>14000</c:v>
                </c:pt>
                <c:pt idx="251">
                  <c:v>14000</c:v>
                </c:pt>
                <c:pt idx="252">
                  <c:v>14000</c:v>
                </c:pt>
                <c:pt idx="253">
                  <c:v>14000</c:v>
                </c:pt>
                <c:pt idx="254">
                  <c:v>14100</c:v>
                </c:pt>
                <c:pt idx="255">
                  <c:v>14100</c:v>
                </c:pt>
                <c:pt idx="256">
                  <c:v>14100</c:v>
                </c:pt>
                <c:pt idx="257">
                  <c:v>14200</c:v>
                </c:pt>
                <c:pt idx="258">
                  <c:v>14200</c:v>
                </c:pt>
                <c:pt idx="259">
                  <c:v>14200</c:v>
                </c:pt>
                <c:pt idx="260">
                  <c:v>14200</c:v>
                </c:pt>
                <c:pt idx="261">
                  <c:v>14300</c:v>
                </c:pt>
                <c:pt idx="262">
                  <c:v>14500</c:v>
                </c:pt>
                <c:pt idx="263">
                  <c:v>14500</c:v>
                </c:pt>
                <c:pt idx="264">
                  <c:v>14600</c:v>
                </c:pt>
                <c:pt idx="265">
                  <c:v>14600</c:v>
                </c:pt>
                <c:pt idx="266">
                  <c:v>14700</c:v>
                </c:pt>
                <c:pt idx="267">
                  <c:v>14700</c:v>
                </c:pt>
                <c:pt idx="268">
                  <c:v>14800</c:v>
                </c:pt>
                <c:pt idx="269">
                  <c:v>14800</c:v>
                </c:pt>
                <c:pt idx="270">
                  <c:v>14900</c:v>
                </c:pt>
                <c:pt idx="271">
                  <c:v>14900</c:v>
                </c:pt>
                <c:pt idx="272">
                  <c:v>14900</c:v>
                </c:pt>
                <c:pt idx="273">
                  <c:v>14900</c:v>
                </c:pt>
                <c:pt idx="274">
                  <c:v>15000</c:v>
                </c:pt>
                <c:pt idx="275">
                  <c:v>15000</c:v>
                </c:pt>
                <c:pt idx="276">
                  <c:v>15100</c:v>
                </c:pt>
                <c:pt idx="277">
                  <c:v>15100</c:v>
                </c:pt>
                <c:pt idx="278">
                  <c:v>15100</c:v>
                </c:pt>
                <c:pt idx="279">
                  <c:v>15100</c:v>
                </c:pt>
                <c:pt idx="280">
                  <c:v>15200</c:v>
                </c:pt>
                <c:pt idx="281">
                  <c:v>15200</c:v>
                </c:pt>
                <c:pt idx="282">
                  <c:v>15200</c:v>
                </c:pt>
                <c:pt idx="283">
                  <c:v>15200</c:v>
                </c:pt>
                <c:pt idx="284">
                  <c:v>15300</c:v>
                </c:pt>
                <c:pt idx="285">
                  <c:v>15300</c:v>
                </c:pt>
                <c:pt idx="286">
                  <c:v>15300</c:v>
                </c:pt>
                <c:pt idx="287">
                  <c:v>15300</c:v>
                </c:pt>
                <c:pt idx="288">
                  <c:v>15400</c:v>
                </c:pt>
                <c:pt idx="289">
                  <c:v>15400</c:v>
                </c:pt>
                <c:pt idx="290">
                  <c:v>15400</c:v>
                </c:pt>
                <c:pt idx="291">
                  <c:v>15500</c:v>
                </c:pt>
                <c:pt idx="292">
                  <c:v>15500</c:v>
                </c:pt>
                <c:pt idx="293">
                  <c:v>15500</c:v>
                </c:pt>
                <c:pt idx="294">
                  <c:v>15500</c:v>
                </c:pt>
                <c:pt idx="295">
                  <c:v>15500</c:v>
                </c:pt>
                <c:pt idx="296">
                  <c:v>15500</c:v>
                </c:pt>
                <c:pt idx="297">
                  <c:v>15500</c:v>
                </c:pt>
                <c:pt idx="298">
                  <c:v>15600</c:v>
                </c:pt>
                <c:pt idx="299">
                  <c:v>15600</c:v>
                </c:pt>
                <c:pt idx="300">
                  <c:v>15600</c:v>
                </c:pt>
                <c:pt idx="301">
                  <c:v>15600</c:v>
                </c:pt>
                <c:pt idx="302">
                  <c:v>15600</c:v>
                </c:pt>
                <c:pt idx="303">
                  <c:v>15600</c:v>
                </c:pt>
                <c:pt idx="304">
                  <c:v>15600</c:v>
                </c:pt>
                <c:pt idx="305">
                  <c:v>15700</c:v>
                </c:pt>
                <c:pt idx="306">
                  <c:v>15700</c:v>
                </c:pt>
                <c:pt idx="307">
                  <c:v>15700</c:v>
                </c:pt>
                <c:pt idx="308">
                  <c:v>15700</c:v>
                </c:pt>
                <c:pt idx="309">
                  <c:v>15700</c:v>
                </c:pt>
                <c:pt idx="310">
                  <c:v>15700</c:v>
                </c:pt>
                <c:pt idx="311">
                  <c:v>15800</c:v>
                </c:pt>
                <c:pt idx="312">
                  <c:v>15900</c:v>
                </c:pt>
                <c:pt idx="313">
                  <c:v>15900</c:v>
                </c:pt>
                <c:pt idx="314">
                  <c:v>15900</c:v>
                </c:pt>
                <c:pt idx="315">
                  <c:v>15900</c:v>
                </c:pt>
                <c:pt idx="316">
                  <c:v>15900</c:v>
                </c:pt>
                <c:pt idx="317">
                  <c:v>15900</c:v>
                </c:pt>
                <c:pt idx="318">
                  <c:v>16000</c:v>
                </c:pt>
                <c:pt idx="319">
                  <c:v>16000</c:v>
                </c:pt>
                <c:pt idx="320">
                  <c:v>16000</c:v>
                </c:pt>
                <c:pt idx="321">
                  <c:v>16000</c:v>
                </c:pt>
                <c:pt idx="322">
                  <c:v>16100.000000000002</c:v>
                </c:pt>
                <c:pt idx="323">
                  <c:v>16100.000000000002</c:v>
                </c:pt>
                <c:pt idx="324">
                  <c:v>16100.000000000002</c:v>
                </c:pt>
                <c:pt idx="325">
                  <c:v>16100.000000000002</c:v>
                </c:pt>
                <c:pt idx="326">
                  <c:v>16100.000000000002</c:v>
                </c:pt>
                <c:pt idx="327">
                  <c:v>16200</c:v>
                </c:pt>
                <c:pt idx="328">
                  <c:v>16200</c:v>
                </c:pt>
                <c:pt idx="329">
                  <c:v>16200</c:v>
                </c:pt>
                <c:pt idx="330">
                  <c:v>16300</c:v>
                </c:pt>
                <c:pt idx="331">
                  <c:v>16300</c:v>
                </c:pt>
                <c:pt idx="332">
                  <c:v>16300</c:v>
                </c:pt>
                <c:pt idx="333">
                  <c:v>16400</c:v>
                </c:pt>
                <c:pt idx="334">
                  <c:v>16400</c:v>
                </c:pt>
                <c:pt idx="335">
                  <c:v>16400</c:v>
                </c:pt>
                <c:pt idx="336">
                  <c:v>16500</c:v>
                </c:pt>
                <c:pt idx="337">
                  <c:v>16500</c:v>
                </c:pt>
                <c:pt idx="338">
                  <c:v>16600</c:v>
                </c:pt>
                <c:pt idx="339">
                  <c:v>16600</c:v>
                </c:pt>
                <c:pt idx="340">
                  <c:v>16600</c:v>
                </c:pt>
                <c:pt idx="341">
                  <c:v>16700</c:v>
                </c:pt>
                <c:pt idx="342">
                  <c:v>16700</c:v>
                </c:pt>
                <c:pt idx="343">
                  <c:v>16700</c:v>
                </c:pt>
                <c:pt idx="344">
                  <c:v>16700</c:v>
                </c:pt>
                <c:pt idx="345">
                  <c:v>16800</c:v>
                </c:pt>
                <c:pt idx="346">
                  <c:v>16800</c:v>
                </c:pt>
                <c:pt idx="347">
                  <c:v>16800</c:v>
                </c:pt>
                <c:pt idx="348">
                  <c:v>16800</c:v>
                </c:pt>
                <c:pt idx="349">
                  <c:v>16800</c:v>
                </c:pt>
                <c:pt idx="350">
                  <c:v>16900</c:v>
                </c:pt>
                <c:pt idx="351">
                  <c:v>16900</c:v>
                </c:pt>
                <c:pt idx="352">
                  <c:v>17000</c:v>
                </c:pt>
                <c:pt idx="353">
                  <c:v>17000</c:v>
                </c:pt>
                <c:pt idx="354">
                  <c:v>17100</c:v>
                </c:pt>
                <c:pt idx="355">
                  <c:v>17100</c:v>
                </c:pt>
                <c:pt idx="356">
                  <c:v>17100</c:v>
                </c:pt>
                <c:pt idx="357">
                  <c:v>17100</c:v>
                </c:pt>
                <c:pt idx="358">
                  <c:v>17200</c:v>
                </c:pt>
                <c:pt idx="359">
                  <c:v>17200</c:v>
                </c:pt>
                <c:pt idx="360">
                  <c:v>17200</c:v>
                </c:pt>
                <c:pt idx="361">
                  <c:v>17200</c:v>
                </c:pt>
                <c:pt idx="362">
                  <c:v>17300</c:v>
                </c:pt>
                <c:pt idx="363">
                  <c:v>17300</c:v>
                </c:pt>
                <c:pt idx="364">
                  <c:v>17300</c:v>
                </c:pt>
                <c:pt idx="365">
                  <c:v>17300</c:v>
                </c:pt>
                <c:pt idx="366">
                  <c:v>17300</c:v>
                </c:pt>
                <c:pt idx="367">
                  <c:v>17300</c:v>
                </c:pt>
                <c:pt idx="368">
                  <c:v>17400</c:v>
                </c:pt>
                <c:pt idx="369">
                  <c:v>17400</c:v>
                </c:pt>
                <c:pt idx="370">
                  <c:v>17400</c:v>
                </c:pt>
                <c:pt idx="371">
                  <c:v>17400</c:v>
                </c:pt>
                <c:pt idx="372">
                  <c:v>17500</c:v>
                </c:pt>
                <c:pt idx="373">
                  <c:v>17500</c:v>
                </c:pt>
                <c:pt idx="374">
                  <c:v>17500</c:v>
                </c:pt>
                <c:pt idx="375">
                  <c:v>17600</c:v>
                </c:pt>
                <c:pt idx="376">
                  <c:v>17600</c:v>
                </c:pt>
                <c:pt idx="377">
                  <c:v>17600</c:v>
                </c:pt>
                <c:pt idx="378">
                  <c:v>17600</c:v>
                </c:pt>
                <c:pt idx="379">
                  <c:v>17700</c:v>
                </c:pt>
                <c:pt idx="380">
                  <c:v>17700</c:v>
                </c:pt>
                <c:pt idx="381">
                  <c:v>17700</c:v>
                </c:pt>
                <c:pt idx="382">
                  <c:v>17700</c:v>
                </c:pt>
                <c:pt idx="383">
                  <c:v>17700</c:v>
                </c:pt>
                <c:pt idx="384">
                  <c:v>17700</c:v>
                </c:pt>
                <c:pt idx="385">
                  <c:v>17700</c:v>
                </c:pt>
                <c:pt idx="386">
                  <c:v>17700</c:v>
                </c:pt>
                <c:pt idx="387">
                  <c:v>17700</c:v>
                </c:pt>
                <c:pt idx="388">
                  <c:v>17700</c:v>
                </c:pt>
                <c:pt idx="389">
                  <c:v>17800</c:v>
                </c:pt>
                <c:pt idx="390">
                  <c:v>17800</c:v>
                </c:pt>
                <c:pt idx="391">
                  <c:v>17800</c:v>
                </c:pt>
                <c:pt idx="392">
                  <c:v>17800</c:v>
                </c:pt>
                <c:pt idx="393">
                  <c:v>17800</c:v>
                </c:pt>
                <c:pt idx="394">
                  <c:v>17900</c:v>
                </c:pt>
                <c:pt idx="395">
                  <c:v>18100</c:v>
                </c:pt>
              </c:numCache>
            </c:numRef>
          </c:yVal>
          <c:smooth val="1"/>
        </c:ser>
        <c:dLbls>
          <c:showLegendKey val="0"/>
          <c:showVal val="0"/>
          <c:showCatName val="0"/>
          <c:showSerName val="0"/>
          <c:showPercent val="0"/>
          <c:showBubbleSize val="0"/>
        </c:dLbls>
        <c:axId val="136646016"/>
        <c:axId val="136648192"/>
      </c:scatterChart>
      <c:valAx>
        <c:axId val="136646016"/>
        <c:scaling>
          <c:orientation val="minMax"/>
          <c:max val="72"/>
          <c:min val="32"/>
        </c:scaling>
        <c:delete val="1"/>
        <c:axPos val="b"/>
        <c:numFmt formatCode="General" sourceLinked="1"/>
        <c:majorTickMark val="out"/>
        <c:minorTickMark val="in"/>
        <c:tickLblPos val="nextTo"/>
        <c:crossAx val="136648192"/>
        <c:crosses val="autoZero"/>
        <c:crossBetween val="midCat"/>
      </c:valAx>
      <c:valAx>
        <c:axId val="136648192"/>
        <c:scaling>
          <c:orientation val="minMax"/>
          <c:max val="21000"/>
          <c:min val="9000"/>
        </c:scaling>
        <c:delete val="1"/>
        <c:axPos val="l"/>
        <c:numFmt formatCode="0" sourceLinked="0"/>
        <c:majorTickMark val="out"/>
        <c:minorTickMark val="none"/>
        <c:tickLblPos val="nextTo"/>
        <c:crossAx val="136646016"/>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523371601451"/>
          <c:y val="3.7094222387690438E-2"/>
          <c:w val="0.80183900676537567"/>
          <c:h val="0.82528655286794494"/>
        </c:manualLayout>
      </c:layout>
      <c:scatterChart>
        <c:scatterStyle val="smoothMarker"/>
        <c:varyColors val="0"/>
        <c:ser>
          <c:idx val="9"/>
          <c:order val="0"/>
          <c:tx>
            <c:strRef>
              <c:f>'B2T with STS graphs_by_spp_year'!$D$1591</c:f>
              <c:strCache>
                <c:ptCount val="1"/>
                <c:pt idx="0">
                  <c:v>2012</c:v>
                </c:pt>
              </c:strCache>
            </c:strRef>
          </c:tx>
          <c:spPr>
            <a:ln w="66675">
              <a:noFill/>
            </a:ln>
          </c:spPr>
          <c:marker>
            <c:symbol val="circle"/>
            <c:size val="13"/>
            <c:spPr>
              <a:solidFill>
                <a:schemeClr val="accent3"/>
              </a:solidFill>
              <a:ln>
                <a:solidFill>
                  <a:schemeClr val="accent3">
                    <a:lumMod val="50000"/>
                  </a:schemeClr>
                </a:solidFill>
              </a:ln>
            </c:spPr>
          </c:marker>
          <c:xVal>
            <c:numRef>
              <c:f>'B2T with STS graphs_by_spp_year'!$C$1591:$C$2203</c:f>
              <c:numCache>
                <c:formatCode>General</c:formatCode>
                <c:ptCount val="613"/>
                <c:pt idx="0">
                  <c:v>51.46</c:v>
                </c:pt>
                <c:pt idx="1">
                  <c:v>50.1</c:v>
                </c:pt>
                <c:pt idx="2">
                  <c:v>51.82</c:v>
                </c:pt>
                <c:pt idx="3">
                  <c:v>52.02</c:v>
                </c:pt>
                <c:pt idx="4">
                  <c:v>51.4</c:v>
                </c:pt>
                <c:pt idx="5">
                  <c:v>51.51</c:v>
                </c:pt>
                <c:pt idx="6">
                  <c:v>51.63</c:v>
                </c:pt>
                <c:pt idx="7">
                  <c:v>52.03</c:v>
                </c:pt>
                <c:pt idx="8">
                  <c:v>52.1</c:v>
                </c:pt>
                <c:pt idx="9">
                  <c:v>51.25</c:v>
                </c:pt>
                <c:pt idx="10">
                  <c:v>51.15</c:v>
                </c:pt>
                <c:pt idx="11">
                  <c:v>51.88</c:v>
                </c:pt>
                <c:pt idx="12">
                  <c:v>52.52</c:v>
                </c:pt>
                <c:pt idx="13">
                  <c:v>51.18</c:v>
                </c:pt>
                <c:pt idx="14">
                  <c:v>51.15</c:v>
                </c:pt>
                <c:pt idx="15">
                  <c:v>52.69</c:v>
                </c:pt>
                <c:pt idx="16">
                  <c:v>51.18</c:v>
                </c:pt>
                <c:pt idx="17">
                  <c:v>52.74</c:v>
                </c:pt>
                <c:pt idx="18">
                  <c:v>52.44</c:v>
                </c:pt>
                <c:pt idx="19">
                  <c:v>52.98</c:v>
                </c:pt>
                <c:pt idx="20">
                  <c:v>52.72</c:v>
                </c:pt>
                <c:pt idx="21">
                  <c:v>51.97</c:v>
                </c:pt>
                <c:pt idx="22">
                  <c:v>51.04</c:v>
                </c:pt>
                <c:pt idx="23">
                  <c:v>52.52</c:v>
                </c:pt>
                <c:pt idx="24">
                  <c:v>52.71</c:v>
                </c:pt>
                <c:pt idx="25">
                  <c:v>51.89</c:v>
                </c:pt>
                <c:pt idx="26">
                  <c:v>50.06</c:v>
                </c:pt>
                <c:pt idx="27">
                  <c:v>51.9</c:v>
                </c:pt>
                <c:pt idx="28">
                  <c:v>52.59</c:v>
                </c:pt>
                <c:pt idx="29">
                  <c:v>50</c:v>
                </c:pt>
                <c:pt idx="30">
                  <c:v>50.86</c:v>
                </c:pt>
                <c:pt idx="31">
                  <c:v>52.7</c:v>
                </c:pt>
                <c:pt idx="32">
                  <c:v>51.11</c:v>
                </c:pt>
                <c:pt idx="33">
                  <c:v>50.98</c:v>
                </c:pt>
                <c:pt idx="34">
                  <c:v>52.07</c:v>
                </c:pt>
                <c:pt idx="35">
                  <c:v>50.4</c:v>
                </c:pt>
                <c:pt idx="36">
                  <c:v>52.17</c:v>
                </c:pt>
                <c:pt idx="37">
                  <c:v>46.62</c:v>
                </c:pt>
                <c:pt idx="38">
                  <c:v>51.08</c:v>
                </c:pt>
                <c:pt idx="39">
                  <c:v>51.05</c:v>
                </c:pt>
                <c:pt idx="40">
                  <c:v>50.89</c:v>
                </c:pt>
                <c:pt idx="41">
                  <c:v>50.87</c:v>
                </c:pt>
                <c:pt idx="42">
                  <c:v>51.68</c:v>
                </c:pt>
                <c:pt idx="43">
                  <c:v>50.89</c:v>
                </c:pt>
                <c:pt idx="44">
                  <c:v>52.4</c:v>
                </c:pt>
                <c:pt idx="45">
                  <c:v>50.01</c:v>
                </c:pt>
                <c:pt idx="46">
                  <c:v>52.49</c:v>
                </c:pt>
                <c:pt idx="47">
                  <c:v>52.12</c:v>
                </c:pt>
                <c:pt idx="48">
                  <c:v>52.17</c:v>
                </c:pt>
                <c:pt idx="49">
                  <c:v>51.56</c:v>
                </c:pt>
                <c:pt idx="50">
                  <c:v>48.5</c:v>
                </c:pt>
                <c:pt idx="51">
                  <c:v>50.45</c:v>
                </c:pt>
                <c:pt idx="52">
                  <c:v>52.24</c:v>
                </c:pt>
                <c:pt idx="53">
                  <c:v>51.31</c:v>
                </c:pt>
                <c:pt idx="54">
                  <c:v>51.83</c:v>
                </c:pt>
                <c:pt idx="55">
                  <c:v>46.37</c:v>
                </c:pt>
                <c:pt idx="56">
                  <c:v>51.24</c:v>
                </c:pt>
                <c:pt idx="57">
                  <c:v>52.49</c:v>
                </c:pt>
                <c:pt idx="58">
                  <c:v>50.58</c:v>
                </c:pt>
                <c:pt idx="59">
                  <c:v>51.4</c:v>
                </c:pt>
                <c:pt idx="60">
                  <c:v>52.09</c:v>
                </c:pt>
                <c:pt idx="61">
                  <c:v>50.45</c:v>
                </c:pt>
                <c:pt idx="62">
                  <c:v>50.48</c:v>
                </c:pt>
                <c:pt idx="63">
                  <c:v>46.78</c:v>
                </c:pt>
                <c:pt idx="64">
                  <c:v>52.03</c:v>
                </c:pt>
                <c:pt idx="65">
                  <c:v>50.35</c:v>
                </c:pt>
                <c:pt idx="66">
                  <c:v>52.47</c:v>
                </c:pt>
                <c:pt idx="67">
                  <c:v>51.18</c:v>
                </c:pt>
                <c:pt idx="68">
                  <c:v>46.85</c:v>
                </c:pt>
                <c:pt idx="69">
                  <c:v>50.42</c:v>
                </c:pt>
                <c:pt idx="70">
                  <c:v>49.07</c:v>
                </c:pt>
                <c:pt idx="71">
                  <c:v>49.9</c:v>
                </c:pt>
                <c:pt idx="72">
                  <c:v>51.22</c:v>
                </c:pt>
                <c:pt idx="73">
                  <c:v>45.42</c:v>
                </c:pt>
                <c:pt idx="74">
                  <c:v>51.01</c:v>
                </c:pt>
                <c:pt idx="75">
                  <c:v>51.7</c:v>
                </c:pt>
                <c:pt idx="76">
                  <c:v>50.86</c:v>
                </c:pt>
                <c:pt idx="77">
                  <c:v>50.41</c:v>
                </c:pt>
                <c:pt idx="78">
                  <c:v>49.07</c:v>
                </c:pt>
                <c:pt idx="79">
                  <c:v>46.53</c:v>
                </c:pt>
                <c:pt idx="80">
                  <c:v>51.34</c:v>
                </c:pt>
                <c:pt idx="81">
                  <c:v>51.62</c:v>
                </c:pt>
                <c:pt idx="82">
                  <c:v>50.35</c:v>
                </c:pt>
                <c:pt idx="83">
                  <c:v>50.47</c:v>
                </c:pt>
                <c:pt idx="84">
                  <c:v>50.49</c:v>
                </c:pt>
                <c:pt idx="85">
                  <c:v>46.59</c:v>
                </c:pt>
                <c:pt idx="86">
                  <c:v>48.79</c:v>
                </c:pt>
                <c:pt idx="87">
                  <c:v>49.18</c:v>
                </c:pt>
                <c:pt idx="88">
                  <c:v>51.53</c:v>
                </c:pt>
                <c:pt idx="89">
                  <c:v>50.38</c:v>
                </c:pt>
                <c:pt idx="90">
                  <c:v>50.7</c:v>
                </c:pt>
                <c:pt idx="91">
                  <c:v>48.13</c:v>
                </c:pt>
                <c:pt idx="92">
                  <c:v>50.62</c:v>
                </c:pt>
                <c:pt idx="93">
                  <c:v>46.62</c:v>
                </c:pt>
                <c:pt idx="94">
                  <c:v>46.79</c:v>
                </c:pt>
                <c:pt idx="95">
                  <c:v>48.57</c:v>
                </c:pt>
                <c:pt idx="96">
                  <c:v>50.93</c:v>
                </c:pt>
                <c:pt idx="97">
                  <c:v>47.82</c:v>
                </c:pt>
                <c:pt idx="98">
                  <c:v>50.48</c:v>
                </c:pt>
                <c:pt idx="99">
                  <c:v>46.65</c:v>
                </c:pt>
                <c:pt idx="100">
                  <c:v>49.94</c:v>
                </c:pt>
                <c:pt idx="101">
                  <c:v>51.52</c:v>
                </c:pt>
                <c:pt idx="102">
                  <c:v>47.25</c:v>
                </c:pt>
                <c:pt idx="103">
                  <c:v>50.86</c:v>
                </c:pt>
                <c:pt idx="104">
                  <c:v>48.21</c:v>
                </c:pt>
                <c:pt idx="105">
                  <c:v>50.65</c:v>
                </c:pt>
                <c:pt idx="106">
                  <c:v>51.08</c:v>
                </c:pt>
                <c:pt idx="107">
                  <c:v>50.3</c:v>
                </c:pt>
                <c:pt idx="108">
                  <c:v>48.76</c:v>
                </c:pt>
                <c:pt idx="109">
                  <c:v>46.27</c:v>
                </c:pt>
                <c:pt idx="110">
                  <c:v>48.76</c:v>
                </c:pt>
                <c:pt idx="111">
                  <c:v>46.19</c:v>
                </c:pt>
                <c:pt idx="112">
                  <c:v>48.13</c:v>
                </c:pt>
                <c:pt idx="113">
                  <c:v>49.94</c:v>
                </c:pt>
                <c:pt idx="114">
                  <c:v>49.6</c:v>
                </c:pt>
                <c:pt idx="115">
                  <c:v>46.57</c:v>
                </c:pt>
                <c:pt idx="116">
                  <c:v>49.2</c:v>
                </c:pt>
                <c:pt idx="117">
                  <c:v>47.83</c:v>
                </c:pt>
                <c:pt idx="118">
                  <c:v>48.13</c:v>
                </c:pt>
                <c:pt idx="119">
                  <c:v>50.2</c:v>
                </c:pt>
                <c:pt idx="120">
                  <c:v>47.8</c:v>
                </c:pt>
                <c:pt idx="121">
                  <c:v>51.06</c:v>
                </c:pt>
                <c:pt idx="122">
                  <c:v>46.34</c:v>
                </c:pt>
                <c:pt idx="123">
                  <c:v>49.35</c:v>
                </c:pt>
                <c:pt idx="124">
                  <c:v>47.85</c:v>
                </c:pt>
                <c:pt idx="125">
                  <c:v>46.54</c:v>
                </c:pt>
                <c:pt idx="126">
                  <c:v>46.65</c:v>
                </c:pt>
                <c:pt idx="127">
                  <c:v>45.85</c:v>
                </c:pt>
                <c:pt idx="128">
                  <c:v>47.5</c:v>
                </c:pt>
                <c:pt idx="129">
                  <c:v>49.68</c:v>
                </c:pt>
                <c:pt idx="130">
                  <c:v>47.98</c:v>
                </c:pt>
                <c:pt idx="131">
                  <c:v>50.94</c:v>
                </c:pt>
                <c:pt idx="132">
                  <c:v>51.28</c:v>
                </c:pt>
                <c:pt idx="133">
                  <c:v>50.91</c:v>
                </c:pt>
                <c:pt idx="134">
                  <c:v>49.82</c:v>
                </c:pt>
                <c:pt idx="135">
                  <c:v>50.88</c:v>
                </c:pt>
                <c:pt idx="136">
                  <c:v>50.51</c:v>
                </c:pt>
                <c:pt idx="137">
                  <c:v>46.49</c:v>
                </c:pt>
                <c:pt idx="138">
                  <c:v>48.84</c:v>
                </c:pt>
                <c:pt idx="139">
                  <c:v>49.23</c:v>
                </c:pt>
                <c:pt idx="140">
                  <c:v>46.76</c:v>
                </c:pt>
                <c:pt idx="141">
                  <c:v>47.28</c:v>
                </c:pt>
                <c:pt idx="142">
                  <c:v>49.37</c:v>
                </c:pt>
                <c:pt idx="143">
                  <c:v>49.06</c:v>
                </c:pt>
                <c:pt idx="144">
                  <c:v>47.24</c:v>
                </c:pt>
                <c:pt idx="145">
                  <c:v>46.88</c:v>
                </c:pt>
                <c:pt idx="146">
                  <c:v>49.25</c:v>
                </c:pt>
                <c:pt idx="147">
                  <c:v>48.14</c:v>
                </c:pt>
                <c:pt idx="148">
                  <c:v>48.1</c:v>
                </c:pt>
                <c:pt idx="149">
                  <c:v>47.97</c:v>
                </c:pt>
                <c:pt idx="150">
                  <c:v>50.98</c:v>
                </c:pt>
                <c:pt idx="151">
                  <c:v>49.93</c:v>
                </c:pt>
                <c:pt idx="152">
                  <c:v>46.68</c:v>
                </c:pt>
                <c:pt idx="153">
                  <c:v>47.79</c:v>
                </c:pt>
                <c:pt idx="154">
                  <c:v>49.21</c:v>
                </c:pt>
                <c:pt idx="155">
                  <c:v>47.93</c:v>
                </c:pt>
                <c:pt idx="156">
                  <c:v>46.54</c:v>
                </c:pt>
                <c:pt idx="157">
                  <c:v>48.37</c:v>
                </c:pt>
                <c:pt idx="158">
                  <c:v>49.18</c:v>
                </c:pt>
                <c:pt idx="159">
                  <c:v>48.24</c:v>
                </c:pt>
                <c:pt idx="160">
                  <c:v>51.58</c:v>
                </c:pt>
                <c:pt idx="161">
                  <c:v>49.37</c:v>
                </c:pt>
                <c:pt idx="162">
                  <c:v>46.05</c:v>
                </c:pt>
                <c:pt idx="163">
                  <c:v>50.98</c:v>
                </c:pt>
                <c:pt idx="164">
                  <c:v>49.03</c:v>
                </c:pt>
                <c:pt idx="165">
                  <c:v>50.67</c:v>
                </c:pt>
                <c:pt idx="166">
                  <c:v>46.65</c:v>
                </c:pt>
                <c:pt idx="167">
                  <c:v>47.53</c:v>
                </c:pt>
                <c:pt idx="168">
                  <c:v>48.18</c:v>
                </c:pt>
                <c:pt idx="169">
                  <c:v>48.32</c:v>
                </c:pt>
                <c:pt idx="170">
                  <c:v>49.26</c:v>
                </c:pt>
                <c:pt idx="171">
                  <c:v>49.21</c:v>
                </c:pt>
                <c:pt idx="172">
                  <c:v>47.74</c:v>
                </c:pt>
                <c:pt idx="173">
                  <c:v>45.67</c:v>
                </c:pt>
                <c:pt idx="174">
                  <c:v>47.11</c:v>
                </c:pt>
                <c:pt idx="175">
                  <c:v>48.76</c:v>
                </c:pt>
                <c:pt idx="176">
                  <c:v>49.24</c:v>
                </c:pt>
                <c:pt idx="177">
                  <c:v>49.76</c:v>
                </c:pt>
                <c:pt idx="178">
                  <c:v>48.46</c:v>
                </c:pt>
                <c:pt idx="179">
                  <c:v>49.68</c:v>
                </c:pt>
                <c:pt idx="180">
                  <c:v>46.66</c:v>
                </c:pt>
                <c:pt idx="181">
                  <c:v>45.8</c:v>
                </c:pt>
                <c:pt idx="182">
                  <c:v>49.37</c:v>
                </c:pt>
                <c:pt idx="183">
                  <c:v>50.5</c:v>
                </c:pt>
                <c:pt idx="184">
                  <c:v>46.86</c:v>
                </c:pt>
                <c:pt idx="185">
                  <c:v>46</c:v>
                </c:pt>
                <c:pt idx="186">
                  <c:v>46.28</c:v>
                </c:pt>
                <c:pt idx="187">
                  <c:v>46.36</c:v>
                </c:pt>
                <c:pt idx="188">
                  <c:v>46.8</c:v>
                </c:pt>
                <c:pt idx="189">
                  <c:v>46.51</c:v>
                </c:pt>
                <c:pt idx="190">
                  <c:v>47.7</c:v>
                </c:pt>
                <c:pt idx="191">
                  <c:v>49.17</c:v>
                </c:pt>
                <c:pt idx="192">
                  <c:v>49.06</c:v>
                </c:pt>
                <c:pt idx="193">
                  <c:v>48.23</c:v>
                </c:pt>
                <c:pt idx="194">
                  <c:v>46.35</c:v>
                </c:pt>
                <c:pt idx="195">
                  <c:v>48.07</c:v>
                </c:pt>
                <c:pt idx="196">
                  <c:v>47.82</c:v>
                </c:pt>
                <c:pt idx="197">
                  <c:v>48.34</c:v>
                </c:pt>
                <c:pt idx="198">
                  <c:v>45.81</c:v>
                </c:pt>
                <c:pt idx="199">
                  <c:v>44.6</c:v>
                </c:pt>
                <c:pt idx="200">
                  <c:v>48.65</c:v>
                </c:pt>
                <c:pt idx="201">
                  <c:v>49.33</c:v>
                </c:pt>
                <c:pt idx="202">
                  <c:v>49.21</c:v>
                </c:pt>
                <c:pt idx="203">
                  <c:v>48.37</c:v>
                </c:pt>
                <c:pt idx="204">
                  <c:v>47.8</c:v>
                </c:pt>
                <c:pt idx="205">
                  <c:v>46.27</c:v>
                </c:pt>
                <c:pt idx="206">
                  <c:v>50.63</c:v>
                </c:pt>
                <c:pt idx="207">
                  <c:v>48.25</c:v>
                </c:pt>
                <c:pt idx="208">
                  <c:v>49.21</c:v>
                </c:pt>
                <c:pt idx="209">
                  <c:v>46.57</c:v>
                </c:pt>
                <c:pt idx="210">
                  <c:v>50.46</c:v>
                </c:pt>
                <c:pt idx="211">
                  <c:v>46.45</c:v>
                </c:pt>
                <c:pt idx="212">
                  <c:v>48.96</c:v>
                </c:pt>
                <c:pt idx="213">
                  <c:v>50.15</c:v>
                </c:pt>
                <c:pt idx="214">
                  <c:v>46.48</c:v>
                </c:pt>
                <c:pt idx="215">
                  <c:v>46.45</c:v>
                </c:pt>
                <c:pt idx="216">
                  <c:v>47.9</c:v>
                </c:pt>
                <c:pt idx="217">
                  <c:v>46.7</c:v>
                </c:pt>
                <c:pt idx="218">
                  <c:v>49.09</c:v>
                </c:pt>
                <c:pt idx="219">
                  <c:v>49.03</c:v>
                </c:pt>
                <c:pt idx="220">
                  <c:v>47.96</c:v>
                </c:pt>
                <c:pt idx="221">
                  <c:v>49.13</c:v>
                </c:pt>
                <c:pt idx="222">
                  <c:v>49.29</c:v>
                </c:pt>
                <c:pt idx="223">
                  <c:v>49.19</c:v>
                </c:pt>
                <c:pt idx="224">
                  <c:v>48.75</c:v>
                </c:pt>
                <c:pt idx="225">
                  <c:v>48.87</c:v>
                </c:pt>
                <c:pt idx="226">
                  <c:v>47.53</c:v>
                </c:pt>
                <c:pt idx="227">
                  <c:v>48.79</c:v>
                </c:pt>
                <c:pt idx="228">
                  <c:v>48.35</c:v>
                </c:pt>
                <c:pt idx="229">
                  <c:v>45.01</c:v>
                </c:pt>
                <c:pt idx="230">
                  <c:v>46.13</c:v>
                </c:pt>
                <c:pt idx="231">
                  <c:v>50.3</c:v>
                </c:pt>
                <c:pt idx="232">
                  <c:v>48.74</c:v>
                </c:pt>
                <c:pt idx="233">
                  <c:v>47.52</c:v>
                </c:pt>
                <c:pt idx="234">
                  <c:v>46.44</c:v>
                </c:pt>
                <c:pt idx="235">
                  <c:v>48.76</c:v>
                </c:pt>
                <c:pt idx="236">
                  <c:v>46.61</c:v>
                </c:pt>
                <c:pt idx="237">
                  <c:v>45.78</c:v>
                </c:pt>
                <c:pt idx="238">
                  <c:v>47.89</c:v>
                </c:pt>
                <c:pt idx="239">
                  <c:v>47.89</c:v>
                </c:pt>
                <c:pt idx="240">
                  <c:v>49.05</c:v>
                </c:pt>
                <c:pt idx="241">
                  <c:v>49.52</c:v>
                </c:pt>
                <c:pt idx="242">
                  <c:v>48.14</c:v>
                </c:pt>
                <c:pt idx="243">
                  <c:v>49.47</c:v>
                </c:pt>
                <c:pt idx="244">
                  <c:v>51.17</c:v>
                </c:pt>
                <c:pt idx="245">
                  <c:v>49.69</c:v>
                </c:pt>
                <c:pt idx="246">
                  <c:v>49.2</c:v>
                </c:pt>
                <c:pt idx="247">
                  <c:v>50.66</c:v>
                </c:pt>
                <c:pt idx="248">
                  <c:v>48.28</c:v>
                </c:pt>
                <c:pt idx="249">
                  <c:v>51.12</c:v>
                </c:pt>
                <c:pt idx="250">
                  <c:v>46.95</c:v>
                </c:pt>
                <c:pt idx="251">
                  <c:v>46.86</c:v>
                </c:pt>
                <c:pt idx="252">
                  <c:v>47.75</c:v>
                </c:pt>
                <c:pt idx="253">
                  <c:v>47.46</c:v>
                </c:pt>
                <c:pt idx="254">
                  <c:v>46.82</c:v>
                </c:pt>
                <c:pt idx="255">
                  <c:v>50.21</c:v>
                </c:pt>
                <c:pt idx="256">
                  <c:v>47.83</c:v>
                </c:pt>
                <c:pt idx="257">
                  <c:v>47.22</c:v>
                </c:pt>
                <c:pt idx="258">
                  <c:v>48.47</c:v>
                </c:pt>
                <c:pt idx="259">
                  <c:v>47.13</c:v>
                </c:pt>
                <c:pt idx="260">
                  <c:v>47.35</c:v>
                </c:pt>
                <c:pt idx="261">
                  <c:v>51.07</c:v>
                </c:pt>
                <c:pt idx="262">
                  <c:v>48.51</c:v>
                </c:pt>
                <c:pt idx="263">
                  <c:v>50.79</c:v>
                </c:pt>
                <c:pt idx="264">
                  <c:v>48.72</c:v>
                </c:pt>
                <c:pt idx="265">
                  <c:v>47.46</c:v>
                </c:pt>
                <c:pt idx="266">
                  <c:v>48.77</c:v>
                </c:pt>
                <c:pt idx="267">
                  <c:v>47.93</c:v>
                </c:pt>
                <c:pt idx="268">
                  <c:v>49.24</c:v>
                </c:pt>
                <c:pt idx="269">
                  <c:v>48.98</c:v>
                </c:pt>
                <c:pt idx="270">
                  <c:v>48.28</c:v>
                </c:pt>
                <c:pt idx="271">
                  <c:v>47.69</c:v>
                </c:pt>
                <c:pt idx="272">
                  <c:v>50.52</c:v>
                </c:pt>
                <c:pt idx="273">
                  <c:v>47.8</c:v>
                </c:pt>
                <c:pt idx="274">
                  <c:v>48.68</c:v>
                </c:pt>
                <c:pt idx="275">
                  <c:v>48.13</c:v>
                </c:pt>
                <c:pt idx="276">
                  <c:v>51.1</c:v>
                </c:pt>
                <c:pt idx="277">
                  <c:v>50.32</c:v>
                </c:pt>
                <c:pt idx="278">
                  <c:v>45.53</c:v>
                </c:pt>
                <c:pt idx="279">
                  <c:v>48.23</c:v>
                </c:pt>
                <c:pt idx="280">
                  <c:v>47.15</c:v>
                </c:pt>
                <c:pt idx="281">
                  <c:v>47.35</c:v>
                </c:pt>
                <c:pt idx="282">
                  <c:v>48.2</c:v>
                </c:pt>
                <c:pt idx="283">
                  <c:v>49.29</c:v>
                </c:pt>
                <c:pt idx="284">
                  <c:v>50.68</c:v>
                </c:pt>
                <c:pt idx="285">
                  <c:v>48.26</c:v>
                </c:pt>
                <c:pt idx="286">
                  <c:v>46.47</c:v>
                </c:pt>
                <c:pt idx="287">
                  <c:v>47.07</c:v>
                </c:pt>
                <c:pt idx="288">
                  <c:v>50.66</c:v>
                </c:pt>
                <c:pt idx="289">
                  <c:v>41.8</c:v>
                </c:pt>
                <c:pt idx="290">
                  <c:v>50.66</c:v>
                </c:pt>
                <c:pt idx="291">
                  <c:v>47.24</c:v>
                </c:pt>
                <c:pt idx="292">
                  <c:v>50.84</c:v>
                </c:pt>
                <c:pt idx="293">
                  <c:v>46.69</c:v>
                </c:pt>
                <c:pt idx="294">
                  <c:v>51.1</c:v>
                </c:pt>
                <c:pt idx="295">
                  <c:v>47.11</c:v>
                </c:pt>
                <c:pt idx="296">
                  <c:v>47.7</c:v>
                </c:pt>
                <c:pt idx="297">
                  <c:v>46.51</c:v>
                </c:pt>
                <c:pt idx="298">
                  <c:v>46.46</c:v>
                </c:pt>
                <c:pt idx="299">
                  <c:v>46.63</c:v>
                </c:pt>
                <c:pt idx="300">
                  <c:v>48.37</c:v>
                </c:pt>
                <c:pt idx="301">
                  <c:v>46.01</c:v>
                </c:pt>
                <c:pt idx="302">
                  <c:v>45.24</c:v>
                </c:pt>
                <c:pt idx="303">
                  <c:v>49.06</c:v>
                </c:pt>
                <c:pt idx="304">
                  <c:v>47.28</c:v>
                </c:pt>
                <c:pt idx="305">
                  <c:v>46.65</c:v>
                </c:pt>
                <c:pt idx="306">
                  <c:v>45.75</c:v>
                </c:pt>
                <c:pt idx="307">
                  <c:v>45.89</c:v>
                </c:pt>
                <c:pt idx="308">
                  <c:v>47.55</c:v>
                </c:pt>
                <c:pt idx="309">
                  <c:v>45.47</c:v>
                </c:pt>
                <c:pt idx="310">
                  <c:v>46.74</c:v>
                </c:pt>
                <c:pt idx="311">
                  <c:v>45.47</c:v>
                </c:pt>
                <c:pt idx="312">
                  <c:v>44.34</c:v>
                </c:pt>
                <c:pt idx="313">
                  <c:v>45.74</c:v>
                </c:pt>
                <c:pt idx="314">
                  <c:v>47.23</c:v>
                </c:pt>
                <c:pt idx="315">
                  <c:v>45.36</c:v>
                </c:pt>
                <c:pt idx="316">
                  <c:v>49.26</c:v>
                </c:pt>
                <c:pt idx="317">
                  <c:v>45.31</c:v>
                </c:pt>
                <c:pt idx="318">
                  <c:v>45.54</c:v>
                </c:pt>
                <c:pt idx="319">
                  <c:v>45.44</c:v>
                </c:pt>
                <c:pt idx="320">
                  <c:v>45.07</c:v>
                </c:pt>
                <c:pt idx="321">
                  <c:v>45.38</c:v>
                </c:pt>
                <c:pt idx="322">
                  <c:v>45.06</c:v>
                </c:pt>
                <c:pt idx="323">
                  <c:v>43.81</c:v>
                </c:pt>
                <c:pt idx="324">
                  <c:v>50.94</c:v>
                </c:pt>
                <c:pt idx="325">
                  <c:v>45.08</c:v>
                </c:pt>
                <c:pt idx="326">
                  <c:v>48.58</c:v>
                </c:pt>
                <c:pt idx="327">
                  <c:v>48.23</c:v>
                </c:pt>
                <c:pt idx="328">
                  <c:v>43.66</c:v>
                </c:pt>
                <c:pt idx="329">
                  <c:v>48.77</c:v>
                </c:pt>
                <c:pt idx="330">
                  <c:v>48.11</c:v>
                </c:pt>
                <c:pt idx="331">
                  <c:v>45.54</c:v>
                </c:pt>
                <c:pt idx="332">
                  <c:v>45.05</c:v>
                </c:pt>
                <c:pt idx="333">
                  <c:v>49.07</c:v>
                </c:pt>
                <c:pt idx="334">
                  <c:v>48.06</c:v>
                </c:pt>
                <c:pt idx="335">
                  <c:v>45.18</c:v>
                </c:pt>
                <c:pt idx="336">
                  <c:v>48.73</c:v>
                </c:pt>
                <c:pt idx="337">
                  <c:v>48.84</c:v>
                </c:pt>
                <c:pt idx="338">
                  <c:v>49.01</c:v>
                </c:pt>
                <c:pt idx="339">
                  <c:v>49.1</c:v>
                </c:pt>
                <c:pt idx="340">
                  <c:v>48.55</c:v>
                </c:pt>
                <c:pt idx="341">
                  <c:v>48.45</c:v>
                </c:pt>
                <c:pt idx="342">
                  <c:v>48.45</c:v>
                </c:pt>
                <c:pt idx="343">
                  <c:v>48.55</c:v>
                </c:pt>
                <c:pt idx="344">
                  <c:v>49.1</c:v>
                </c:pt>
                <c:pt idx="345">
                  <c:v>47.97</c:v>
                </c:pt>
                <c:pt idx="346">
                  <c:v>48.63</c:v>
                </c:pt>
                <c:pt idx="347">
                  <c:v>48.68</c:v>
                </c:pt>
                <c:pt idx="348">
                  <c:v>48.49</c:v>
                </c:pt>
                <c:pt idx="349">
                  <c:v>48.5</c:v>
                </c:pt>
                <c:pt idx="350">
                  <c:v>48.59</c:v>
                </c:pt>
                <c:pt idx="351">
                  <c:v>47.8</c:v>
                </c:pt>
                <c:pt idx="352">
                  <c:v>48.38</c:v>
                </c:pt>
                <c:pt idx="353">
                  <c:v>43.96</c:v>
                </c:pt>
                <c:pt idx="354">
                  <c:v>45.8</c:v>
                </c:pt>
                <c:pt idx="355">
                  <c:v>48.55</c:v>
                </c:pt>
                <c:pt idx="356">
                  <c:v>48.72</c:v>
                </c:pt>
                <c:pt idx="357">
                  <c:v>49.24</c:v>
                </c:pt>
                <c:pt idx="358">
                  <c:v>48.21</c:v>
                </c:pt>
                <c:pt idx="359">
                  <c:v>49.62</c:v>
                </c:pt>
                <c:pt idx="360">
                  <c:v>48.1</c:v>
                </c:pt>
                <c:pt idx="361">
                  <c:v>48.54</c:v>
                </c:pt>
                <c:pt idx="362">
                  <c:v>48.32</c:v>
                </c:pt>
                <c:pt idx="363">
                  <c:v>43.75</c:v>
                </c:pt>
                <c:pt idx="364">
                  <c:v>48.11</c:v>
                </c:pt>
                <c:pt idx="365">
                  <c:v>43.73</c:v>
                </c:pt>
                <c:pt idx="366">
                  <c:v>48</c:v>
                </c:pt>
                <c:pt idx="367">
                  <c:v>51.27</c:v>
                </c:pt>
                <c:pt idx="368">
                  <c:v>48.43</c:v>
                </c:pt>
                <c:pt idx="369">
                  <c:v>43.53</c:v>
                </c:pt>
                <c:pt idx="370">
                  <c:v>48.07</c:v>
                </c:pt>
                <c:pt idx="371">
                  <c:v>47.78</c:v>
                </c:pt>
                <c:pt idx="372">
                  <c:v>47.78</c:v>
                </c:pt>
                <c:pt idx="373">
                  <c:v>45.89</c:v>
                </c:pt>
                <c:pt idx="374">
                  <c:v>43.6</c:v>
                </c:pt>
                <c:pt idx="375">
                  <c:v>43.68</c:v>
                </c:pt>
                <c:pt idx="376">
                  <c:v>48.07</c:v>
                </c:pt>
                <c:pt idx="377">
                  <c:v>48.07</c:v>
                </c:pt>
                <c:pt idx="378">
                  <c:v>49.04</c:v>
                </c:pt>
                <c:pt idx="379">
                  <c:v>47.08</c:v>
                </c:pt>
                <c:pt idx="380">
                  <c:v>48.21</c:v>
                </c:pt>
                <c:pt idx="381">
                  <c:v>45.47</c:v>
                </c:pt>
                <c:pt idx="382">
                  <c:v>49.18</c:v>
                </c:pt>
                <c:pt idx="383">
                  <c:v>48.44</c:v>
                </c:pt>
                <c:pt idx="384">
                  <c:v>46.87</c:v>
                </c:pt>
                <c:pt idx="385">
                  <c:v>46.84</c:v>
                </c:pt>
                <c:pt idx="386">
                  <c:v>47.89</c:v>
                </c:pt>
                <c:pt idx="387">
                  <c:v>49.03</c:v>
                </c:pt>
                <c:pt idx="388">
                  <c:v>48.18</c:v>
                </c:pt>
                <c:pt idx="389">
                  <c:v>45.02</c:v>
                </c:pt>
                <c:pt idx="390">
                  <c:v>47.26</c:v>
                </c:pt>
                <c:pt idx="391">
                  <c:v>45.78</c:v>
                </c:pt>
                <c:pt idx="392">
                  <c:v>47.96</c:v>
                </c:pt>
                <c:pt idx="393">
                  <c:v>45.91</c:v>
                </c:pt>
                <c:pt idx="394">
                  <c:v>45.24</c:v>
                </c:pt>
                <c:pt idx="395">
                  <c:v>43.72</c:v>
                </c:pt>
                <c:pt idx="396">
                  <c:v>47.11</c:v>
                </c:pt>
                <c:pt idx="397">
                  <c:v>50.13</c:v>
                </c:pt>
                <c:pt idx="398">
                  <c:v>48.12</c:v>
                </c:pt>
                <c:pt idx="399">
                  <c:v>48.4</c:v>
                </c:pt>
                <c:pt idx="400">
                  <c:v>47.91</c:v>
                </c:pt>
                <c:pt idx="401">
                  <c:v>49.63</c:v>
                </c:pt>
                <c:pt idx="402">
                  <c:v>43.39</c:v>
                </c:pt>
                <c:pt idx="403">
                  <c:v>47.97</c:v>
                </c:pt>
                <c:pt idx="404">
                  <c:v>44.57</c:v>
                </c:pt>
                <c:pt idx="405">
                  <c:v>46.88</c:v>
                </c:pt>
                <c:pt idx="406">
                  <c:v>43.92</c:v>
                </c:pt>
                <c:pt idx="407">
                  <c:v>47.13</c:v>
                </c:pt>
                <c:pt idx="408">
                  <c:v>46.91</c:v>
                </c:pt>
                <c:pt idx="409">
                  <c:v>48.17</c:v>
                </c:pt>
                <c:pt idx="410">
                  <c:v>49.39</c:v>
                </c:pt>
                <c:pt idx="411">
                  <c:v>42.32</c:v>
                </c:pt>
                <c:pt idx="412">
                  <c:v>47.95</c:v>
                </c:pt>
                <c:pt idx="413">
                  <c:v>47.95</c:v>
                </c:pt>
                <c:pt idx="414">
                  <c:v>45.42</c:v>
                </c:pt>
                <c:pt idx="415">
                  <c:v>46.39</c:v>
                </c:pt>
                <c:pt idx="416">
                  <c:v>43.47</c:v>
                </c:pt>
                <c:pt idx="417">
                  <c:v>49.18</c:v>
                </c:pt>
                <c:pt idx="418">
                  <c:v>46.79</c:v>
                </c:pt>
                <c:pt idx="419">
                  <c:v>48.22</c:v>
                </c:pt>
                <c:pt idx="420">
                  <c:v>46.79</c:v>
                </c:pt>
                <c:pt idx="421">
                  <c:v>47.92</c:v>
                </c:pt>
                <c:pt idx="422">
                  <c:v>49.13</c:v>
                </c:pt>
                <c:pt idx="423">
                  <c:v>49.02</c:v>
                </c:pt>
                <c:pt idx="424">
                  <c:v>48.17</c:v>
                </c:pt>
                <c:pt idx="425">
                  <c:v>42.52</c:v>
                </c:pt>
                <c:pt idx="426">
                  <c:v>46.73</c:v>
                </c:pt>
                <c:pt idx="427">
                  <c:v>49.46</c:v>
                </c:pt>
                <c:pt idx="428">
                  <c:v>46.69</c:v>
                </c:pt>
                <c:pt idx="429">
                  <c:v>42.89</c:v>
                </c:pt>
                <c:pt idx="430">
                  <c:v>47.93</c:v>
                </c:pt>
                <c:pt idx="431">
                  <c:v>50.51</c:v>
                </c:pt>
                <c:pt idx="432">
                  <c:v>46.39</c:v>
                </c:pt>
                <c:pt idx="433">
                  <c:v>49.17</c:v>
                </c:pt>
                <c:pt idx="434">
                  <c:v>43.92</c:v>
                </c:pt>
                <c:pt idx="435">
                  <c:v>45.44</c:v>
                </c:pt>
                <c:pt idx="436">
                  <c:v>48.01</c:v>
                </c:pt>
                <c:pt idx="437">
                  <c:v>49.07</c:v>
                </c:pt>
                <c:pt idx="438">
                  <c:v>49.22</c:v>
                </c:pt>
                <c:pt idx="439">
                  <c:v>43.79</c:v>
                </c:pt>
                <c:pt idx="440">
                  <c:v>49.49</c:v>
                </c:pt>
                <c:pt idx="441">
                  <c:v>47.52</c:v>
                </c:pt>
                <c:pt idx="442">
                  <c:v>48.08</c:v>
                </c:pt>
                <c:pt idx="443">
                  <c:v>49.05</c:v>
                </c:pt>
                <c:pt idx="444">
                  <c:v>47.82</c:v>
                </c:pt>
                <c:pt idx="445">
                  <c:v>43.07</c:v>
                </c:pt>
                <c:pt idx="446">
                  <c:v>45.22</c:v>
                </c:pt>
                <c:pt idx="447">
                  <c:v>49.04</c:v>
                </c:pt>
                <c:pt idx="448">
                  <c:v>49.49</c:v>
                </c:pt>
                <c:pt idx="449">
                  <c:v>45.23</c:v>
                </c:pt>
                <c:pt idx="450">
                  <c:v>49.28</c:v>
                </c:pt>
                <c:pt idx="451">
                  <c:v>47.99</c:v>
                </c:pt>
                <c:pt idx="452">
                  <c:v>48.29</c:v>
                </c:pt>
                <c:pt idx="453">
                  <c:v>46.93</c:v>
                </c:pt>
                <c:pt idx="454">
                  <c:v>48.26</c:v>
                </c:pt>
                <c:pt idx="455">
                  <c:v>48.75</c:v>
                </c:pt>
                <c:pt idx="456">
                  <c:v>45.84</c:v>
                </c:pt>
                <c:pt idx="457">
                  <c:v>48.1</c:v>
                </c:pt>
                <c:pt idx="458">
                  <c:v>46.54</c:v>
                </c:pt>
                <c:pt idx="459">
                  <c:v>45.67</c:v>
                </c:pt>
                <c:pt idx="460">
                  <c:v>43.8</c:v>
                </c:pt>
                <c:pt idx="461">
                  <c:v>49.12</c:v>
                </c:pt>
                <c:pt idx="462">
                  <c:v>49.06</c:v>
                </c:pt>
                <c:pt idx="463">
                  <c:v>49.01</c:v>
                </c:pt>
                <c:pt idx="464">
                  <c:v>43.67</c:v>
                </c:pt>
                <c:pt idx="465">
                  <c:v>50.51</c:v>
                </c:pt>
                <c:pt idx="466">
                  <c:v>47.96</c:v>
                </c:pt>
                <c:pt idx="467">
                  <c:v>46.19</c:v>
                </c:pt>
                <c:pt idx="468">
                  <c:v>42.83</c:v>
                </c:pt>
                <c:pt idx="469">
                  <c:v>45.08</c:v>
                </c:pt>
                <c:pt idx="470">
                  <c:v>49.37</c:v>
                </c:pt>
                <c:pt idx="471">
                  <c:v>42.85</c:v>
                </c:pt>
                <c:pt idx="472">
                  <c:v>49.04</c:v>
                </c:pt>
                <c:pt idx="473">
                  <c:v>48.98</c:v>
                </c:pt>
                <c:pt idx="474">
                  <c:v>43.8</c:v>
                </c:pt>
                <c:pt idx="475">
                  <c:v>47.97</c:v>
                </c:pt>
                <c:pt idx="476">
                  <c:v>45.46</c:v>
                </c:pt>
                <c:pt idx="477">
                  <c:v>50.36</c:v>
                </c:pt>
                <c:pt idx="478">
                  <c:v>43.55</c:v>
                </c:pt>
                <c:pt idx="479">
                  <c:v>47.43</c:v>
                </c:pt>
                <c:pt idx="480">
                  <c:v>49.05</c:v>
                </c:pt>
                <c:pt idx="481">
                  <c:v>50.4</c:v>
                </c:pt>
                <c:pt idx="482">
                  <c:v>47.06</c:v>
                </c:pt>
                <c:pt idx="483">
                  <c:v>46.68</c:v>
                </c:pt>
                <c:pt idx="484">
                  <c:v>47.23</c:v>
                </c:pt>
                <c:pt idx="485">
                  <c:v>47.1</c:v>
                </c:pt>
                <c:pt idx="486">
                  <c:v>47.38</c:v>
                </c:pt>
                <c:pt idx="487">
                  <c:v>45.78</c:v>
                </c:pt>
                <c:pt idx="488">
                  <c:v>45.91</c:v>
                </c:pt>
                <c:pt idx="489">
                  <c:v>46.62</c:v>
                </c:pt>
                <c:pt idx="490">
                  <c:v>47.14</c:v>
                </c:pt>
                <c:pt idx="491">
                  <c:v>47.41</c:v>
                </c:pt>
                <c:pt idx="492">
                  <c:v>47</c:v>
                </c:pt>
                <c:pt idx="493">
                  <c:v>47.17</c:v>
                </c:pt>
                <c:pt idx="494">
                  <c:v>45.22</c:v>
                </c:pt>
                <c:pt idx="495">
                  <c:v>45.69</c:v>
                </c:pt>
                <c:pt idx="496">
                  <c:v>46.96</c:v>
                </c:pt>
                <c:pt idx="497">
                  <c:v>50.89</c:v>
                </c:pt>
                <c:pt idx="498">
                  <c:v>49.16</c:v>
                </c:pt>
                <c:pt idx="499">
                  <c:v>49.69</c:v>
                </c:pt>
                <c:pt idx="500">
                  <c:v>48</c:v>
                </c:pt>
                <c:pt idx="501">
                  <c:v>47.39</c:v>
                </c:pt>
                <c:pt idx="502">
                  <c:v>45.84</c:v>
                </c:pt>
                <c:pt idx="503">
                  <c:v>46.03</c:v>
                </c:pt>
                <c:pt idx="504">
                  <c:v>46.81</c:v>
                </c:pt>
                <c:pt idx="505">
                  <c:v>47.08</c:v>
                </c:pt>
                <c:pt idx="506">
                  <c:v>46.81</c:v>
                </c:pt>
                <c:pt idx="507">
                  <c:v>47</c:v>
                </c:pt>
                <c:pt idx="508">
                  <c:v>46.41</c:v>
                </c:pt>
                <c:pt idx="509">
                  <c:v>47.05</c:v>
                </c:pt>
                <c:pt idx="510">
                  <c:v>46.97</c:v>
                </c:pt>
                <c:pt idx="511">
                  <c:v>46.76</c:v>
                </c:pt>
                <c:pt idx="512">
                  <c:v>49.76</c:v>
                </c:pt>
                <c:pt idx="513">
                  <c:v>45.35</c:v>
                </c:pt>
                <c:pt idx="514">
                  <c:v>46.35</c:v>
                </c:pt>
                <c:pt idx="515">
                  <c:v>47.73</c:v>
                </c:pt>
                <c:pt idx="516">
                  <c:v>46.94</c:v>
                </c:pt>
                <c:pt idx="517">
                  <c:v>43.55</c:v>
                </c:pt>
                <c:pt idx="518">
                  <c:v>47.27</c:v>
                </c:pt>
                <c:pt idx="519">
                  <c:v>46.81</c:v>
                </c:pt>
                <c:pt idx="520">
                  <c:v>48.07</c:v>
                </c:pt>
                <c:pt idx="521">
                  <c:v>49.7</c:v>
                </c:pt>
                <c:pt idx="522">
                  <c:v>44.67</c:v>
                </c:pt>
                <c:pt idx="523">
                  <c:v>49.9</c:v>
                </c:pt>
                <c:pt idx="524">
                  <c:v>49.81</c:v>
                </c:pt>
                <c:pt idx="525">
                  <c:v>47.35</c:v>
                </c:pt>
                <c:pt idx="526">
                  <c:v>45.77</c:v>
                </c:pt>
                <c:pt idx="527">
                  <c:v>47.54</c:v>
                </c:pt>
                <c:pt idx="528">
                  <c:v>47.78</c:v>
                </c:pt>
                <c:pt idx="529">
                  <c:v>45.32</c:v>
                </c:pt>
                <c:pt idx="530">
                  <c:v>46.52</c:v>
                </c:pt>
                <c:pt idx="531">
                  <c:v>46.61</c:v>
                </c:pt>
                <c:pt idx="532">
                  <c:v>45.59</c:v>
                </c:pt>
                <c:pt idx="533">
                  <c:v>45.44</c:v>
                </c:pt>
                <c:pt idx="534">
                  <c:v>46.76</c:v>
                </c:pt>
                <c:pt idx="535">
                  <c:v>48.26</c:v>
                </c:pt>
                <c:pt idx="536">
                  <c:v>46.78</c:v>
                </c:pt>
                <c:pt idx="537">
                  <c:v>46.89</c:v>
                </c:pt>
                <c:pt idx="538">
                  <c:v>45.32</c:v>
                </c:pt>
                <c:pt idx="539">
                  <c:v>46.78</c:v>
                </c:pt>
                <c:pt idx="540">
                  <c:v>46.59</c:v>
                </c:pt>
                <c:pt idx="541">
                  <c:v>46.73</c:v>
                </c:pt>
                <c:pt idx="542">
                  <c:v>48.41</c:v>
                </c:pt>
                <c:pt idx="543">
                  <c:v>45.32</c:v>
                </c:pt>
                <c:pt idx="544">
                  <c:v>47.72</c:v>
                </c:pt>
                <c:pt idx="545">
                  <c:v>45.01</c:v>
                </c:pt>
                <c:pt idx="546">
                  <c:v>46.22</c:v>
                </c:pt>
                <c:pt idx="547">
                  <c:v>45.05</c:v>
                </c:pt>
                <c:pt idx="548">
                  <c:v>45.43</c:v>
                </c:pt>
                <c:pt idx="549">
                  <c:v>45.34</c:v>
                </c:pt>
                <c:pt idx="550">
                  <c:v>47.7</c:v>
                </c:pt>
                <c:pt idx="551">
                  <c:v>46.91</c:v>
                </c:pt>
                <c:pt idx="552">
                  <c:v>49.98</c:v>
                </c:pt>
                <c:pt idx="553">
                  <c:v>49.6</c:v>
                </c:pt>
                <c:pt idx="554">
                  <c:v>46.6</c:v>
                </c:pt>
                <c:pt idx="555">
                  <c:v>45.43</c:v>
                </c:pt>
                <c:pt idx="556">
                  <c:v>46.66</c:v>
                </c:pt>
                <c:pt idx="557">
                  <c:v>45.32</c:v>
                </c:pt>
                <c:pt idx="558">
                  <c:v>46.06</c:v>
                </c:pt>
                <c:pt idx="559">
                  <c:v>46.62</c:v>
                </c:pt>
                <c:pt idx="560">
                  <c:v>46.72</c:v>
                </c:pt>
                <c:pt idx="561">
                  <c:v>46.55</c:v>
                </c:pt>
                <c:pt idx="562">
                  <c:v>48.3</c:v>
                </c:pt>
                <c:pt idx="563">
                  <c:v>47.09</c:v>
                </c:pt>
                <c:pt idx="564">
                  <c:v>45.02</c:v>
                </c:pt>
                <c:pt idx="565">
                  <c:v>45.64</c:v>
                </c:pt>
                <c:pt idx="566">
                  <c:v>45.17</c:v>
                </c:pt>
                <c:pt idx="567">
                  <c:v>47.19</c:v>
                </c:pt>
                <c:pt idx="568">
                  <c:v>46.23</c:v>
                </c:pt>
                <c:pt idx="569">
                  <c:v>49.42</c:v>
                </c:pt>
                <c:pt idx="570">
                  <c:v>46.3</c:v>
                </c:pt>
                <c:pt idx="571">
                  <c:v>46.28</c:v>
                </c:pt>
                <c:pt idx="572">
                  <c:v>47.39</c:v>
                </c:pt>
                <c:pt idx="573">
                  <c:v>47.52</c:v>
                </c:pt>
                <c:pt idx="574">
                  <c:v>45.19</c:v>
                </c:pt>
                <c:pt idx="575">
                  <c:v>46.34</c:v>
                </c:pt>
                <c:pt idx="576">
                  <c:v>47.86</c:v>
                </c:pt>
                <c:pt idx="577">
                  <c:v>45.28</c:v>
                </c:pt>
                <c:pt idx="578">
                  <c:v>46.41</c:v>
                </c:pt>
                <c:pt idx="579">
                  <c:v>46.9</c:v>
                </c:pt>
                <c:pt idx="580">
                  <c:v>44.91</c:v>
                </c:pt>
                <c:pt idx="581">
                  <c:v>46.5</c:v>
                </c:pt>
                <c:pt idx="582">
                  <c:v>49.63</c:v>
                </c:pt>
                <c:pt idx="583">
                  <c:v>42.74</c:v>
                </c:pt>
                <c:pt idx="584">
                  <c:v>46.99</c:v>
                </c:pt>
                <c:pt idx="585">
                  <c:v>45.86</c:v>
                </c:pt>
                <c:pt idx="586">
                  <c:v>46.08</c:v>
                </c:pt>
                <c:pt idx="587">
                  <c:v>50.07</c:v>
                </c:pt>
                <c:pt idx="588">
                  <c:v>49.64</c:v>
                </c:pt>
                <c:pt idx="589">
                  <c:v>45.57</c:v>
                </c:pt>
                <c:pt idx="590">
                  <c:v>46.67</c:v>
                </c:pt>
                <c:pt idx="591">
                  <c:v>49.51</c:v>
                </c:pt>
                <c:pt idx="592">
                  <c:v>45.69</c:v>
                </c:pt>
                <c:pt idx="593">
                  <c:v>45.94</c:v>
                </c:pt>
                <c:pt idx="594">
                  <c:v>46.37</c:v>
                </c:pt>
                <c:pt idx="595">
                  <c:v>45.37</c:v>
                </c:pt>
                <c:pt idx="596">
                  <c:v>45.96</c:v>
                </c:pt>
                <c:pt idx="597">
                  <c:v>45.86</c:v>
                </c:pt>
                <c:pt idx="598">
                  <c:v>46.42</c:v>
                </c:pt>
                <c:pt idx="599">
                  <c:v>46.7</c:v>
                </c:pt>
                <c:pt idx="600">
                  <c:v>45.41</c:v>
                </c:pt>
                <c:pt idx="601">
                  <c:v>45.81</c:v>
                </c:pt>
                <c:pt idx="602">
                  <c:v>46.87</c:v>
                </c:pt>
                <c:pt idx="603">
                  <c:v>45.56</c:v>
                </c:pt>
                <c:pt idx="604">
                  <c:v>45.03</c:v>
                </c:pt>
                <c:pt idx="605">
                  <c:v>50.78</c:v>
                </c:pt>
                <c:pt idx="606">
                  <c:v>50.61</c:v>
                </c:pt>
                <c:pt idx="607">
                  <c:v>45.96</c:v>
                </c:pt>
                <c:pt idx="608">
                  <c:v>46.26</c:v>
                </c:pt>
                <c:pt idx="609">
                  <c:v>45.83</c:v>
                </c:pt>
                <c:pt idx="610">
                  <c:v>45.73</c:v>
                </c:pt>
                <c:pt idx="611">
                  <c:v>50.8</c:v>
                </c:pt>
                <c:pt idx="612">
                  <c:v>50.44</c:v>
                </c:pt>
              </c:numCache>
            </c:numRef>
          </c:xVal>
          <c:yVal>
            <c:numRef>
              <c:f>'B2T with STS graphs_by_spp_year'!$G$1591:$G$2203</c:f>
              <c:numCache>
                <c:formatCode>General</c:formatCode>
                <c:ptCount val="613"/>
                <c:pt idx="0">
                  <c:v>11300</c:v>
                </c:pt>
                <c:pt idx="1">
                  <c:v>11300</c:v>
                </c:pt>
                <c:pt idx="2">
                  <c:v>11400</c:v>
                </c:pt>
                <c:pt idx="3">
                  <c:v>11500</c:v>
                </c:pt>
                <c:pt idx="4">
                  <c:v>11600</c:v>
                </c:pt>
                <c:pt idx="5">
                  <c:v>11600</c:v>
                </c:pt>
                <c:pt idx="6">
                  <c:v>11600</c:v>
                </c:pt>
                <c:pt idx="7">
                  <c:v>11600</c:v>
                </c:pt>
                <c:pt idx="8">
                  <c:v>11700</c:v>
                </c:pt>
                <c:pt idx="9">
                  <c:v>11700</c:v>
                </c:pt>
                <c:pt idx="10">
                  <c:v>11700</c:v>
                </c:pt>
                <c:pt idx="11">
                  <c:v>11700</c:v>
                </c:pt>
                <c:pt idx="12">
                  <c:v>11700</c:v>
                </c:pt>
                <c:pt idx="13">
                  <c:v>11800</c:v>
                </c:pt>
                <c:pt idx="14">
                  <c:v>11800</c:v>
                </c:pt>
                <c:pt idx="15">
                  <c:v>11800</c:v>
                </c:pt>
                <c:pt idx="16">
                  <c:v>11800</c:v>
                </c:pt>
                <c:pt idx="17">
                  <c:v>11800</c:v>
                </c:pt>
                <c:pt idx="18">
                  <c:v>11900</c:v>
                </c:pt>
                <c:pt idx="19">
                  <c:v>11900</c:v>
                </c:pt>
                <c:pt idx="20">
                  <c:v>11900</c:v>
                </c:pt>
                <c:pt idx="21">
                  <c:v>11900</c:v>
                </c:pt>
                <c:pt idx="22">
                  <c:v>11900</c:v>
                </c:pt>
                <c:pt idx="23">
                  <c:v>11900</c:v>
                </c:pt>
                <c:pt idx="24">
                  <c:v>11900</c:v>
                </c:pt>
                <c:pt idx="25">
                  <c:v>12000</c:v>
                </c:pt>
                <c:pt idx="26">
                  <c:v>12000</c:v>
                </c:pt>
                <c:pt idx="27">
                  <c:v>12000</c:v>
                </c:pt>
                <c:pt idx="28">
                  <c:v>12000</c:v>
                </c:pt>
                <c:pt idx="29">
                  <c:v>12000</c:v>
                </c:pt>
                <c:pt idx="30">
                  <c:v>12000</c:v>
                </c:pt>
                <c:pt idx="31">
                  <c:v>12000</c:v>
                </c:pt>
                <c:pt idx="32">
                  <c:v>12100</c:v>
                </c:pt>
                <c:pt idx="33">
                  <c:v>12100</c:v>
                </c:pt>
                <c:pt idx="34">
                  <c:v>12200</c:v>
                </c:pt>
                <c:pt idx="35">
                  <c:v>12200</c:v>
                </c:pt>
                <c:pt idx="36">
                  <c:v>12200</c:v>
                </c:pt>
                <c:pt idx="37">
                  <c:v>12200</c:v>
                </c:pt>
                <c:pt idx="38">
                  <c:v>12300</c:v>
                </c:pt>
                <c:pt idx="39">
                  <c:v>12300</c:v>
                </c:pt>
                <c:pt idx="40">
                  <c:v>12300</c:v>
                </c:pt>
                <c:pt idx="41">
                  <c:v>12300</c:v>
                </c:pt>
                <c:pt idx="42">
                  <c:v>12400</c:v>
                </c:pt>
                <c:pt idx="43">
                  <c:v>12400</c:v>
                </c:pt>
                <c:pt idx="44">
                  <c:v>12400</c:v>
                </c:pt>
                <c:pt idx="45">
                  <c:v>12400</c:v>
                </c:pt>
                <c:pt idx="46">
                  <c:v>12500</c:v>
                </c:pt>
                <c:pt idx="47">
                  <c:v>12500</c:v>
                </c:pt>
                <c:pt idx="48">
                  <c:v>12500</c:v>
                </c:pt>
                <c:pt idx="49">
                  <c:v>12600</c:v>
                </c:pt>
                <c:pt idx="50">
                  <c:v>12700</c:v>
                </c:pt>
                <c:pt idx="51">
                  <c:v>12700</c:v>
                </c:pt>
                <c:pt idx="52">
                  <c:v>12700</c:v>
                </c:pt>
                <c:pt idx="53">
                  <c:v>12700</c:v>
                </c:pt>
                <c:pt idx="54">
                  <c:v>12700</c:v>
                </c:pt>
                <c:pt idx="55">
                  <c:v>12700</c:v>
                </c:pt>
                <c:pt idx="56">
                  <c:v>12700</c:v>
                </c:pt>
                <c:pt idx="57">
                  <c:v>12700</c:v>
                </c:pt>
                <c:pt idx="58">
                  <c:v>12800</c:v>
                </c:pt>
                <c:pt idx="59">
                  <c:v>12800</c:v>
                </c:pt>
                <c:pt idx="60">
                  <c:v>12800</c:v>
                </c:pt>
                <c:pt idx="61">
                  <c:v>12800</c:v>
                </c:pt>
                <c:pt idx="62">
                  <c:v>12800</c:v>
                </c:pt>
                <c:pt idx="63">
                  <c:v>12900</c:v>
                </c:pt>
                <c:pt idx="64">
                  <c:v>12900</c:v>
                </c:pt>
                <c:pt idx="65">
                  <c:v>12900</c:v>
                </c:pt>
                <c:pt idx="66">
                  <c:v>12900</c:v>
                </c:pt>
                <c:pt idx="67">
                  <c:v>12900</c:v>
                </c:pt>
                <c:pt idx="68">
                  <c:v>12900</c:v>
                </c:pt>
                <c:pt idx="69">
                  <c:v>12900</c:v>
                </c:pt>
                <c:pt idx="70">
                  <c:v>12900</c:v>
                </c:pt>
                <c:pt idx="71">
                  <c:v>12900</c:v>
                </c:pt>
                <c:pt idx="72">
                  <c:v>12900</c:v>
                </c:pt>
                <c:pt idx="73">
                  <c:v>13000</c:v>
                </c:pt>
                <c:pt idx="74">
                  <c:v>13000</c:v>
                </c:pt>
                <c:pt idx="75">
                  <c:v>13000</c:v>
                </c:pt>
                <c:pt idx="76">
                  <c:v>13000</c:v>
                </c:pt>
                <c:pt idx="77">
                  <c:v>13000</c:v>
                </c:pt>
                <c:pt idx="78">
                  <c:v>13000</c:v>
                </c:pt>
                <c:pt idx="79">
                  <c:v>13100</c:v>
                </c:pt>
                <c:pt idx="80">
                  <c:v>13100</c:v>
                </c:pt>
                <c:pt idx="81">
                  <c:v>13100</c:v>
                </c:pt>
                <c:pt idx="82">
                  <c:v>13100</c:v>
                </c:pt>
                <c:pt idx="83">
                  <c:v>13100</c:v>
                </c:pt>
                <c:pt idx="84">
                  <c:v>13100</c:v>
                </c:pt>
                <c:pt idx="85">
                  <c:v>13100</c:v>
                </c:pt>
                <c:pt idx="86">
                  <c:v>13100</c:v>
                </c:pt>
                <c:pt idx="87">
                  <c:v>13100</c:v>
                </c:pt>
                <c:pt idx="88">
                  <c:v>13100</c:v>
                </c:pt>
                <c:pt idx="89">
                  <c:v>13100</c:v>
                </c:pt>
                <c:pt idx="90">
                  <c:v>13200</c:v>
                </c:pt>
                <c:pt idx="91">
                  <c:v>13200</c:v>
                </c:pt>
                <c:pt idx="92">
                  <c:v>13200</c:v>
                </c:pt>
                <c:pt idx="93">
                  <c:v>13200</c:v>
                </c:pt>
                <c:pt idx="94">
                  <c:v>13200</c:v>
                </c:pt>
                <c:pt idx="95">
                  <c:v>13200</c:v>
                </c:pt>
                <c:pt idx="96">
                  <c:v>13200</c:v>
                </c:pt>
                <c:pt idx="97">
                  <c:v>13200</c:v>
                </c:pt>
                <c:pt idx="98">
                  <c:v>13200</c:v>
                </c:pt>
                <c:pt idx="99">
                  <c:v>13200</c:v>
                </c:pt>
                <c:pt idx="100">
                  <c:v>13200</c:v>
                </c:pt>
                <c:pt idx="101">
                  <c:v>13200</c:v>
                </c:pt>
                <c:pt idx="102">
                  <c:v>13300</c:v>
                </c:pt>
                <c:pt idx="103">
                  <c:v>13300</c:v>
                </c:pt>
                <c:pt idx="104">
                  <c:v>13300</c:v>
                </c:pt>
                <c:pt idx="105">
                  <c:v>13300</c:v>
                </c:pt>
                <c:pt idx="106">
                  <c:v>13300</c:v>
                </c:pt>
                <c:pt idx="107">
                  <c:v>13300</c:v>
                </c:pt>
                <c:pt idx="108">
                  <c:v>13400</c:v>
                </c:pt>
                <c:pt idx="109">
                  <c:v>13400</c:v>
                </c:pt>
                <c:pt idx="110">
                  <c:v>13400</c:v>
                </c:pt>
                <c:pt idx="111">
                  <c:v>13400</c:v>
                </c:pt>
                <c:pt idx="112">
                  <c:v>13400</c:v>
                </c:pt>
                <c:pt idx="113">
                  <c:v>13400</c:v>
                </c:pt>
                <c:pt idx="114">
                  <c:v>13400</c:v>
                </c:pt>
                <c:pt idx="115">
                  <c:v>13400</c:v>
                </c:pt>
                <c:pt idx="116">
                  <c:v>13400</c:v>
                </c:pt>
                <c:pt idx="117">
                  <c:v>13400</c:v>
                </c:pt>
                <c:pt idx="118">
                  <c:v>13400</c:v>
                </c:pt>
                <c:pt idx="119">
                  <c:v>13400</c:v>
                </c:pt>
                <c:pt idx="120">
                  <c:v>13400</c:v>
                </c:pt>
                <c:pt idx="121">
                  <c:v>13400</c:v>
                </c:pt>
                <c:pt idx="122">
                  <c:v>13400</c:v>
                </c:pt>
                <c:pt idx="123">
                  <c:v>13400</c:v>
                </c:pt>
                <c:pt idx="124">
                  <c:v>13500</c:v>
                </c:pt>
                <c:pt idx="125">
                  <c:v>13500</c:v>
                </c:pt>
                <c:pt idx="126">
                  <c:v>13500</c:v>
                </c:pt>
                <c:pt idx="127">
                  <c:v>13500</c:v>
                </c:pt>
                <c:pt idx="128">
                  <c:v>13500</c:v>
                </c:pt>
                <c:pt idx="129">
                  <c:v>13500</c:v>
                </c:pt>
                <c:pt idx="130">
                  <c:v>13500</c:v>
                </c:pt>
                <c:pt idx="131">
                  <c:v>13500</c:v>
                </c:pt>
                <c:pt idx="132">
                  <c:v>13500</c:v>
                </c:pt>
                <c:pt idx="133">
                  <c:v>13500</c:v>
                </c:pt>
                <c:pt idx="134">
                  <c:v>13500</c:v>
                </c:pt>
                <c:pt idx="135">
                  <c:v>13500</c:v>
                </c:pt>
                <c:pt idx="136">
                  <c:v>13500</c:v>
                </c:pt>
                <c:pt idx="137">
                  <c:v>13600</c:v>
                </c:pt>
                <c:pt idx="138">
                  <c:v>13600</c:v>
                </c:pt>
                <c:pt idx="139">
                  <c:v>13600</c:v>
                </c:pt>
                <c:pt idx="140">
                  <c:v>13600</c:v>
                </c:pt>
                <c:pt idx="141">
                  <c:v>13600</c:v>
                </c:pt>
                <c:pt idx="142">
                  <c:v>13600</c:v>
                </c:pt>
                <c:pt idx="143">
                  <c:v>13600</c:v>
                </c:pt>
                <c:pt idx="144">
                  <c:v>13600</c:v>
                </c:pt>
                <c:pt idx="145">
                  <c:v>13600</c:v>
                </c:pt>
                <c:pt idx="146">
                  <c:v>13600</c:v>
                </c:pt>
                <c:pt idx="147">
                  <c:v>13600</c:v>
                </c:pt>
                <c:pt idx="148">
                  <c:v>13600</c:v>
                </c:pt>
                <c:pt idx="149">
                  <c:v>13600</c:v>
                </c:pt>
                <c:pt idx="150">
                  <c:v>13600</c:v>
                </c:pt>
                <c:pt idx="151">
                  <c:v>13600</c:v>
                </c:pt>
                <c:pt idx="152">
                  <c:v>13700</c:v>
                </c:pt>
                <c:pt idx="153">
                  <c:v>13700</c:v>
                </c:pt>
                <c:pt idx="154">
                  <c:v>13700</c:v>
                </c:pt>
                <c:pt idx="155">
                  <c:v>13700</c:v>
                </c:pt>
                <c:pt idx="156">
                  <c:v>13700</c:v>
                </c:pt>
                <c:pt idx="157">
                  <c:v>13700</c:v>
                </c:pt>
                <c:pt idx="158">
                  <c:v>13700</c:v>
                </c:pt>
                <c:pt idx="159">
                  <c:v>13700</c:v>
                </c:pt>
                <c:pt idx="160">
                  <c:v>13700</c:v>
                </c:pt>
                <c:pt idx="161">
                  <c:v>13700</c:v>
                </c:pt>
                <c:pt idx="162">
                  <c:v>13700</c:v>
                </c:pt>
                <c:pt idx="163">
                  <c:v>13700</c:v>
                </c:pt>
                <c:pt idx="164">
                  <c:v>13700</c:v>
                </c:pt>
                <c:pt idx="165">
                  <c:v>13700</c:v>
                </c:pt>
                <c:pt idx="166">
                  <c:v>13700</c:v>
                </c:pt>
                <c:pt idx="167">
                  <c:v>13800</c:v>
                </c:pt>
                <c:pt idx="168">
                  <c:v>13800</c:v>
                </c:pt>
                <c:pt idx="169">
                  <c:v>13800</c:v>
                </c:pt>
                <c:pt idx="170">
                  <c:v>13800</c:v>
                </c:pt>
                <c:pt idx="171">
                  <c:v>13800</c:v>
                </c:pt>
                <c:pt idx="172">
                  <c:v>13800</c:v>
                </c:pt>
                <c:pt idx="173">
                  <c:v>13800</c:v>
                </c:pt>
                <c:pt idx="174">
                  <c:v>13800</c:v>
                </c:pt>
                <c:pt idx="175">
                  <c:v>13800</c:v>
                </c:pt>
                <c:pt idx="176">
                  <c:v>13800</c:v>
                </c:pt>
                <c:pt idx="177">
                  <c:v>13800</c:v>
                </c:pt>
                <c:pt idx="178">
                  <c:v>13800</c:v>
                </c:pt>
                <c:pt idx="179">
                  <c:v>13800</c:v>
                </c:pt>
                <c:pt idx="180">
                  <c:v>13800</c:v>
                </c:pt>
                <c:pt idx="181">
                  <c:v>13800</c:v>
                </c:pt>
                <c:pt idx="182">
                  <c:v>13800</c:v>
                </c:pt>
                <c:pt idx="183">
                  <c:v>13800</c:v>
                </c:pt>
                <c:pt idx="184">
                  <c:v>13800</c:v>
                </c:pt>
                <c:pt idx="185">
                  <c:v>13800</c:v>
                </c:pt>
                <c:pt idx="186">
                  <c:v>13900</c:v>
                </c:pt>
                <c:pt idx="187">
                  <c:v>13900</c:v>
                </c:pt>
                <c:pt idx="188">
                  <c:v>13900</c:v>
                </c:pt>
                <c:pt idx="189">
                  <c:v>13900</c:v>
                </c:pt>
                <c:pt idx="190">
                  <c:v>13900</c:v>
                </c:pt>
                <c:pt idx="191">
                  <c:v>13900</c:v>
                </c:pt>
                <c:pt idx="192">
                  <c:v>13900</c:v>
                </c:pt>
                <c:pt idx="193">
                  <c:v>13900</c:v>
                </c:pt>
                <c:pt idx="194">
                  <c:v>13900</c:v>
                </c:pt>
                <c:pt idx="195">
                  <c:v>13900</c:v>
                </c:pt>
                <c:pt idx="196">
                  <c:v>13900</c:v>
                </c:pt>
                <c:pt idx="197">
                  <c:v>13900</c:v>
                </c:pt>
                <c:pt idx="198">
                  <c:v>13900</c:v>
                </c:pt>
                <c:pt idx="199">
                  <c:v>13900</c:v>
                </c:pt>
                <c:pt idx="200">
                  <c:v>13900</c:v>
                </c:pt>
                <c:pt idx="201">
                  <c:v>13900</c:v>
                </c:pt>
                <c:pt idx="202">
                  <c:v>13900</c:v>
                </c:pt>
                <c:pt idx="203">
                  <c:v>13900</c:v>
                </c:pt>
                <c:pt idx="204">
                  <c:v>13900</c:v>
                </c:pt>
                <c:pt idx="205">
                  <c:v>13900</c:v>
                </c:pt>
                <c:pt idx="206">
                  <c:v>13900</c:v>
                </c:pt>
                <c:pt idx="207">
                  <c:v>13900</c:v>
                </c:pt>
                <c:pt idx="208">
                  <c:v>13900</c:v>
                </c:pt>
                <c:pt idx="209">
                  <c:v>13900</c:v>
                </c:pt>
                <c:pt idx="210">
                  <c:v>13900</c:v>
                </c:pt>
                <c:pt idx="211">
                  <c:v>13900</c:v>
                </c:pt>
                <c:pt idx="212">
                  <c:v>14000</c:v>
                </c:pt>
                <c:pt idx="213">
                  <c:v>14000</c:v>
                </c:pt>
                <c:pt idx="214">
                  <c:v>14000</c:v>
                </c:pt>
                <c:pt idx="215">
                  <c:v>14000</c:v>
                </c:pt>
                <c:pt idx="216">
                  <c:v>14000</c:v>
                </c:pt>
                <c:pt idx="217">
                  <c:v>14000</c:v>
                </c:pt>
                <c:pt idx="218">
                  <c:v>14000</c:v>
                </c:pt>
                <c:pt idx="219">
                  <c:v>14000</c:v>
                </c:pt>
                <c:pt idx="220">
                  <c:v>14000</c:v>
                </c:pt>
                <c:pt idx="221">
                  <c:v>14000</c:v>
                </c:pt>
                <c:pt idx="222">
                  <c:v>14000</c:v>
                </c:pt>
                <c:pt idx="223">
                  <c:v>14000</c:v>
                </c:pt>
                <c:pt idx="224">
                  <c:v>14000</c:v>
                </c:pt>
                <c:pt idx="225">
                  <c:v>14000</c:v>
                </c:pt>
                <c:pt idx="226">
                  <c:v>14000</c:v>
                </c:pt>
                <c:pt idx="227">
                  <c:v>14000</c:v>
                </c:pt>
                <c:pt idx="228">
                  <c:v>14000</c:v>
                </c:pt>
                <c:pt idx="229">
                  <c:v>14000</c:v>
                </c:pt>
                <c:pt idx="230">
                  <c:v>14000</c:v>
                </c:pt>
                <c:pt idx="231">
                  <c:v>14000</c:v>
                </c:pt>
                <c:pt idx="232">
                  <c:v>14000</c:v>
                </c:pt>
                <c:pt idx="233">
                  <c:v>14100</c:v>
                </c:pt>
                <c:pt idx="234">
                  <c:v>14100</c:v>
                </c:pt>
                <c:pt idx="235">
                  <c:v>14100</c:v>
                </c:pt>
                <c:pt idx="236">
                  <c:v>14100</c:v>
                </c:pt>
                <c:pt idx="237">
                  <c:v>14100</c:v>
                </c:pt>
                <c:pt idx="238">
                  <c:v>14100</c:v>
                </c:pt>
                <c:pt idx="239">
                  <c:v>14100</c:v>
                </c:pt>
                <c:pt idx="240">
                  <c:v>14100</c:v>
                </c:pt>
                <c:pt idx="241">
                  <c:v>14100</c:v>
                </c:pt>
                <c:pt idx="242">
                  <c:v>14100</c:v>
                </c:pt>
                <c:pt idx="243">
                  <c:v>14100</c:v>
                </c:pt>
                <c:pt idx="244">
                  <c:v>14100</c:v>
                </c:pt>
                <c:pt idx="245">
                  <c:v>14100</c:v>
                </c:pt>
                <c:pt idx="246">
                  <c:v>14100</c:v>
                </c:pt>
                <c:pt idx="247">
                  <c:v>14100</c:v>
                </c:pt>
                <c:pt idx="248">
                  <c:v>14100</c:v>
                </c:pt>
                <c:pt idx="249">
                  <c:v>14100</c:v>
                </c:pt>
                <c:pt idx="250">
                  <c:v>14100</c:v>
                </c:pt>
                <c:pt idx="251">
                  <c:v>14200</c:v>
                </c:pt>
                <c:pt idx="252">
                  <c:v>14200</c:v>
                </c:pt>
                <c:pt idx="253">
                  <c:v>14200</c:v>
                </c:pt>
                <c:pt idx="254">
                  <c:v>14200</c:v>
                </c:pt>
                <c:pt idx="255">
                  <c:v>14200</c:v>
                </c:pt>
                <c:pt idx="256">
                  <c:v>14200</c:v>
                </c:pt>
                <c:pt idx="257">
                  <c:v>14200</c:v>
                </c:pt>
                <c:pt idx="258">
                  <c:v>14200</c:v>
                </c:pt>
                <c:pt idx="259">
                  <c:v>14200</c:v>
                </c:pt>
                <c:pt idx="260">
                  <c:v>14200</c:v>
                </c:pt>
                <c:pt idx="261">
                  <c:v>14200</c:v>
                </c:pt>
                <c:pt idx="262">
                  <c:v>14200</c:v>
                </c:pt>
                <c:pt idx="263">
                  <c:v>14300</c:v>
                </c:pt>
                <c:pt idx="264">
                  <c:v>14300</c:v>
                </c:pt>
                <c:pt idx="265">
                  <c:v>14300</c:v>
                </c:pt>
                <c:pt idx="266">
                  <c:v>14300</c:v>
                </c:pt>
                <c:pt idx="267">
                  <c:v>14300</c:v>
                </c:pt>
                <c:pt idx="268">
                  <c:v>14300</c:v>
                </c:pt>
                <c:pt idx="269">
                  <c:v>14300</c:v>
                </c:pt>
                <c:pt idx="270">
                  <c:v>14300</c:v>
                </c:pt>
                <c:pt idx="271">
                  <c:v>14300</c:v>
                </c:pt>
                <c:pt idx="272">
                  <c:v>14300</c:v>
                </c:pt>
                <c:pt idx="273">
                  <c:v>14400</c:v>
                </c:pt>
                <c:pt idx="274">
                  <c:v>14400</c:v>
                </c:pt>
                <c:pt idx="275">
                  <c:v>14400</c:v>
                </c:pt>
                <c:pt idx="276">
                  <c:v>14400</c:v>
                </c:pt>
                <c:pt idx="277">
                  <c:v>14400</c:v>
                </c:pt>
                <c:pt idx="278">
                  <c:v>14500</c:v>
                </c:pt>
                <c:pt idx="279">
                  <c:v>14500</c:v>
                </c:pt>
                <c:pt idx="280">
                  <c:v>14500</c:v>
                </c:pt>
                <c:pt idx="281">
                  <c:v>14500</c:v>
                </c:pt>
                <c:pt idx="282">
                  <c:v>14500</c:v>
                </c:pt>
                <c:pt idx="283">
                  <c:v>14500</c:v>
                </c:pt>
                <c:pt idx="284">
                  <c:v>14500</c:v>
                </c:pt>
                <c:pt idx="285">
                  <c:v>14600</c:v>
                </c:pt>
                <c:pt idx="286">
                  <c:v>14600</c:v>
                </c:pt>
                <c:pt idx="287">
                  <c:v>14600</c:v>
                </c:pt>
                <c:pt idx="288">
                  <c:v>14600</c:v>
                </c:pt>
                <c:pt idx="289">
                  <c:v>14600</c:v>
                </c:pt>
                <c:pt idx="290">
                  <c:v>14600</c:v>
                </c:pt>
                <c:pt idx="291">
                  <c:v>14700</c:v>
                </c:pt>
                <c:pt idx="292">
                  <c:v>14700</c:v>
                </c:pt>
                <c:pt idx="293">
                  <c:v>14700</c:v>
                </c:pt>
                <c:pt idx="294">
                  <c:v>14700</c:v>
                </c:pt>
                <c:pt idx="295">
                  <c:v>14800</c:v>
                </c:pt>
                <c:pt idx="296">
                  <c:v>14800</c:v>
                </c:pt>
                <c:pt idx="297">
                  <c:v>14800</c:v>
                </c:pt>
                <c:pt idx="298">
                  <c:v>14800</c:v>
                </c:pt>
                <c:pt idx="299">
                  <c:v>15000</c:v>
                </c:pt>
                <c:pt idx="300">
                  <c:v>15000</c:v>
                </c:pt>
                <c:pt idx="301">
                  <c:v>15000</c:v>
                </c:pt>
                <c:pt idx="302">
                  <c:v>15100</c:v>
                </c:pt>
                <c:pt idx="303">
                  <c:v>15100</c:v>
                </c:pt>
                <c:pt idx="304">
                  <c:v>15100</c:v>
                </c:pt>
                <c:pt idx="305">
                  <c:v>15200</c:v>
                </c:pt>
                <c:pt idx="306">
                  <c:v>15200</c:v>
                </c:pt>
                <c:pt idx="307">
                  <c:v>15200</c:v>
                </c:pt>
                <c:pt idx="308">
                  <c:v>15200</c:v>
                </c:pt>
                <c:pt idx="309">
                  <c:v>15200</c:v>
                </c:pt>
                <c:pt idx="310">
                  <c:v>15400</c:v>
                </c:pt>
                <c:pt idx="311">
                  <c:v>15400</c:v>
                </c:pt>
                <c:pt idx="312">
                  <c:v>15400</c:v>
                </c:pt>
                <c:pt idx="313">
                  <c:v>15400</c:v>
                </c:pt>
                <c:pt idx="314">
                  <c:v>15500</c:v>
                </c:pt>
                <c:pt idx="315">
                  <c:v>15500</c:v>
                </c:pt>
                <c:pt idx="316">
                  <c:v>15500</c:v>
                </c:pt>
                <c:pt idx="317">
                  <c:v>15500</c:v>
                </c:pt>
                <c:pt idx="318">
                  <c:v>15500</c:v>
                </c:pt>
                <c:pt idx="319">
                  <c:v>15500</c:v>
                </c:pt>
                <c:pt idx="320">
                  <c:v>15500</c:v>
                </c:pt>
                <c:pt idx="321">
                  <c:v>15600</c:v>
                </c:pt>
                <c:pt idx="322">
                  <c:v>15600</c:v>
                </c:pt>
                <c:pt idx="323">
                  <c:v>15700</c:v>
                </c:pt>
                <c:pt idx="324">
                  <c:v>15700</c:v>
                </c:pt>
                <c:pt idx="325">
                  <c:v>15700</c:v>
                </c:pt>
                <c:pt idx="326">
                  <c:v>15800</c:v>
                </c:pt>
                <c:pt idx="327">
                  <c:v>15800</c:v>
                </c:pt>
                <c:pt idx="328">
                  <c:v>15800</c:v>
                </c:pt>
                <c:pt idx="329">
                  <c:v>15900</c:v>
                </c:pt>
                <c:pt idx="330">
                  <c:v>15900</c:v>
                </c:pt>
                <c:pt idx="331">
                  <c:v>15900</c:v>
                </c:pt>
                <c:pt idx="332">
                  <c:v>15900</c:v>
                </c:pt>
                <c:pt idx="333">
                  <c:v>16000</c:v>
                </c:pt>
                <c:pt idx="334">
                  <c:v>16000</c:v>
                </c:pt>
                <c:pt idx="335">
                  <c:v>16000</c:v>
                </c:pt>
                <c:pt idx="336">
                  <c:v>16000</c:v>
                </c:pt>
                <c:pt idx="337">
                  <c:v>16100.000000000002</c:v>
                </c:pt>
                <c:pt idx="338">
                  <c:v>16100.000000000002</c:v>
                </c:pt>
                <c:pt idx="339">
                  <c:v>16100.000000000002</c:v>
                </c:pt>
                <c:pt idx="340">
                  <c:v>16200</c:v>
                </c:pt>
                <c:pt idx="341">
                  <c:v>16200</c:v>
                </c:pt>
                <c:pt idx="342">
                  <c:v>16300</c:v>
                </c:pt>
                <c:pt idx="343">
                  <c:v>16300</c:v>
                </c:pt>
                <c:pt idx="344">
                  <c:v>16300</c:v>
                </c:pt>
                <c:pt idx="345">
                  <c:v>16300</c:v>
                </c:pt>
                <c:pt idx="346">
                  <c:v>16300</c:v>
                </c:pt>
                <c:pt idx="347">
                  <c:v>16300</c:v>
                </c:pt>
                <c:pt idx="348">
                  <c:v>16300</c:v>
                </c:pt>
                <c:pt idx="349">
                  <c:v>16300</c:v>
                </c:pt>
                <c:pt idx="350">
                  <c:v>16300</c:v>
                </c:pt>
                <c:pt idx="351">
                  <c:v>16300</c:v>
                </c:pt>
                <c:pt idx="352">
                  <c:v>16400</c:v>
                </c:pt>
                <c:pt idx="353">
                  <c:v>16400</c:v>
                </c:pt>
                <c:pt idx="354">
                  <c:v>16400</c:v>
                </c:pt>
                <c:pt idx="355">
                  <c:v>16400</c:v>
                </c:pt>
                <c:pt idx="356">
                  <c:v>16400</c:v>
                </c:pt>
                <c:pt idx="357">
                  <c:v>16500</c:v>
                </c:pt>
                <c:pt idx="358">
                  <c:v>16500</c:v>
                </c:pt>
                <c:pt idx="359">
                  <c:v>16500</c:v>
                </c:pt>
                <c:pt idx="360">
                  <c:v>16500</c:v>
                </c:pt>
                <c:pt idx="361">
                  <c:v>16500</c:v>
                </c:pt>
                <c:pt idx="362">
                  <c:v>16500</c:v>
                </c:pt>
                <c:pt idx="363">
                  <c:v>16500</c:v>
                </c:pt>
                <c:pt idx="364">
                  <c:v>16500</c:v>
                </c:pt>
                <c:pt idx="365">
                  <c:v>16500</c:v>
                </c:pt>
                <c:pt idx="366">
                  <c:v>16500</c:v>
                </c:pt>
                <c:pt idx="367">
                  <c:v>16500</c:v>
                </c:pt>
                <c:pt idx="368">
                  <c:v>16500</c:v>
                </c:pt>
                <c:pt idx="369">
                  <c:v>16500</c:v>
                </c:pt>
                <c:pt idx="370">
                  <c:v>16600</c:v>
                </c:pt>
                <c:pt idx="371">
                  <c:v>16600</c:v>
                </c:pt>
                <c:pt idx="372">
                  <c:v>16600</c:v>
                </c:pt>
                <c:pt idx="373">
                  <c:v>16600</c:v>
                </c:pt>
                <c:pt idx="374">
                  <c:v>16600</c:v>
                </c:pt>
                <c:pt idx="375">
                  <c:v>16600</c:v>
                </c:pt>
                <c:pt idx="376">
                  <c:v>16600</c:v>
                </c:pt>
                <c:pt idx="377">
                  <c:v>16700</c:v>
                </c:pt>
                <c:pt idx="378">
                  <c:v>16700</c:v>
                </c:pt>
                <c:pt idx="379">
                  <c:v>16700</c:v>
                </c:pt>
                <c:pt idx="380">
                  <c:v>16700</c:v>
                </c:pt>
                <c:pt idx="381">
                  <c:v>16700</c:v>
                </c:pt>
                <c:pt idx="382">
                  <c:v>16700</c:v>
                </c:pt>
                <c:pt idx="383">
                  <c:v>16800</c:v>
                </c:pt>
                <c:pt idx="384">
                  <c:v>16800</c:v>
                </c:pt>
                <c:pt idx="385">
                  <c:v>16800</c:v>
                </c:pt>
                <c:pt idx="386">
                  <c:v>16800</c:v>
                </c:pt>
                <c:pt idx="387">
                  <c:v>16800</c:v>
                </c:pt>
                <c:pt idx="388">
                  <c:v>16800</c:v>
                </c:pt>
                <c:pt idx="389">
                  <c:v>16800</c:v>
                </c:pt>
                <c:pt idx="390">
                  <c:v>16800</c:v>
                </c:pt>
                <c:pt idx="391">
                  <c:v>16800</c:v>
                </c:pt>
                <c:pt idx="392">
                  <c:v>16800</c:v>
                </c:pt>
                <c:pt idx="393">
                  <c:v>16800</c:v>
                </c:pt>
                <c:pt idx="394">
                  <c:v>16800</c:v>
                </c:pt>
                <c:pt idx="395">
                  <c:v>16800</c:v>
                </c:pt>
                <c:pt idx="396">
                  <c:v>16800</c:v>
                </c:pt>
                <c:pt idx="397">
                  <c:v>16800</c:v>
                </c:pt>
                <c:pt idx="398">
                  <c:v>16800</c:v>
                </c:pt>
                <c:pt idx="399">
                  <c:v>16900</c:v>
                </c:pt>
                <c:pt idx="400">
                  <c:v>16900</c:v>
                </c:pt>
                <c:pt idx="401">
                  <c:v>16900</c:v>
                </c:pt>
                <c:pt idx="402">
                  <c:v>16900</c:v>
                </c:pt>
                <c:pt idx="403">
                  <c:v>16900</c:v>
                </c:pt>
                <c:pt idx="404">
                  <c:v>16900</c:v>
                </c:pt>
                <c:pt idx="405">
                  <c:v>16900</c:v>
                </c:pt>
                <c:pt idx="406">
                  <c:v>16900</c:v>
                </c:pt>
                <c:pt idx="407">
                  <c:v>16900</c:v>
                </c:pt>
                <c:pt idx="408">
                  <c:v>17000</c:v>
                </c:pt>
                <c:pt idx="409">
                  <c:v>17000</c:v>
                </c:pt>
                <c:pt idx="410">
                  <c:v>17000</c:v>
                </c:pt>
                <c:pt idx="411">
                  <c:v>17000</c:v>
                </c:pt>
                <c:pt idx="412">
                  <c:v>17000</c:v>
                </c:pt>
                <c:pt idx="413">
                  <c:v>17000</c:v>
                </c:pt>
                <c:pt idx="414">
                  <c:v>17000</c:v>
                </c:pt>
                <c:pt idx="415">
                  <c:v>17000</c:v>
                </c:pt>
                <c:pt idx="416">
                  <c:v>17000</c:v>
                </c:pt>
                <c:pt idx="417">
                  <c:v>17000</c:v>
                </c:pt>
                <c:pt idx="418">
                  <c:v>17000</c:v>
                </c:pt>
                <c:pt idx="419">
                  <c:v>17000</c:v>
                </c:pt>
                <c:pt idx="420">
                  <c:v>17100</c:v>
                </c:pt>
                <c:pt idx="421">
                  <c:v>17100</c:v>
                </c:pt>
                <c:pt idx="422">
                  <c:v>17100</c:v>
                </c:pt>
                <c:pt idx="423">
                  <c:v>17100</c:v>
                </c:pt>
                <c:pt idx="424">
                  <c:v>17100</c:v>
                </c:pt>
                <c:pt idx="425">
                  <c:v>17100</c:v>
                </c:pt>
                <c:pt idx="426">
                  <c:v>17100</c:v>
                </c:pt>
                <c:pt idx="427">
                  <c:v>17100</c:v>
                </c:pt>
                <c:pt idx="428">
                  <c:v>17100</c:v>
                </c:pt>
                <c:pt idx="429">
                  <c:v>17200</c:v>
                </c:pt>
                <c:pt idx="430">
                  <c:v>17200</c:v>
                </c:pt>
                <c:pt idx="431">
                  <c:v>17200</c:v>
                </c:pt>
                <c:pt idx="432">
                  <c:v>17200</c:v>
                </c:pt>
                <c:pt idx="433">
                  <c:v>17200</c:v>
                </c:pt>
                <c:pt idx="434">
                  <c:v>17200</c:v>
                </c:pt>
                <c:pt idx="435">
                  <c:v>17200</c:v>
                </c:pt>
                <c:pt idx="436">
                  <c:v>17200</c:v>
                </c:pt>
                <c:pt idx="437">
                  <c:v>17200</c:v>
                </c:pt>
                <c:pt idx="438">
                  <c:v>17200</c:v>
                </c:pt>
                <c:pt idx="439">
                  <c:v>17300</c:v>
                </c:pt>
                <c:pt idx="440">
                  <c:v>17300</c:v>
                </c:pt>
                <c:pt idx="441">
                  <c:v>17300</c:v>
                </c:pt>
                <c:pt idx="442">
                  <c:v>17300</c:v>
                </c:pt>
                <c:pt idx="443">
                  <c:v>17300</c:v>
                </c:pt>
                <c:pt idx="444">
                  <c:v>17300</c:v>
                </c:pt>
                <c:pt idx="445">
                  <c:v>17300</c:v>
                </c:pt>
                <c:pt idx="446">
                  <c:v>17300</c:v>
                </c:pt>
                <c:pt idx="447">
                  <c:v>17300</c:v>
                </c:pt>
                <c:pt idx="448">
                  <c:v>17300</c:v>
                </c:pt>
                <c:pt idx="449">
                  <c:v>17300</c:v>
                </c:pt>
                <c:pt idx="450">
                  <c:v>17300</c:v>
                </c:pt>
                <c:pt idx="451">
                  <c:v>17400</c:v>
                </c:pt>
                <c:pt idx="452">
                  <c:v>17400</c:v>
                </c:pt>
                <c:pt idx="453">
                  <c:v>17400</c:v>
                </c:pt>
                <c:pt idx="454">
                  <c:v>17400</c:v>
                </c:pt>
                <c:pt idx="455">
                  <c:v>17400</c:v>
                </c:pt>
                <c:pt idx="456">
                  <c:v>17400</c:v>
                </c:pt>
                <c:pt idx="457">
                  <c:v>17400</c:v>
                </c:pt>
                <c:pt idx="458">
                  <c:v>17400</c:v>
                </c:pt>
                <c:pt idx="459">
                  <c:v>17400</c:v>
                </c:pt>
                <c:pt idx="460">
                  <c:v>17400</c:v>
                </c:pt>
                <c:pt idx="461">
                  <c:v>17400</c:v>
                </c:pt>
                <c:pt idx="462">
                  <c:v>17400</c:v>
                </c:pt>
                <c:pt idx="463">
                  <c:v>17400</c:v>
                </c:pt>
                <c:pt idx="464">
                  <c:v>17400</c:v>
                </c:pt>
                <c:pt idx="465">
                  <c:v>17500</c:v>
                </c:pt>
                <c:pt idx="466">
                  <c:v>17500</c:v>
                </c:pt>
                <c:pt idx="467">
                  <c:v>17500</c:v>
                </c:pt>
                <c:pt idx="468">
                  <c:v>17500</c:v>
                </c:pt>
                <c:pt idx="469">
                  <c:v>17500</c:v>
                </c:pt>
                <c:pt idx="470">
                  <c:v>17500</c:v>
                </c:pt>
                <c:pt idx="471">
                  <c:v>17500</c:v>
                </c:pt>
                <c:pt idx="472">
                  <c:v>17500</c:v>
                </c:pt>
                <c:pt idx="473">
                  <c:v>17500</c:v>
                </c:pt>
                <c:pt idx="474">
                  <c:v>17500</c:v>
                </c:pt>
                <c:pt idx="475">
                  <c:v>17500</c:v>
                </c:pt>
                <c:pt idx="476">
                  <c:v>17500</c:v>
                </c:pt>
                <c:pt idx="477">
                  <c:v>17500</c:v>
                </c:pt>
                <c:pt idx="478">
                  <c:v>17600</c:v>
                </c:pt>
                <c:pt idx="479">
                  <c:v>17600</c:v>
                </c:pt>
                <c:pt idx="480">
                  <c:v>17600</c:v>
                </c:pt>
                <c:pt idx="481">
                  <c:v>17600</c:v>
                </c:pt>
                <c:pt idx="482">
                  <c:v>17600</c:v>
                </c:pt>
                <c:pt idx="483">
                  <c:v>17600</c:v>
                </c:pt>
                <c:pt idx="484">
                  <c:v>17600</c:v>
                </c:pt>
                <c:pt idx="485">
                  <c:v>17600</c:v>
                </c:pt>
                <c:pt idx="486">
                  <c:v>17600</c:v>
                </c:pt>
                <c:pt idx="487">
                  <c:v>17600</c:v>
                </c:pt>
                <c:pt idx="488">
                  <c:v>17600</c:v>
                </c:pt>
                <c:pt idx="489">
                  <c:v>17600</c:v>
                </c:pt>
                <c:pt idx="490">
                  <c:v>17600</c:v>
                </c:pt>
                <c:pt idx="491">
                  <c:v>17600</c:v>
                </c:pt>
                <c:pt idx="492">
                  <c:v>17600</c:v>
                </c:pt>
                <c:pt idx="493">
                  <c:v>17600</c:v>
                </c:pt>
                <c:pt idx="494">
                  <c:v>17600</c:v>
                </c:pt>
                <c:pt idx="495">
                  <c:v>17600</c:v>
                </c:pt>
                <c:pt idx="496">
                  <c:v>17600</c:v>
                </c:pt>
                <c:pt idx="497">
                  <c:v>17600</c:v>
                </c:pt>
                <c:pt idx="498">
                  <c:v>17700</c:v>
                </c:pt>
                <c:pt idx="499">
                  <c:v>17700</c:v>
                </c:pt>
                <c:pt idx="500">
                  <c:v>17700</c:v>
                </c:pt>
                <c:pt idx="501">
                  <c:v>17700</c:v>
                </c:pt>
                <c:pt idx="502">
                  <c:v>17700</c:v>
                </c:pt>
                <c:pt idx="503">
                  <c:v>17700</c:v>
                </c:pt>
                <c:pt idx="504">
                  <c:v>17700</c:v>
                </c:pt>
                <c:pt idx="505">
                  <c:v>17700</c:v>
                </c:pt>
                <c:pt idx="506">
                  <c:v>17700</c:v>
                </c:pt>
                <c:pt idx="507">
                  <c:v>17700</c:v>
                </c:pt>
                <c:pt idx="508">
                  <c:v>17700</c:v>
                </c:pt>
                <c:pt idx="509">
                  <c:v>17700</c:v>
                </c:pt>
                <c:pt idx="510">
                  <c:v>17700</c:v>
                </c:pt>
                <c:pt idx="511">
                  <c:v>17700</c:v>
                </c:pt>
                <c:pt idx="512">
                  <c:v>17700</c:v>
                </c:pt>
                <c:pt idx="513">
                  <c:v>17700</c:v>
                </c:pt>
                <c:pt idx="514">
                  <c:v>17700</c:v>
                </c:pt>
                <c:pt idx="515">
                  <c:v>17700</c:v>
                </c:pt>
                <c:pt idx="516">
                  <c:v>17700</c:v>
                </c:pt>
                <c:pt idx="517">
                  <c:v>17700</c:v>
                </c:pt>
                <c:pt idx="518">
                  <c:v>17700</c:v>
                </c:pt>
                <c:pt idx="519">
                  <c:v>17700</c:v>
                </c:pt>
                <c:pt idx="520">
                  <c:v>17700</c:v>
                </c:pt>
                <c:pt idx="521">
                  <c:v>17700</c:v>
                </c:pt>
                <c:pt idx="522">
                  <c:v>17700</c:v>
                </c:pt>
                <c:pt idx="523">
                  <c:v>17800</c:v>
                </c:pt>
                <c:pt idx="524">
                  <c:v>17800</c:v>
                </c:pt>
                <c:pt idx="525">
                  <c:v>17800</c:v>
                </c:pt>
                <c:pt idx="526">
                  <c:v>17800</c:v>
                </c:pt>
                <c:pt idx="527">
                  <c:v>17800</c:v>
                </c:pt>
                <c:pt idx="528">
                  <c:v>17800</c:v>
                </c:pt>
                <c:pt idx="529">
                  <c:v>17800</c:v>
                </c:pt>
                <c:pt idx="530">
                  <c:v>17800</c:v>
                </c:pt>
                <c:pt idx="531">
                  <c:v>17800</c:v>
                </c:pt>
                <c:pt idx="532">
                  <c:v>17800</c:v>
                </c:pt>
                <c:pt idx="533">
                  <c:v>17800</c:v>
                </c:pt>
                <c:pt idx="534">
                  <c:v>17800</c:v>
                </c:pt>
                <c:pt idx="535">
                  <c:v>17800</c:v>
                </c:pt>
                <c:pt idx="536">
                  <c:v>17800</c:v>
                </c:pt>
                <c:pt idx="537">
                  <c:v>17800</c:v>
                </c:pt>
                <c:pt idx="538">
                  <c:v>17800</c:v>
                </c:pt>
                <c:pt idx="539">
                  <c:v>17800</c:v>
                </c:pt>
                <c:pt idx="540">
                  <c:v>17800</c:v>
                </c:pt>
                <c:pt idx="541">
                  <c:v>17800</c:v>
                </c:pt>
                <c:pt idx="542">
                  <c:v>17800</c:v>
                </c:pt>
                <c:pt idx="543">
                  <c:v>17800</c:v>
                </c:pt>
                <c:pt idx="544">
                  <c:v>17800</c:v>
                </c:pt>
                <c:pt idx="545">
                  <c:v>17800</c:v>
                </c:pt>
                <c:pt idx="546">
                  <c:v>17900</c:v>
                </c:pt>
                <c:pt idx="547">
                  <c:v>17900</c:v>
                </c:pt>
                <c:pt idx="548">
                  <c:v>17900</c:v>
                </c:pt>
                <c:pt idx="549">
                  <c:v>17900</c:v>
                </c:pt>
                <c:pt idx="550">
                  <c:v>17900</c:v>
                </c:pt>
                <c:pt idx="551">
                  <c:v>17900</c:v>
                </c:pt>
                <c:pt idx="552">
                  <c:v>17900</c:v>
                </c:pt>
                <c:pt idx="553">
                  <c:v>17900</c:v>
                </c:pt>
                <c:pt idx="554">
                  <c:v>17900</c:v>
                </c:pt>
                <c:pt idx="555">
                  <c:v>17900</c:v>
                </c:pt>
                <c:pt idx="556">
                  <c:v>17900</c:v>
                </c:pt>
                <c:pt idx="557">
                  <c:v>17900</c:v>
                </c:pt>
                <c:pt idx="558">
                  <c:v>17900</c:v>
                </c:pt>
                <c:pt idx="559">
                  <c:v>17900</c:v>
                </c:pt>
                <c:pt idx="560">
                  <c:v>17900</c:v>
                </c:pt>
                <c:pt idx="561">
                  <c:v>17900</c:v>
                </c:pt>
                <c:pt idx="562">
                  <c:v>17900</c:v>
                </c:pt>
                <c:pt idx="563">
                  <c:v>17900</c:v>
                </c:pt>
                <c:pt idx="564">
                  <c:v>17900</c:v>
                </c:pt>
                <c:pt idx="565">
                  <c:v>17900</c:v>
                </c:pt>
                <c:pt idx="566">
                  <c:v>18000</c:v>
                </c:pt>
                <c:pt idx="567">
                  <c:v>18000</c:v>
                </c:pt>
                <c:pt idx="568">
                  <c:v>18000</c:v>
                </c:pt>
                <c:pt idx="569">
                  <c:v>18000</c:v>
                </c:pt>
                <c:pt idx="570">
                  <c:v>18000</c:v>
                </c:pt>
                <c:pt idx="571">
                  <c:v>18000</c:v>
                </c:pt>
                <c:pt idx="572">
                  <c:v>18000</c:v>
                </c:pt>
                <c:pt idx="573">
                  <c:v>18000</c:v>
                </c:pt>
                <c:pt idx="574">
                  <c:v>18000</c:v>
                </c:pt>
                <c:pt idx="575">
                  <c:v>18000</c:v>
                </c:pt>
                <c:pt idx="576">
                  <c:v>18000</c:v>
                </c:pt>
                <c:pt idx="577">
                  <c:v>18000</c:v>
                </c:pt>
                <c:pt idx="578">
                  <c:v>18100</c:v>
                </c:pt>
                <c:pt idx="579">
                  <c:v>18100</c:v>
                </c:pt>
                <c:pt idx="580">
                  <c:v>18100</c:v>
                </c:pt>
                <c:pt idx="581">
                  <c:v>18100</c:v>
                </c:pt>
                <c:pt idx="582">
                  <c:v>18100</c:v>
                </c:pt>
                <c:pt idx="583">
                  <c:v>18100</c:v>
                </c:pt>
                <c:pt idx="584">
                  <c:v>18100</c:v>
                </c:pt>
                <c:pt idx="585">
                  <c:v>18100</c:v>
                </c:pt>
                <c:pt idx="586">
                  <c:v>18100</c:v>
                </c:pt>
                <c:pt idx="587">
                  <c:v>18200</c:v>
                </c:pt>
                <c:pt idx="588">
                  <c:v>18200</c:v>
                </c:pt>
                <c:pt idx="589">
                  <c:v>18200</c:v>
                </c:pt>
                <c:pt idx="590">
                  <c:v>18200</c:v>
                </c:pt>
                <c:pt idx="591">
                  <c:v>18200</c:v>
                </c:pt>
                <c:pt idx="592">
                  <c:v>18200</c:v>
                </c:pt>
                <c:pt idx="593">
                  <c:v>18200</c:v>
                </c:pt>
                <c:pt idx="594">
                  <c:v>18200</c:v>
                </c:pt>
                <c:pt idx="595">
                  <c:v>18200</c:v>
                </c:pt>
                <c:pt idx="596">
                  <c:v>18300</c:v>
                </c:pt>
                <c:pt idx="597">
                  <c:v>18300</c:v>
                </c:pt>
                <c:pt idx="598">
                  <c:v>18300</c:v>
                </c:pt>
                <c:pt idx="599">
                  <c:v>18300</c:v>
                </c:pt>
                <c:pt idx="600">
                  <c:v>18300</c:v>
                </c:pt>
                <c:pt idx="601">
                  <c:v>18300</c:v>
                </c:pt>
                <c:pt idx="602">
                  <c:v>18300</c:v>
                </c:pt>
                <c:pt idx="603">
                  <c:v>18300</c:v>
                </c:pt>
                <c:pt idx="604">
                  <c:v>18400</c:v>
                </c:pt>
                <c:pt idx="605">
                  <c:v>18400</c:v>
                </c:pt>
                <c:pt idx="606">
                  <c:v>18400</c:v>
                </c:pt>
                <c:pt idx="607">
                  <c:v>18500</c:v>
                </c:pt>
                <c:pt idx="608">
                  <c:v>18500</c:v>
                </c:pt>
                <c:pt idx="609">
                  <c:v>18500</c:v>
                </c:pt>
                <c:pt idx="610">
                  <c:v>18500</c:v>
                </c:pt>
                <c:pt idx="611">
                  <c:v>18600</c:v>
                </c:pt>
                <c:pt idx="612">
                  <c:v>18700</c:v>
                </c:pt>
              </c:numCache>
            </c:numRef>
          </c:yVal>
          <c:smooth val="1"/>
        </c:ser>
        <c:dLbls>
          <c:showLegendKey val="0"/>
          <c:showVal val="0"/>
          <c:showCatName val="0"/>
          <c:showSerName val="0"/>
          <c:showPercent val="0"/>
          <c:showBubbleSize val="0"/>
        </c:dLbls>
        <c:axId val="136679808"/>
        <c:axId val="136681728"/>
      </c:scatterChart>
      <c:valAx>
        <c:axId val="136679808"/>
        <c:scaling>
          <c:orientation val="minMax"/>
          <c:max val="72"/>
          <c:min val="32"/>
        </c:scaling>
        <c:delete val="1"/>
        <c:axPos val="b"/>
        <c:numFmt formatCode="General" sourceLinked="1"/>
        <c:majorTickMark val="out"/>
        <c:minorTickMark val="in"/>
        <c:tickLblPos val="nextTo"/>
        <c:crossAx val="136681728"/>
        <c:crosses val="autoZero"/>
        <c:crossBetween val="midCat"/>
      </c:valAx>
      <c:valAx>
        <c:axId val="136681728"/>
        <c:scaling>
          <c:orientation val="minMax"/>
          <c:max val="21000"/>
          <c:min val="9000"/>
        </c:scaling>
        <c:delete val="1"/>
        <c:axPos val="l"/>
        <c:numFmt formatCode="0" sourceLinked="0"/>
        <c:majorTickMark val="out"/>
        <c:minorTickMark val="none"/>
        <c:tickLblPos val="nextTo"/>
        <c:crossAx val="136679808"/>
        <c:crosses val="autoZero"/>
        <c:crossBetween val="midCat"/>
      </c:valAx>
    </c:plotArea>
    <c:legend>
      <c:legendPos val="tr"/>
      <c:legendEntry>
        <c:idx val="0"/>
        <c:delete val="1"/>
      </c:legendEntry>
      <c:layout>
        <c:manualLayout>
          <c:xMode val="edge"/>
          <c:yMode val="edge"/>
          <c:x val="0.72416795228840669"/>
          <c:y val="1.9697372401830532E-3"/>
          <c:w val="0.27583204771159331"/>
          <c:h val="0.2034279485567795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2.7420372698018385E-3"/>
                  <c:y val="-0.10711832895888014"/>
                </c:manualLayout>
              </c:layout>
              <c:tx>
                <c:rich>
                  <a:bodyPr/>
                  <a:lstStyle/>
                  <a:p>
                    <a:r>
                      <a:rPr lang="en-US" sz="1600">
                        <a:solidFill>
                          <a:srgbClr val="000000"/>
                        </a:solidFill>
                        <a:latin typeface="Arial" panose="020B0604020202020204" pitchFamily="34" charset="0"/>
                        <a:cs typeface="Arial" panose="020B0604020202020204" pitchFamily="34" charset="0"/>
                      </a:rPr>
                      <a:t>24</a:t>
                    </a:r>
                    <a:endParaRPr lang="en-US"/>
                  </a:p>
                </c:rich>
              </c:tx>
              <c:showLegendKey val="0"/>
              <c:showVal val="1"/>
              <c:showCatName val="0"/>
              <c:showSerName val="0"/>
              <c:showPercent val="0"/>
              <c:showBubbleSize val="0"/>
            </c:dLbl>
            <c:dLbl>
              <c:idx val="1"/>
              <c:delete val="1"/>
            </c:dLbl>
            <c:dLbl>
              <c:idx val="2"/>
              <c:layout>
                <c:manualLayout>
                  <c:x val="-0.17385315997086287"/>
                  <c:y val="-4.1666666666666664E-2"/>
                </c:manualLayout>
              </c:layout>
              <c:tx>
                <c:rich>
                  <a:bodyPr/>
                  <a:lstStyle/>
                  <a:p>
                    <a:r>
                      <a:rPr lang="en-US" sz="1600">
                        <a:solidFill>
                          <a:srgbClr val="000000"/>
                        </a:solidFill>
                        <a:latin typeface="Arial" panose="020B0604020202020204" pitchFamily="34" charset="0"/>
                        <a:cs typeface="Arial" panose="020B0604020202020204" pitchFamily="34" charset="0"/>
                      </a:rPr>
                      <a:t>759</a:t>
                    </a:r>
                    <a:endParaRPr lang="en-US"/>
                  </a:p>
                </c:rich>
              </c:tx>
              <c:showLegendKey val="0"/>
              <c:showVal val="1"/>
              <c:showCatName val="0"/>
              <c:showSerName val="0"/>
              <c:showPercent val="0"/>
              <c:showBubbleSize val="0"/>
            </c:dLbl>
            <c:dLbl>
              <c:idx val="3"/>
              <c:layout>
                <c:manualLayout>
                  <c:x val="-0.17387097951882005"/>
                  <c:y val="-5.0925925925925923E-2"/>
                </c:manualLayout>
              </c:layout>
              <c:tx>
                <c:rich>
                  <a:bodyPr/>
                  <a:lstStyle/>
                  <a:p>
                    <a:r>
                      <a:rPr lang="en-US" sz="1600">
                        <a:solidFill>
                          <a:srgbClr val="000000"/>
                        </a:solidFill>
                        <a:latin typeface="Arial" panose="020B0604020202020204" pitchFamily="34" charset="0"/>
                        <a:cs typeface="Arial" panose="020B0604020202020204" pitchFamily="34" charset="0"/>
                      </a:rPr>
                      <a:t>574</a:t>
                    </a:r>
                    <a:endParaRPr lang="en-US"/>
                  </a:p>
                </c:rich>
              </c:tx>
              <c:showLegendKey val="0"/>
              <c:showVal val="1"/>
              <c:showCatName val="0"/>
              <c:showSerName val="0"/>
              <c:showPercent val="0"/>
              <c:showBubbleSize val="0"/>
            </c:dLbl>
            <c:dLbl>
              <c:idx val="4"/>
              <c:layout>
                <c:manualLayout>
                  <c:x val="-0.16281373269982669"/>
                  <c:y val="-4.1666666666666664E-2"/>
                </c:manualLayout>
              </c:layout>
              <c:tx>
                <c:rich>
                  <a:bodyPr/>
                  <a:lstStyle/>
                  <a:p>
                    <a:r>
                      <a:rPr lang="en-US" sz="1600">
                        <a:solidFill>
                          <a:srgbClr val="000000"/>
                        </a:solidFill>
                        <a:latin typeface="Arial" panose="020B0604020202020204" pitchFamily="34" charset="0"/>
                        <a:cs typeface="Arial" panose="020B0604020202020204" pitchFamily="34" charset="0"/>
                      </a:rPr>
                      <a:t>267</a:t>
                    </a:r>
                    <a:endParaRPr lang="en-US"/>
                  </a:p>
                </c:rich>
              </c:tx>
              <c:showLegendKey val="0"/>
              <c:showVal val="1"/>
              <c:showCatName val="0"/>
              <c:showSerName val="0"/>
              <c:showPercent val="0"/>
              <c:showBubbleSize val="0"/>
            </c:dLbl>
            <c:dLbl>
              <c:idx val="5"/>
              <c:layout>
                <c:manualLayout>
                  <c:x val="0"/>
                  <c:y val="-6.4814814814814811E-2"/>
                </c:manualLayout>
              </c:layout>
              <c:tx>
                <c:rich>
                  <a:bodyPr/>
                  <a:lstStyle/>
                  <a:p>
                    <a:r>
                      <a:rPr lang="en-US" sz="1600">
                        <a:solidFill>
                          <a:srgbClr val="000000"/>
                        </a:solidFill>
                        <a:latin typeface="Arial" panose="020B0604020202020204" pitchFamily="34" charset="0"/>
                        <a:cs typeface="Arial" panose="020B0604020202020204" pitchFamily="34" charset="0"/>
                      </a:rPr>
                      <a:t>469</a:t>
                    </a:r>
                    <a:endParaRPr lang="en-US"/>
                  </a:p>
                </c:rich>
              </c:tx>
              <c:showLegendKey val="0"/>
              <c:showVal val="1"/>
              <c:showCatName val="0"/>
              <c:showSerName val="0"/>
              <c:showPercent val="0"/>
              <c:showBubbleSize val="0"/>
            </c:dLbl>
            <c:txPr>
              <a:bodyPr/>
              <a:lstStyle/>
              <a:p>
                <a:pPr>
                  <a:defRPr sz="1600">
                    <a:solidFill>
                      <a:srgbClr val="000000"/>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errBars>
            <c:errBarType val="both"/>
            <c:errValType val="cust"/>
            <c:noEndCap val="0"/>
            <c:plus>
              <c:numRef>
                <c:f>'B2 CH1 OP Condition'!$D$7:$D$11</c:f>
                <c:numCache>
                  <c:formatCode>General</c:formatCode>
                  <c:ptCount val="5"/>
                  <c:pt idx="0">
                    <c:v>5.6399999999999999E-2</c:v>
                  </c:pt>
                  <c:pt idx="1">
                    <c:v>8.6999999999999994E-3</c:v>
                  </c:pt>
                  <c:pt idx="2">
                    <c:v>9.1999999999999998E-3</c:v>
                  </c:pt>
                  <c:pt idx="3">
                    <c:v>1.6299999999999999E-2</c:v>
                  </c:pt>
                  <c:pt idx="4">
                    <c:v>1.0699999999999999E-2</c:v>
                  </c:pt>
                </c:numCache>
              </c:numRef>
            </c:plus>
            <c:minus>
              <c:numRef>
                <c:f>'B2 CH1 OP Condition'!$D$7:$D$11</c:f>
                <c:numCache>
                  <c:formatCode>General</c:formatCode>
                  <c:ptCount val="5"/>
                  <c:pt idx="0">
                    <c:v>5.6399999999999999E-2</c:v>
                  </c:pt>
                  <c:pt idx="1">
                    <c:v>8.6999999999999994E-3</c:v>
                  </c:pt>
                  <c:pt idx="2">
                    <c:v>9.1999999999999998E-3</c:v>
                  </c:pt>
                  <c:pt idx="3">
                    <c:v>1.6299999999999999E-2</c:v>
                  </c:pt>
                  <c:pt idx="4">
                    <c:v>1.0699999999999999E-2</c:v>
                  </c:pt>
                </c:numCache>
              </c:numRef>
            </c:minus>
          </c:errBars>
          <c:cat>
            <c:strRef>
              <c:f>'B2 CH1 OP Condition'!$A$7:$A$11</c:f>
              <c:strCache>
                <c:ptCount val="5"/>
                <c:pt idx="0">
                  <c:v>&lt;1%</c:v>
                </c:pt>
                <c:pt idx="1">
                  <c:v>Q1</c:v>
                </c:pt>
                <c:pt idx="2">
                  <c:v>Q2</c:v>
                </c:pt>
                <c:pt idx="3">
                  <c:v>Q3</c:v>
                </c:pt>
                <c:pt idx="4">
                  <c:v>Q4</c:v>
                </c:pt>
              </c:strCache>
            </c:strRef>
          </c:cat>
          <c:val>
            <c:numRef>
              <c:f>'B2 CH1 OP Condition'!$C$7:$C$11</c:f>
              <c:numCache>
                <c:formatCode>0.000</c:formatCode>
                <c:ptCount val="5"/>
                <c:pt idx="0">
                  <c:v>0.91669999999999996</c:v>
                </c:pt>
                <c:pt idx="1">
                  <c:v>0.95450000000000002</c:v>
                </c:pt>
                <c:pt idx="2">
                  <c:v>0.95750000000000002</c:v>
                </c:pt>
                <c:pt idx="3">
                  <c:v>0.95009999999999994</c:v>
                </c:pt>
                <c:pt idx="4">
                  <c:v>0.95630000000000004</c:v>
                </c:pt>
              </c:numCache>
            </c:numRef>
          </c:val>
        </c:ser>
        <c:dLbls>
          <c:showLegendKey val="0"/>
          <c:showVal val="0"/>
          <c:showCatName val="0"/>
          <c:showSerName val="0"/>
          <c:showPercent val="0"/>
          <c:showBubbleSize val="0"/>
        </c:dLbls>
        <c:gapWidth val="150"/>
        <c:axId val="134973696"/>
        <c:axId val="134991872"/>
      </c:barChart>
      <c:catAx>
        <c:axId val="134973696"/>
        <c:scaling>
          <c:orientation val="minMax"/>
        </c:scaling>
        <c:delete val="0"/>
        <c:axPos val="b"/>
        <c:majorTickMark val="out"/>
        <c:minorTickMark val="none"/>
        <c:tickLblPos val="nextTo"/>
        <c:txPr>
          <a:bodyPr/>
          <a:lstStyle/>
          <a:p>
            <a:pPr>
              <a:defRPr sz="1600">
                <a:solidFill>
                  <a:srgbClr val="000000"/>
                </a:solidFill>
                <a:latin typeface="Arial" panose="020B0604020202020204" pitchFamily="34" charset="0"/>
                <a:cs typeface="Arial" panose="020B0604020202020204" pitchFamily="34" charset="0"/>
              </a:defRPr>
            </a:pPr>
            <a:endParaRPr lang="en-US"/>
          </a:p>
        </c:txPr>
        <c:crossAx val="134991872"/>
        <c:crosses val="autoZero"/>
        <c:auto val="1"/>
        <c:lblAlgn val="ctr"/>
        <c:lblOffset val="100"/>
        <c:noMultiLvlLbl val="0"/>
      </c:catAx>
      <c:valAx>
        <c:axId val="134991872"/>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txPr>
          <a:bodyPr/>
          <a:lstStyle/>
          <a:p>
            <a:pPr>
              <a:defRPr sz="1600">
                <a:solidFill>
                  <a:srgbClr val="000000"/>
                </a:solidFill>
                <a:latin typeface="Arial" panose="020B0604020202020204" pitchFamily="34" charset="0"/>
                <a:cs typeface="Arial" panose="020B0604020202020204" pitchFamily="34" charset="0"/>
              </a:defRPr>
            </a:pPr>
            <a:endParaRPr lang="en-US"/>
          </a:p>
        </c:txPr>
        <c:crossAx val="134973696"/>
        <c:crosses val="autoZero"/>
        <c:crossBetween val="between"/>
        <c:majorUnit val="0.1"/>
      </c:valAx>
    </c:plotArea>
    <c:plotVisOnly val="1"/>
    <c:dispBlanksAs val="gap"/>
    <c:showDLblsOverMax val="0"/>
  </c:chart>
  <c:externalData r:id="rId1">
    <c:autoUpdate val="0"/>
  </c:externalData>
  <c:userShapes r:id="rId2"/>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00399973959784"/>
          <c:y val="3.4876947199781842E-2"/>
          <c:w val="0.80198916229777895"/>
          <c:h val="0.82745457954119372"/>
        </c:manualLayout>
      </c:layout>
      <c:scatterChart>
        <c:scatterStyle val="smoothMarker"/>
        <c:varyColors val="0"/>
        <c:ser>
          <c:idx val="4"/>
          <c:order val="0"/>
          <c:tx>
            <c:strRef>
              <c:f>'B2T with STS graphs_by_spp_year'!$O$1:$P$1</c:f>
              <c:strCache>
                <c:ptCount val="1"/>
                <c:pt idx="0">
                  <c:v>UL_Q4 = UL_1%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graphs_by_spp_year'!$O$2:$O$37</c:f>
              <c:numCache>
                <c:formatCode>#,##0</c:formatCode>
                <c:ptCount val="36"/>
                <c:pt idx="0">
                  <c:v>18068</c:v>
                </c:pt>
                <c:pt idx="1">
                  <c:v>18097</c:v>
                </c:pt>
                <c:pt idx="2">
                  <c:v>18121</c:v>
                </c:pt>
                <c:pt idx="3">
                  <c:v>18139</c:v>
                </c:pt>
                <c:pt idx="4">
                  <c:v>18153</c:v>
                </c:pt>
                <c:pt idx="5">
                  <c:v>18162</c:v>
                </c:pt>
                <c:pt idx="6">
                  <c:v>18197</c:v>
                </c:pt>
                <c:pt idx="7">
                  <c:v>18228</c:v>
                </c:pt>
                <c:pt idx="8">
                  <c:v>18255</c:v>
                </c:pt>
                <c:pt idx="9">
                  <c:v>18278</c:v>
                </c:pt>
                <c:pt idx="10">
                  <c:v>18299</c:v>
                </c:pt>
                <c:pt idx="11">
                  <c:v>18366</c:v>
                </c:pt>
                <c:pt idx="12">
                  <c:v>18200</c:v>
                </c:pt>
                <c:pt idx="13">
                  <c:v>18040</c:v>
                </c:pt>
                <c:pt idx="14">
                  <c:v>17887</c:v>
                </c:pt>
                <c:pt idx="15">
                  <c:v>18598</c:v>
                </c:pt>
                <c:pt idx="16">
                  <c:v>18850</c:v>
                </c:pt>
                <c:pt idx="17">
                  <c:v>19091</c:v>
                </c:pt>
                <c:pt idx="18">
                  <c:v>19323</c:v>
                </c:pt>
                <c:pt idx="19">
                  <c:v>19536</c:v>
                </c:pt>
                <c:pt idx="20">
                  <c:v>19115</c:v>
                </c:pt>
                <c:pt idx="21">
                  <c:v>18718</c:v>
                </c:pt>
                <c:pt idx="22">
                  <c:v>18336</c:v>
                </c:pt>
                <c:pt idx="23">
                  <c:v>17967</c:v>
                </c:pt>
                <c:pt idx="24">
                  <c:v>17611</c:v>
                </c:pt>
                <c:pt idx="25">
                  <c:v>17267</c:v>
                </c:pt>
                <c:pt idx="26">
                  <c:v>16978</c:v>
                </c:pt>
                <c:pt idx="27">
                  <c:v>16699</c:v>
                </c:pt>
                <c:pt idx="28">
                  <c:v>16428</c:v>
                </c:pt>
                <c:pt idx="29">
                  <c:v>16166</c:v>
                </c:pt>
                <c:pt idx="30">
                  <c:v>15912</c:v>
                </c:pt>
                <c:pt idx="31">
                  <c:v>15671</c:v>
                </c:pt>
                <c:pt idx="32">
                  <c:v>15437</c:v>
                </c:pt>
                <c:pt idx="33">
                  <c:v>15210</c:v>
                </c:pt>
                <c:pt idx="34">
                  <c:v>14990</c:v>
                </c:pt>
                <c:pt idx="35">
                  <c:v>14775</c:v>
                </c:pt>
              </c:numCache>
            </c:numRef>
          </c:yVal>
          <c:smooth val="0"/>
        </c:ser>
        <c:ser>
          <c:idx val="3"/>
          <c:order val="1"/>
          <c:tx>
            <c:strRef>
              <c:f>'B2T with STS graphs_by_spp_year'!$N$1</c:f>
              <c:strCache>
                <c:ptCount val="1"/>
                <c:pt idx="0">
                  <c:v>UL_Q3</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graphs_by_spp_year'!$N$2:$N$37</c:f>
              <c:numCache>
                <c:formatCode>#,##0</c:formatCode>
                <c:ptCount val="36"/>
                <c:pt idx="0">
                  <c:v>16365.75</c:v>
                </c:pt>
                <c:pt idx="1">
                  <c:v>16390.5</c:v>
                </c:pt>
                <c:pt idx="2">
                  <c:v>16410.5</c:v>
                </c:pt>
                <c:pt idx="3">
                  <c:v>16425.25</c:v>
                </c:pt>
                <c:pt idx="4">
                  <c:v>16436.5</c:v>
                </c:pt>
                <c:pt idx="5">
                  <c:v>16443.5</c:v>
                </c:pt>
                <c:pt idx="6">
                  <c:v>16462.5</c:v>
                </c:pt>
                <c:pt idx="7">
                  <c:v>16478.5</c:v>
                </c:pt>
                <c:pt idx="8">
                  <c:v>16491.5</c:v>
                </c:pt>
                <c:pt idx="9">
                  <c:v>16501.5</c:v>
                </c:pt>
                <c:pt idx="10">
                  <c:v>16510.25</c:v>
                </c:pt>
                <c:pt idx="11">
                  <c:v>16559.25</c:v>
                </c:pt>
                <c:pt idx="12">
                  <c:v>16433.75</c:v>
                </c:pt>
                <c:pt idx="13">
                  <c:v>16312.25</c:v>
                </c:pt>
                <c:pt idx="14">
                  <c:v>16196.25</c:v>
                </c:pt>
                <c:pt idx="15">
                  <c:v>16728</c:v>
                </c:pt>
                <c:pt idx="16">
                  <c:v>16926</c:v>
                </c:pt>
                <c:pt idx="17">
                  <c:v>17115</c:v>
                </c:pt>
                <c:pt idx="18">
                  <c:v>17297</c:v>
                </c:pt>
                <c:pt idx="19">
                  <c:v>17464.25</c:v>
                </c:pt>
                <c:pt idx="20">
                  <c:v>17155.75</c:v>
                </c:pt>
                <c:pt idx="21">
                  <c:v>16874.25</c:v>
                </c:pt>
                <c:pt idx="22">
                  <c:v>16603</c:v>
                </c:pt>
                <c:pt idx="23">
                  <c:v>16340.5</c:v>
                </c:pt>
                <c:pt idx="24">
                  <c:v>16087</c:v>
                </c:pt>
                <c:pt idx="25">
                  <c:v>15842</c:v>
                </c:pt>
                <c:pt idx="26">
                  <c:v>15616.5</c:v>
                </c:pt>
                <c:pt idx="27">
                  <c:v>15398.75</c:v>
                </c:pt>
                <c:pt idx="28">
                  <c:v>15187.5</c:v>
                </c:pt>
                <c:pt idx="29">
                  <c:v>14983</c:v>
                </c:pt>
                <c:pt idx="30">
                  <c:v>14785.25</c:v>
                </c:pt>
                <c:pt idx="31">
                  <c:v>14615.25</c:v>
                </c:pt>
                <c:pt idx="32">
                  <c:v>14450.25</c:v>
                </c:pt>
                <c:pt idx="33">
                  <c:v>14290.5</c:v>
                </c:pt>
                <c:pt idx="34">
                  <c:v>14135.25</c:v>
                </c:pt>
                <c:pt idx="35">
                  <c:v>13983.75</c:v>
                </c:pt>
              </c:numCache>
            </c:numRef>
          </c:yVal>
          <c:smooth val="0"/>
        </c:ser>
        <c:ser>
          <c:idx val="2"/>
          <c:order val="2"/>
          <c:tx>
            <c:strRef>
              <c:f>'B2T with STS graphs_by_spp_year'!$M$1</c:f>
              <c:strCache>
                <c:ptCount val="1"/>
                <c:pt idx="0">
                  <c:v>UL_Q2</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graphs_by_spp_year'!$M$2:$M$37</c:f>
              <c:numCache>
                <c:formatCode>#,##0</c:formatCode>
                <c:ptCount val="36"/>
                <c:pt idx="0">
                  <c:v>14663.5</c:v>
                </c:pt>
                <c:pt idx="1">
                  <c:v>14684</c:v>
                </c:pt>
                <c:pt idx="2">
                  <c:v>14700</c:v>
                </c:pt>
                <c:pt idx="3">
                  <c:v>14711.5</c:v>
                </c:pt>
                <c:pt idx="4">
                  <c:v>14720</c:v>
                </c:pt>
                <c:pt idx="5">
                  <c:v>14725</c:v>
                </c:pt>
                <c:pt idx="6">
                  <c:v>14728</c:v>
                </c:pt>
                <c:pt idx="7">
                  <c:v>14729</c:v>
                </c:pt>
                <c:pt idx="8">
                  <c:v>14728</c:v>
                </c:pt>
                <c:pt idx="9">
                  <c:v>14725</c:v>
                </c:pt>
                <c:pt idx="10">
                  <c:v>14721.5</c:v>
                </c:pt>
                <c:pt idx="11">
                  <c:v>14752.5</c:v>
                </c:pt>
                <c:pt idx="12">
                  <c:v>14667.5</c:v>
                </c:pt>
                <c:pt idx="13">
                  <c:v>14584.5</c:v>
                </c:pt>
                <c:pt idx="14">
                  <c:v>14505.5</c:v>
                </c:pt>
                <c:pt idx="15">
                  <c:v>14858</c:v>
                </c:pt>
                <c:pt idx="16">
                  <c:v>15002</c:v>
                </c:pt>
                <c:pt idx="17">
                  <c:v>15139</c:v>
                </c:pt>
                <c:pt idx="18">
                  <c:v>15271</c:v>
                </c:pt>
                <c:pt idx="19">
                  <c:v>15392.5</c:v>
                </c:pt>
                <c:pt idx="20">
                  <c:v>15196.5</c:v>
                </c:pt>
                <c:pt idx="21">
                  <c:v>15030.5</c:v>
                </c:pt>
                <c:pt idx="22">
                  <c:v>14870</c:v>
                </c:pt>
                <c:pt idx="23">
                  <c:v>14714</c:v>
                </c:pt>
                <c:pt idx="24">
                  <c:v>14563</c:v>
                </c:pt>
                <c:pt idx="25">
                  <c:v>14417</c:v>
                </c:pt>
                <c:pt idx="26">
                  <c:v>14255</c:v>
                </c:pt>
                <c:pt idx="27">
                  <c:v>14098.5</c:v>
                </c:pt>
                <c:pt idx="28">
                  <c:v>13947</c:v>
                </c:pt>
                <c:pt idx="29">
                  <c:v>13800</c:v>
                </c:pt>
                <c:pt idx="30">
                  <c:v>13658.5</c:v>
                </c:pt>
                <c:pt idx="31">
                  <c:v>13559.5</c:v>
                </c:pt>
                <c:pt idx="32">
                  <c:v>13463.5</c:v>
                </c:pt>
                <c:pt idx="33">
                  <c:v>13371</c:v>
                </c:pt>
                <c:pt idx="34">
                  <c:v>13280.5</c:v>
                </c:pt>
                <c:pt idx="35">
                  <c:v>13192.5</c:v>
                </c:pt>
              </c:numCache>
            </c:numRef>
          </c:yVal>
          <c:smooth val="0"/>
        </c:ser>
        <c:ser>
          <c:idx val="1"/>
          <c:order val="3"/>
          <c:tx>
            <c:strRef>
              <c:f>'B2T with STS graphs_by_spp_year'!$L$1</c:f>
              <c:strCache>
                <c:ptCount val="1"/>
                <c:pt idx="0">
                  <c:v>UL_Q1 </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graphs_by_spp_year'!$L$2:$L$37</c:f>
              <c:numCache>
                <c:formatCode>#,##0</c:formatCode>
                <c:ptCount val="36"/>
                <c:pt idx="0">
                  <c:v>12961.25</c:v>
                </c:pt>
                <c:pt idx="1">
                  <c:v>12977.5</c:v>
                </c:pt>
                <c:pt idx="2">
                  <c:v>12989.5</c:v>
                </c:pt>
                <c:pt idx="3">
                  <c:v>12997.75</c:v>
                </c:pt>
                <c:pt idx="4">
                  <c:v>13003.5</c:v>
                </c:pt>
                <c:pt idx="5">
                  <c:v>13006.5</c:v>
                </c:pt>
                <c:pt idx="6">
                  <c:v>12993.5</c:v>
                </c:pt>
                <c:pt idx="7">
                  <c:v>12979.5</c:v>
                </c:pt>
                <c:pt idx="8">
                  <c:v>12964.5</c:v>
                </c:pt>
                <c:pt idx="9">
                  <c:v>12948.5</c:v>
                </c:pt>
                <c:pt idx="10">
                  <c:v>12932.75</c:v>
                </c:pt>
                <c:pt idx="11">
                  <c:v>12945.75</c:v>
                </c:pt>
                <c:pt idx="12">
                  <c:v>12901.25</c:v>
                </c:pt>
                <c:pt idx="13">
                  <c:v>12856.75</c:v>
                </c:pt>
                <c:pt idx="14">
                  <c:v>12814.75</c:v>
                </c:pt>
                <c:pt idx="15">
                  <c:v>12988</c:v>
                </c:pt>
                <c:pt idx="16">
                  <c:v>13078</c:v>
                </c:pt>
                <c:pt idx="17">
                  <c:v>13163</c:v>
                </c:pt>
                <c:pt idx="18">
                  <c:v>13245</c:v>
                </c:pt>
                <c:pt idx="19">
                  <c:v>13320.75</c:v>
                </c:pt>
                <c:pt idx="20">
                  <c:v>13237.25</c:v>
                </c:pt>
                <c:pt idx="21">
                  <c:v>13186.75</c:v>
                </c:pt>
                <c:pt idx="22">
                  <c:v>13137</c:v>
                </c:pt>
                <c:pt idx="23">
                  <c:v>13087.5</c:v>
                </c:pt>
                <c:pt idx="24">
                  <c:v>13039</c:v>
                </c:pt>
                <c:pt idx="25">
                  <c:v>12992</c:v>
                </c:pt>
                <c:pt idx="26">
                  <c:v>12893.5</c:v>
                </c:pt>
                <c:pt idx="27">
                  <c:v>12798.25</c:v>
                </c:pt>
                <c:pt idx="28">
                  <c:v>12706.5</c:v>
                </c:pt>
                <c:pt idx="29">
                  <c:v>12617</c:v>
                </c:pt>
                <c:pt idx="30">
                  <c:v>12531.75</c:v>
                </c:pt>
                <c:pt idx="31">
                  <c:v>12503.75</c:v>
                </c:pt>
                <c:pt idx="32">
                  <c:v>12476.75</c:v>
                </c:pt>
                <c:pt idx="33">
                  <c:v>12451.5</c:v>
                </c:pt>
                <c:pt idx="34">
                  <c:v>12425.75</c:v>
                </c:pt>
                <c:pt idx="35">
                  <c:v>12401.25</c:v>
                </c:pt>
              </c:numCache>
            </c:numRef>
          </c:yVal>
          <c:smooth val="0"/>
        </c:ser>
        <c:ser>
          <c:idx val="0"/>
          <c:order val="4"/>
          <c:tx>
            <c:strRef>
              <c:f>'B2T with STS graphs_by_spp_year'!$K$1</c:f>
              <c:strCache>
                <c:ptCount val="1"/>
                <c:pt idx="0">
                  <c:v>LL_Q1 = LL_1%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graphs_by_spp_year'!$K$2:$K$37</c:f>
              <c:numCache>
                <c:formatCode>#,##0</c:formatCode>
                <c:ptCount val="36"/>
                <c:pt idx="0">
                  <c:v>11259</c:v>
                </c:pt>
                <c:pt idx="1">
                  <c:v>11271</c:v>
                </c:pt>
                <c:pt idx="2">
                  <c:v>11279</c:v>
                </c:pt>
                <c:pt idx="3">
                  <c:v>11284</c:v>
                </c:pt>
                <c:pt idx="4">
                  <c:v>11287</c:v>
                </c:pt>
                <c:pt idx="5">
                  <c:v>11288</c:v>
                </c:pt>
                <c:pt idx="6">
                  <c:v>11259</c:v>
                </c:pt>
                <c:pt idx="7">
                  <c:v>11230</c:v>
                </c:pt>
                <c:pt idx="8">
                  <c:v>11201</c:v>
                </c:pt>
                <c:pt idx="9">
                  <c:v>11172</c:v>
                </c:pt>
                <c:pt idx="10">
                  <c:v>11144</c:v>
                </c:pt>
                <c:pt idx="11">
                  <c:v>11139</c:v>
                </c:pt>
                <c:pt idx="12">
                  <c:v>11135</c:v>
                </c:pt>
                <c:pt idx="13">
                  <c:v>11129</c:v>
                </c:pt>
                <c:pt idx="14">
                  <c:v>11124</c:v>
                </c:pt>
                <c:pt idx="15">
                  <c:v>11118</c:v>
                </c:pt>
                <c:pt idx="16">
                  <c:v>11154</c:v>
                </c:pt>
                <c:pt idx="17">
                  <c:v>11187</c:v>
                </c:pt>
                <c:pt idx="18">
                  <c:v>11219</c:v>
                </c:pt>
                <c:pt idx="19">
                  <c:v>11249</c:v>
                </c:pt>
                <c:pt idx="20">
                  <c:v>11278</c:v>
                </c:pt>
                <c:pt idx="21">
                  <c:v>11343</c:v>
                </c:pt>
                <c:pt idx="22">
                  <c:v>11404</c:v>
                </c:pt>
                <c:pt idx="23">
                  <c:v>11461</c:v>
                </c:pt>
                <c:pt idx="24">
                  <c:v>11515</c:v>
                </c:pt>
                <c:pt idx="25">
                  <c:v>11567</c:v>
                </c:pt>
                <c:pt idx="26">
                  <c:v>11532</c:v>
                </c:pt>
                <c:pt idx="27">
                  <c:v>11498</c:v>
                </c:pt>
                <c:pt idx="28">
                  <c:v>11466</c:v>
                </c:pt>
                <c:pt idx="29">
                  <c:v>11434</c:v>
                </c:pt>
                <c:pt idx="30">
                  <c:v>11405</c:v>
                </c:pt>
                <c:pt idx="31">
                  <c:v>11448</c:v>
                </c:pt>
                <c:pt idx="32">
                  <c:v>11490</c:v>
                </c:pt>
                <c:pt idx="33">
                  <c:v>11532</c:v>
                </c:pt>
                <c:pt idx="34">
                  <c:v>11571</c:v>
                </c:pt>
                <c:pt idx="35">
                  <c:v>11610</c:v>
                </c:pt>
              </c:numCache>
            </c:numRef>
          </c:yVal>
          <c:smooth val="1"/>
        </c:ser>
        <c:dLbls>
          <c:showLegendKey val="0"/>
          <c:showVal val="0"/>
          <c:showCatName val="0"/>
          <c:showSerName val="0"/>
          <c:showPercent val="0"/>
          <c:showBubbleSize val="0"/>
        </c:dLbls>
        <c:axId val="136826880"/>
        <c:axId val="136828800"/>
      </c:scatterChart>
      <c:valAx>
        <c:axId val="136826880"/>
        <c:scaling>
          <c:orientation val="minMax"/>
          <c:max val="72"/>
          <c:min val="32"/>
        </c:scaling>
        <c:delete val="0"/>
        <c:axPos val="b"/>
        <c:title>
          <c:tx>
            <c:rich>
              <a:bodyPr/>
              <a:lstStyle/>
              <a:p>
                <a:pPr>
                  <a:defRPr/>
                </a:pPr>
                <a:r>
                  <a:rPr lang="en-US"/>
                  <a:t>HEAD (ft)</a:t>
                </a:r>
              </a:p>
            </c:rich>
          </c:tx>
          <c:layout/>
          <c:overlay val="0"/>
        </c:title>
        <c:numFmt formatCode="General" sourceLinked="1"/>
        <c:majorTickMark val="out"/>
        <c:minorTickMark val="in"/>
        <c:tickLblPos val="nextTo"/>
        <c:crossAx val="136828800"/>
        <c:crosses val="autoZero"/>
        <c:crossBetween val="midCat"/>
      </c:valAx>
      <c:valAx>
        <c:axId val="136828800"/>
        <c:scaling>
          <c:orientation val="minMax"/>
          <c:max val="21000"/>
          <c:min val="9000"/>
        </c:scaling>
        <c:delete val="0"/>
        <c:axPos val="l"/>
        <c:title>
          <c:tx>
            <c:rich>
              <a:bodyPr rot="-5400000" vert="horz"/>
              <a:lstStyle/>
              <a:p>
                <a:pPr>
                  <a:defRPr/>
                </a:pPr>
                <a:r>
                  <a:rPr lang="en-US"/>
                  <a:t>Discharge (cfs)</a:t>
                </a:r>
              </a:p>
            </c:rich>
          </c:tx>
          <c:layout>
            <c:manualLayout>
              <c:xMode val="edge"/>
              <c:yMode val="edge"/>
              <c:x val="0"/>
              <c:y val="0.3013747145243208"/>
            </c:manualLayout>
          </c:layout>
          <c:overlay val="0"/>
        </c:title>
        <c:numFmt formatCode="0" sourceLinked="0"/>
        <c:majorTickMark val="out"/>
        <c:minorTickMark val="none"/>
        <c:tickLblPos val="nextTo"/>
        <c:crossAx val="136826880"/>
        <c:crosses val="autoZero"/>
        <c:crossBetween val="midCat"/>
      </c:valAx>
    </c:plotArea>
    <c:legend>
      <c:legendPos val="tr"/>
      <c:layout>
        <c:manualLayout>
          <c:xMode val="edge"/>
          <c:yMode val="edge"/>
          <c:x val="0.72073379935693505"/>
          <c:y val="3.9973412414357297E-3"/>
          <c:w val="0.27926620064306495"/>
          <c:h val="0.1967133653747827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00399973959784"/>
          <c:y val="3.4876947199781842E-2"/>
          <c:w val="0.80198916229777895"/>
          <c:h val="0.82745457954119372"/>
        </c:manualLayout>
      </c:layout>
      <c:scatterChart>
        <c:scatterStyle val="smoothMarker"/>
        <c:varyColors val="0"/>
        <c:ser>
          <c:idx val="5"/>
          <c:order val="0"/>
          <c:tx>
            <c:strRef>
              <c:f>'B2T with STS graphs_by_spp_year'!$D$2204</c:f>
              <c:strCache>
                <c:ptCount val="1"/>
                <c:pt idx="0">
                  <c:v>2008</c:v>
                </c:pt>
              </c:strCache>
            </c:strRef>
          </c:tx>
          <c:spPr>
            <a:ln w="66675">
              <a:noFill/>
            </a:ln>
          </c:spPr>
          <c:marker>
            <c:symbol val="dash"/>
            <c:size val="15"/>
            <c:spPr>
              <a:solidFill>
                <a:schemeClr val="accent1"/>
              </a:solidFill>
              <a:ln>
                <a:solidFill>
                  <a:schemeClr val="accent1">
                    <a:lumMod val="50000"/>
                  </a:schemeClr>
                </a:solidFill>
              </a:ln>
            </c:spPr>
          </c:marker>
          <c:xVal>
            <c:numRef>
              <c:f>'B2T with STS graphs_by_spp_year'!$C$2204:$C$2304</c:f>
              <c:numCache>
                <c:formatCode>General</c:formatCode>
                <c:ptCount val="101"/>
                <c:pt idx="0">
                  <c:v>53.23</c:v>
                </c:pt>
                <c:pt idx="1">
                  <c:v>51.08</c:v>
                </c:pt>
                <c:pt idx="2">
                  <c:v>61.1</c:v>
                </c:pt>
                <c:pt idx="3">
                  <c:v>50.65</c:v>
                </c:pt>
                <c:pt idx="4">
                  <c:v>56.83</c:v>
                </c:pt>
                <c:pt idx="5">
                  <c:v>54.96</c:v>
                </c:pt>
                <c:pt idx="6">
                  <c:v>51.54</c:v>
                </c:pt>
                <c:pt idx="7">
                  <c:v>50.23</c:v>
                </c:pt>
                <c:pt idx="8">
                  <c:v>44.97</c:v>
                </c:pt>
                <c:pt idx="9">
                  <c:v>57.15</c:v>
                </c:pt>
                <c:pt idx="10">
                  <c:v>61.29</c:v>
                </c:pt>
                <c:pt idx="11">
                  <c:v>52.08</c:v>
                </c:pt>
                <c:pt idx="12">
                  <c:v>56.91</c:v>
                </c:pt>
                <c:pt idx="13">
                  <c:v>57.5</c:v>
                </c:pt>
                <c:pt idx="14">
                  <c:v>50.72</c:v>
                </c:pt>
                <c:pt idx="15">
                  <c:v>50.29</c:v>
                </c:pt>
                <c:pt idx="16">
                  <c:v>57.17</c:v>
                </c:pt>
                <c:pt idx="17">
                  <c:v>50.99</c:v>
                </c:pt>
                <c:pt idx="18">
                  <c:v>50.63</c:v>
                </c:pt>
                <c:pt idx="19">
                  <c:v>56.4</c:v>
                </c:pt>
                <c:pt idx="20">
                  <c:v>56.89</c:v>
                </c:pt>
                <c:pt idx="21">
                  <c:v>56.59</c:v>
                </c:pt>
                <c:pt idx="22">
                  <c:v>56.87</c:v>
                </c:pt>
                <c:pt idx="23">
                  <c:v>50.8</c:v>
                </c:pt>
                <c:pt idx="24">
                  <c:v>55.88</c:v>
                </c:pt>
                <c:pt idx="25">
                  <c:v>55.84</c:v>
                </c:pt>
                <c:pt idx="26">
                  <c:v>57.11</c:v>
                </c:pt>
                <c:pt idx="27">
                  <c:v>54.48</c:v>
                </c:pt>
                <c:pt idx="28">
                  <c:v>54.48</c:v>
                </c:pt>
                <c:pt idx="29">
                  <c:v>56.57</c:v>
                </c:pt>
                <c:pt idx="30">
                  <c:v>57.74</c:v>
                </c:pt>
                <c:pt idx="31">
                  <c:v>43.71</c:v>
                </c:pt>
                <c:pt idx="32">
                  <c:v>56.43</c:v>
                </c:pt>
                <c:pt idx="33">
                  <c:v>57.85</c:v>
                </c:pt>
                <c:pt idx="34">
                  <c:v>57.14</c:v>
                </c:pt>
                <c:pt idx="35">
                  <c:v>53.53</c:v>
                </c:pt>
                <c:pt idx="36">
                  <c:v>57.67</c:v>
                </c:pt>
                <c:pt idx="37">
                  <c:v>53.02</c:v>
                </c:pt>
                <c:pt idx="38">
                  <c:v>53</c:v>
                </c:pt>
                <c:pt idx="39">
                  <c:v>56.57</c:v>
                </c:pt>
                <c:pt idx="40">
                  <c:v>52.89</c:v>
                </c:pt>
                <c:pt idx="41">
                  <c:v>53.27</c:v>
                </c:pt>
                <c:pt idx="42">
                  <c:v>53.31</c:v>
                </c:pt>
                <c:pt idx="43">
                  <c:v>53.05</c:v>
                </c:pt>
                <c:pt idx="44">
                  <c:v>53.01</c:v>
                </c:pt>
                <c:pt idx="45">
                  <c:v>53.02</c:v>
                </c:pt>
                <c:pt idx="46">
                  <c:v>51.21</c:v>
                </c:pt>
                <c:pt idx="47">
                  <c:v>51.21</c:v>
                </c:pt>
                <c:pt idx="48">
                  <c:v>50.81</c:v>
                </c:pt>
                <c:pt idx="49">
                  <c:v>52.57</c:v>
                </c:pt>
                <c:pt idx="50">
                  <c:v>54.08</c:v>
                </c:pt>
                <c:pt idx="51">
                  <c:v>54.08</c:v>
                </c:pt>
                <c:pt idx="52">
                  <c:v>54.17</c:v>
                </c:pt>
                <c:pt idx="53">
                  <c:v>55.38</c:v>
                </c:pt>
                <c:pt idx="54">
                  <c:v>50.33</c:v>
                </c:pt>
                <c:pt idx="55">
                  <c:v>53.08</c:v>
                </c:pt>
                <c:pt idx="56">
                  <c:v>50.6</c:v>
                </c:pt>
                <c:pt idx="57">
                  <c:v>53.57</c:v>
                </c:pt>
                <c:pt idx="58">
                  <c:v>53.19</c:v>
                </c:pt>
                <c:pt idx="59">
                  <c:v>52.68</c:v>
                </c:pt>
                <c:pt idx="60">
                  <c:v>54.4</c:v>
                </c:pt>
                <c:pt idx="61">
                  <c:v>54.31</c:v>
                </c:pt>
                <c:pt idx="62">
                  <c:v>54.29</c:v>
                </c:pt>
                <c:pt idx="63">
                  <c:v>54.17</c:v>
                </c:pt>
                <c:pt idx="64">
                  <c:v>54.39</c:v>
                </c:pt>
                <c:pt idx="65">
                  <c:v>54.04</c:v>
                </c:pt>
                <c:pt idx="66">
                  <c:v>53.94</c:v>
                </c:pt>
                <c:pt idx="67">
                  <c:v>53.24</c:v>
                </c:pt>
                <c:pt idx="68">
                  <c:v>53.32</c:v>
                </c:pt>
                <c:pt idx="69">
                  <c:v>53.12</c:v>
                </c:pt>
                <c:pt idx="70">
                  <c:v>49.96</c:v>
                </c:pt>
                <c:pt idx="71">
                  <c:v>44.09</c:v>
                </c:pt>
                <c:pt idx="72">
                  <c:v>49.75</c:v>
                </c:pt>
                <c:pt idx="73">
                  <c:v>43.73</c:v>
                </c:pt>
                <c:pt idx="74">
                  <c:v>49.68</c:v>
                </c:pt>
                <c:pt idx="75">
                  <c:v>44.04</c:v>
                </c:pt>
                <c:pt idx="76">
                  <c:v>43.99</c:v>
                </c:pt>
                <c:pt idx="77">
                  <c:v>49.48</c:v>
                </c:pt>
                <c:pt idx="78">
                  <c:v>50.59</c:v>
                </c:pt>
                <c:pt idx="79">
                  <c:v>44.82</c:v>
                </c:pt>
                <c:pt idx="80">
                  <c:v>46.12</c:v>
                </c:pt>
                <c:pt idx="81">
                  <c:v>47.97</c:v>
                </c:pt>
                <c:pt idx="82">
                  <c:v>51.49</c:v>
                </c:pt>
                <c:pt idx="83">
                  <c:v>51.5</c:v>
                </c:pt>
                <c:pt idx="84">
                  <c:v>52.9</c:v>
                </c:pt>
                <c:pt idx="85">
                  <c:v>51.45</c:v>
                </c:pt>
                <c:pt idx="86">
                  <c:v>42.59</c:v>
                </c:pt>
                <c:pt idx="87">
                  <c:v>50.27</c:v>
                </c:pt>
                <c:pt idx="88">
                  <c:v>51.12</c:v>
                </c:pt>
                <c:pt idx="89">
                  <c:v>50.62</c:v>
                </c:pt>
                <c:pt idx="90">
                  <c:v>51.07</c:v>
                </c:pt>
                <c:pt idx="91">
                  <c:v>51.5</c:v>
                </c:pt>
                <c:pt idx="92">
                  <c:v>51.3</c:v>
                </c:pt>
                <c:pt idx="93">
                  <c:v>51.56</c:v>
                </c:pt>
                <c:pt idx="94">
                  <c:v>51.48</c:v>
                </c:pt>
                <c:pt idx="95">
                  <c:v>51.42</c:v>
                </c:pt>
                <c:pt idx="96">
                  <c:v>51.28</c:v>
                </c:pt>
                <c:pt idx="97">
                  <c:v>50.41</c:v>
                </c:pt>
                <c:pt idx="98">
                  <c:v>53.42</c:v>
                </c:pt>
                <c:pt idx="99">
                  <c:v>52.94</c:v>
                </c:pt>
                <c:pt idx="100">
                  <c:v>51.9</c:v>
                </c:pt>
              </c:numCache>
            </c:numRef>
          </c:xVal>
          <c:yVal>
            <c:numRef>
              <c:f>'B2T with STS graphs_by_spp_year'!$G$2204:$G$2304</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11500</c:v>
                </c:pt>
                <c:pt idx="12">
                  <c:v>11900</c:v>
                </c:pt>
                <c:pt idx="13">
                  <c:v>12000</c:v>
                </c:pt>
                <c:pt idx="14">
                  <c:v>12000</c:v>
                </c:pt>
                <c:pt idx="15">
                  <c:v>12100</c:v>
                </c:pt>
                <c:pt idx="16">
                  <c:v>12100</c:v>
                </c:pt>
                <c:pt idx="17">
                  <c:v>12100</c:v>
                </c:pt>
                <c:pt idx="18">
                  <c:v>12100</c:v>
                </c:pt>
                <c:pt idx="19">
                  <c:v>12200</c:v>
                </c:pt>
                <c:pt idx="20">
                  <c:v>12300</c:v>
                </c:pt>
                <c:pt idx="21">
                  <c:v>12300</c:v>
                </c:pt>
                <c:pt idx="22">
                  <c:v>12300</c:v>
                </c:pt>
                <c:pt idx="23">
                  <c:v>12400</c:v>
                </c:pt>
                <c:pt idx="24">
                  <c:v>12500</c:v>
                </c:pt>
                <c:pt idx="25">
                  <c:v>12500</c:v>
                </c:pt>
                <c:pt idx="26">
                  <c:v>12500</c:v>
                </c:pt>
                <c:pt idx="27">
                  <c:v>12500</c:v>
                </c:pt>
                <c:pt idx="28">
                  <c:v>12500</c:v>
                </c:pt>
                <c:pt idx="29">
                  <c:v>12600</c:v>
                </c:pt>
                <c:pt idx="30">
                  <c:v>12600</c:v>
                </c:pt>
                <c:pt idx="31">
                  <c:v>12700</c:v>
                </c:pt>
                <c:pt idx="32">
                  <c:v>12700</c:v>
                </c:pt>
                <c:pt idx="33">
                  <c:v>12700</c:v>
                </c:pt>
                <c:pt idx="34">
                  <c:v>13000</c:v>
                </c:pt>
                <c:pt idx="35">
                  <c:v>13000</c:v>
                </c:pt>
                <c:pt idx="36">
                  <c:v>13100</c:v>
                </c:pt>
                <c:pt idx="37">
                  <c:v>13300</c:v>
                </c:pt>
                <c:pt idx="38">
                  <c:v>13400</c:v>
                </c:pt>
                <c:pt idx="39">
                  <c:v>13400</c:v>
                </c:pt>
                <c:pt idx="40">
                  <c:v>13500</c:v>
                </c:pt>
                <c:pt idx="41">
                  <c:v>13500</c:v>
                </c:pt>
                <c:pt idx="42">
                  <c:v>13500</c:v>
                </c:pt>
                <c:pt idx="43">
                  <c:v>13500</c:v>
                </c:pt>
                <c:pt idx="44">
                  <c:v>13500</c:v>
                </c:pt>
                <c:pt idx="45">
                  <c:v>13600</c:v>
                </c:pt>
                <c:pt idx="46">
                  <c:v>14200</c:v>
                </c:pt>
                <c:pt idx="47">
                  <c:v>14500</c:v>
                </c:pt>
                <c:pt idx="48">
                  <c:v>14600</c:v>
                </c:pt>
                <c:pt idx="49">
                  <c:v>15000</c:v>
                </c:pt>
                <c:pt idx="50">
                  <c:v>15000</c:v>
                </c:pt>
                <c:pt idx="51">
                  <c:v>15000</c:v>
                </c:pt>
                <c:pt idx="52">
                  <c:v>15000</c:v>
                </c:pt>
                <c:pt idx="53">
                  <c:v>15100</c:v>
                </c:pt>
                <c:pt idx="54">
                  <c:v>15300</c:v>
                </c:pt>
                <c:pt idx="55">
                  <c:v>15300</c:v>
                </c:pt>
                <c:pt idx="56">
                  <c:v>15300</c:v>
                </c:pt>
                <c:pt idx="57">
                  <c:v>15300</c:v>
                </c:pt>
                <c:pt idx="58">
                  <c:v>15300</c:v>
                </c:pt>
                <c:pt idx="59">
                  <c:v>15400</c:v>
                </c:pt>
                <c:pt idx="60">
                  <c:v>15500</c:v>
                </c:pt>
                <c:pt idx="61">
                  <c:v>15500</c:v>
                </c:pt>
                <c:pt idx="62">
                  <c:v>15500</c:v>
                </c:pt>
                <c:pt idx="63">
                  <c:v>15500</c:v>
                </c:pt>
                <c:pt idx="64">
                  <c:v>15500</c:v>
                </c:pt>
                <c:pt idx="65">
                  <c:v>15600</c:v>
                </c:pt>
                <c:pt idx="66">
                  <c:v>15600</c:v>
                </c:pt>
                <c:pt idx="67">
                  <c:v>15700</c:v>
                </c:pt>
                <c:pt idx="68">
                  <c:v>15800</c:v>
                </c:pt>
                <c:pt idx="69">
                  <c:v>15800</c:v>
                </c:pt>
                <c:pt idx="70">
                  <c:v>16300</c:v>
                </c:pt>
                <c:pt idx="71">
                  <c:v>16700</c:v>
                </c:pt>
                <c:pt idx="72">
                  <c:v>17000</c:v>
                </c:pt>
                <c:pt idx="73">
                  <c:v>17000</c:v>
                </c:pt>
                <c:pt idx="74">
                  <c:v>17200</c:v>
                </c:pt>
                <c:pt idx="75">
                  <c:v>17200</c:v>
                </c:pt>
                <c:pt idx="76">
                  <c:v>17200</c:v>
                </c:pt>
                <c:pt idx="77">
                  <c:v>17300</c:v>
                </c:pt>
                <c:pt idx="78">
                  <c:v>17500</c:v>
                </c:pt>
                <c:pt idx="79">
                  <c:v>17500</c:v>
                </c:pt>
                <c:pt idx="80">
                  <c:v>17700</c:v>
                </c:pt>
                <c:pt idx="81">
                  <c:v>17800</c:v>
                </c:pt>
                <c:pt idx="82">
                  <c:v>17800</c:v>
                </c:pt>
                <c:pt idx="83">
                  <c:v>17800</c:v>
                </c:pt>
                <c:pt idx="84">
                  <c:v>18100</c:v>
                </c:pt>
                <c:pt idx="85">
                  <c:v>18100</c:v>
                </c:pt>
                <c:pt idx="86">
                  <c:v>18100</c:v>
                </c:pt>
                <c:pt idx="87">
                  <c:v>18100</c:v>
                </c:pt>
                <c:pt idx="88">
                  <c:v>18200</c:v>
                </c:pt>
                <c:pt idx="89">
                  <c:v>18300</c:v>
                </c:pt>
                <c:pt idx="90">
                  <c:v>18300</c:v>
                </c:pt>
                <c:pt idx="91">
                  <c:v>18400</c:v>
                </c:pt>
                <c:pt idx="92">
                  <c:v>18400</c:v>
                </c:pt>
                <c:pt idx="93">
                  <c:v>18400</c:v>
                </c:pt>
                <c:pt idx="94">
                  <c:v>18400</c:v>
                </c:pt>
                <c:pt idx="95">
                  <c:v>18500</c:v>
                </c:pt>
                <c:pt idx="96">
                  <c:v>18600</c:v>
                </c:pt>
                <c:pt idx="97">
                  <c:v>18600</c:v>
                </c:pt>
                <c:pt idx="98">
                  <c:v>18700</c:v>
                </c:pt>
                <c:pt idx="99">
                  <c:v>18700</c:v>
                </c:pt>
                <c:pt idx="100">
                  <c:v>18800</c:v>
                </c:pt>
              </c:numCache>
            </c:numRef>
          </c:yVal>
          <c:smooth val="1"/>
        </c:ser>
        <c:dLbls>
          <c:showLegendKey val="0"/>
          <c:showVal val="0"/>
          <c:showCatName val="0"/>
          <c:showSerName val="0"/>
          <c:showPercent val="0"/>
          <c:showBubbleSize val="0"/>
        </c:dLbls>
        <c:axId val="137311744"/>
        <c:axId val="137313664"/>
      </c:scatterChart>
      <c:valAx>
        <c:axId val="137311744"/>
        <c:scaling>
          <c:orientation val="minMax"/>
          <c:max val="72"/>
          <c:min val="32"/>
        </c:scaling>
        <c:delete val="1"/>
        <c:axPos val="b"/>
        <c:numFmt formatCode="General" sourceLinked="1"/>
        <c:majorTickMark val="out"/>
        <c:minorTickMark val="in"/>
        <c:tickLblPos val="nextTo"/>
        <c:crossAx val="137313664"/>
        <c:crosses val="autoZero"/>
        <c:crossBetween val="midCat"/>
      </c:valAx>
      <c:valAx>
        <c:axId val="137313664"/>
        <c:scaling>
          <c:orientation val="minMax"/>
          <c:max val="21000"/>
          <c:min val="9000"/>
        </c:scaling>
        <c:delete val="1"/>
        <c:axPos val="l"/>
        <c:numFmt formatCode="General" sourceLinked="1"/>
        <c:majorTickMark val="out"/>
        <c:minorTickMark val="none"/>
        <c:tickLblPos val="nextTo"/>
        <c:crossAx val="137311744"/>
        <c:crosses val="autoZero"/>
        <c:crossBetween val="midCat"/>
      </c:valAx>
    </c:plotArea>
    <c:legend>
      <c:legendPos val="tr"/>
      <c:legendEntry>
        <c:idx val="0"/>
        <c:delete val="1"/>
      </c:legendEntry>
      <c:layout>
        <c:manualLayout>
          <c:xMode val="edge"/>
          <c:yMode val="edge"/>
          <c:x val="0.72073379935693505"/>
          <c:y val="3.9973412414357297E-3"/>
          <c:w val="0.27926620064306495"/>
          <c:h val="0.1967133653747827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17159435177967"/>
          <c:y val="3.4876947199781842E-2"/>
          <c:w val="0.80258167535634262"/>
          <c:h val="0.82745457954119372"/>
        </c:manualLayout>
      </c:layout>
      <c:scatterChart>
        <c:scatterStyle val="smoothMarker"/>
        <c:varyColors val="0"/>
        <c:ser>
          <c:idx val="6"/>
          <c:order val="0"/>
          <c:tx>
            <c:strRef>
              <c:f>'B2T with STS graphs_by_spp_year'!$D$2305</c:f>
              <c:strCache>
                <c:ptCount val="1"/>
                <c:pt idx="0">
                  <c:v>2009</c:v>
                </c:pt>
              </c:strCache>
            </c:strRef>
          </c:tx>
          <c:spPr>
            <a:ln w="66675">
              <a:noFill/>
            </a:ln>
          </c:spPr>
          <c:marker>
            <c:symbol val="triangle"/>
            <c:size val="13"/>
            <c:spPr>
              <a:solidFill>
                <a:schemeClr val="bg2"/>
              </a:solidFill>
              <a:ln>
                <a:solidFill>
                  <a:srgbClr val="000000"/>
                </a:solidFill>
              </a:ln>
            </c:spPr>
          </c:marker>
          <c:xVal>
            <c:numRef>
              <c:f>'B2T with STS graphs_by_spp_year'!$C$2305:$C$2572</c:f>
              <c:numCache>
                <c:formatCode>General</c:formatCode>
                <c:ptCount val="268"/>
                <c:pt idx="0">
                  <c:v>56.36</c:v>
                </c:pt>
                <c:pt idx="1">
                  <c:v>56.42</c:v>
                </c:pt>
                <c:pt idx="2">
                  <c:v>56.1</c:v>
                </c:pt>
                <c:pt idx="3">
                  <c:v>56.38</c:v>
                </c:pt>
                <c:pt idx="4">
                  <c:v>56.33</c:v>
                </c:pt>
                <c:pt idx="5">
                  <c:v>53.91</c:v>
                </c:pt>
                <c:pt idx="6">
                  <c:v>55.54</c:v>
                </c:pt>
                <c:pt idx="7">
                  <c:v>54.46</c:v>
                </c:pt>
                <c:pt idx="8">
                  <c:v>56</c:v>
                </c:pt>
                <c:pt idx="9">
                  <c:v>56.28</c:v>
                </c:pt>
                <c:pt idx="10">
                  <c:v>54.05</c:v>
                </c:pt>
                <c:pt idx="11">
                  <c:v>54.39</c:v>
                </c:pt>
                <c:pt idx="12">
                  <c:v>55.97</c:v>
                </c:pt>
                <c:pt idx="13">
                  <c:v>56.06</c:v>
                </c:pt>
                <c:pt idx="14">
                  <c:v>55.97</c:v>
                </c:pt>
                <c:pt idx="15">
                  <c:v>55.98</c:v>
                </c:pt>
                <c:pt idx="16">
                  <c:v>55.96</c:v>
                </c:pt>
                <c:pt idx="17">
                  <c:v>56</c:v>
                </c:pt>
                <c:pt idx="18">
                  <c:v>53.48</c:v>
                </c:pt>
                <c:pt idx="19">
                  <c:v>53.15</c:v>
                </c:pt>
                <c:pt idx="20">
                  <c:v>53.99</c:v>
                </c:pt>
                <c:pt idx="21">
                  <c:v>54.66</c:v>
                </c:pt>
                <c:pt idx="22">
                  <c:v>56.05</c:v>
                </c:pt>
                <c:pt idx="23">
                  <c:v>55.89</c:v>
                </c:pt>
                <c:pt idx="24">
                  <c:v>55.65</c:v>
                </c:pt>
                <c:pt idx="25">
                  <c:v>54.63</c:v>
                </c:pt>
                <c:pt idx="26">
                  <c:v>51.95</c:v>
                </c:pt>
                <c:pt idx="27">
                  <c:v>55.16</c:v>
                </c:pt>
                <c:pt idx="28">
                  <c:v>54.71</c:v>
                </c:pt>
                <c:pt idx="29">
                  <c:v>52.94</c:v>
                </c:pt>
                <c:pt idx="30">
                  <c:v>55.38</c:v>
                </c:pt>
                <c:pt idx="31">
                  <c:v>53.72</c:v>
                </c:pt>
                <c:pt idx="32">
                  <c:v>55.38</c:v>
                </c:pt>
                <c:pt idx="33">
                  <c:v>53.34</c:v>
                </c:pt>
                <c:pt idx="34">
                  <c:v>54.21</c:v>
                </c:pt>
                <c:pt idx="35">
                  <c:v>54.1</c:v>
                </c:pt>
                <c:pt idx="36">
                  <c:v>55.01</c:v>
                </c:pt>
                <c:pt idx="37">
                  <c:v>51.74</c:v>
                </c:pt>
                <c:pt idx="38">
                  <c:v>54.23</c:v>
                </c:pt>
                <c:pt idx="39">
                  <c:v>51.56</c:v>
                </c:pt>
                <c:pt idx="40">
                  <c:v>54.09</c:v>
                </c:pt>
                <c:pt idx="41">
                  <c:v>50.6</c:v>
                </c:pt>
                <c:pt idx="42">
                  <c:v>52.92</c:v>
                </c:pt>
                <c:pt idx="43">
                  <c:v>53.91</c:v>
                </c:pt>
                <c:pt idx="44">
                  <c:v>55.73</c:v>
                </c:pt>
                <c:pt idx="45">
                  <c:v>55.69</c:v>
                </c:pt>
                <c:pt idx="46">
                  <c:v>55.7</c:v>
                </c:pt>
                <c:pt idx="47">
                  <c:v>50.49</c:v>
                </c:pt>
                <c:pt idx="48">
                  <c:v>53.32</c:v>
                </c:pt>
                <c:pt idx="49">
                  <c:v>54.93</c:v>
                </c:pt>
                <c:pt idx="50">
                  <c:v>50.49</c:v>
                </c:pt>
                <c:pt idx="51">
                  <c:v>53.3</c:v>
                </c:pt>
                <c:pt idx="52">
                  <c:v>51.44</c:v>
                </c:pt>
                <c:pt idx="53">
                  <c:v>54.65</c:v>
                </c:pt>
                <c:pt idx="54">
                  <c:v>54.01</c:v>
                </c:pt>
                <c:pt idx="55">
                  <c:v>53.75</c:v>
                </c:pt>
                <c:pt idx="56">
                  <c:v>53.91</c:v>
                </c:pt>
                <c:pt idx="57">
                  <c:v>53.25</c:v>
                </c:pt>
                <c:pt idx="58">
                  <c:v>55.75</c:v>
                </c:pt>
                <c:pt idx="59">
                  <c:v>50.52</c:v>
                </c:pt>
                <c:pt idx="60">
                  <c:v>50.52</c:v>
                </c:pt>
                <c:pt idx="61">
                  <c:v>50.52</c:v>
                </c:pt>
                <c:pt idx="62">
                  <c:v>52.79</c:v>
                </c:pt>
                <c:pt idx="63">
                  <c:v>53.69</c:v>
                </c:pt>
                <c:pt idx="64">
                  <c:v>53.69</c:v>
                </c:pt>
                <c:pt idx="65">
                  <c:v>50.49</c:v>
                </c:pt>
                <c:pt idx="66">
                  <c:v>51.08</c:v>
                </c:pt>
                <c:pt idx="67">
                  <c:v>50.54</c:v>
                </c:pt>
                <c:pt idx="68">
                  <c:v>52.97</c:v>
                </c:pt>
                <c:pt idx="69">
                  <c:v>50.22</c:v>
                </c:pt>
                <c:pt idx="70">
                  <c:v>50.54</c:v>
                </c:pt>
                <c:pt idx="71">
                  <c:v>55.89</c:v>
                </c:pt>
                <c:pt idx="72">
                  <c:v>53.37</c:v>
                </c:pt>
                <c:pt idx="73">
                  <c:v>54.81</c:v>
                </c:pt>
                <c:pt idx="74">
                  <c:v>55.33</c:v>
                </c:pt>
                <c:pt idx="75">
                  <c:v>50.35</c:v>
                </c:pt>
                <c:pt idx="76">
                  <c:v>53.68</c:v>
                </c:pt>
                <c:pt idx="77">
                  <c:v>53.62</c:v>
                </c:pt>
                <c:pt idx="78">
                  <c:v>50.35</c:v>
                </c:pt>
                <c:pt idx="79">
                  <c:v>50.35</c:v>
                </c:pt>
                <c:pt idx="80">
                  <c:v>53.68</c:v>
                </c:pt>
                <c:pt idx="81">
                  <c:v>54.35</c:v>
                </c:pt>
                <c:pt idx="82">
                  <c:v>53.43</c:v>
                </c:pt>
                <c:pt idx="83">
                  <c:v>50.54</c:v>
                </c:pt>
                <c:pt idx="84">
                  <c:v>53.56</c:v>
                </c:pt>
                <c:pt idx="85">
                  <c:v>50.51</c:v>
                </c:pt>
                <c:pt idx="86">
                  <c:v>53.61</c:v>
                </c:pt>
                <c:pt idx="87">
                  <c:v>55.04</c:v>
                </c:pt>
                <c:pt idx="88">
                  <c:v>55.73</c:v>
                </c:pt>
                <c:pt idx="89">
                  <c:v>55.62</c:v>
                </c:pt>
                <c:pt idx="90">
                  <c:v>53.27</c:v>
                </c:pt>
                <c:pt idx="91">
                  <c:v>53.76</c:v>
                </c:pt>
                <c:pt idx="92">
                  <c:v>53.02</c:v>
                </c:pt>
                <c:pt idx="93">
                  <c:v>53.5</c:v>
                </c:pt>
                <c:pt idx="94">
                  <c:v>53.61</c:v>
                </c:pt>
                <c:pt idx="95">
                  <c:v>53.5</c:v>
                </c:pt>
                <c:pt idx="96">
                  <c:v>54.36</c:v>
                </c:pt>
                <c:pt idx="97">
                  <c:v>53.54</c:v>
                </c:pt>
                <c:pt idx="98">
                  <c:v>55.64</c:v>
                </c:pt>
                <c:pt idx="99">
                  <c:v>53.6</c:v>
                </c:pt>
                <c:pt idx="100">
                  <c:v>56.54</c:v>
                </c:pt>
                <c:pt idx="101">
                  <c:v>55.63</c:v>
                </c:pt>
                <c:pt idx="102">
                  <c:v>53.24</c:v>
                </c:pt>
                <c:pt idx="103">
                  <c:v>55.67</c:v>
                </c:pt>
                <c:pt idx="104">
                  <c:v>53.99</c:v>
                </c:pt>
                <c:pt idx="105">
                  <c:v>54.28</c:v>
                </c:pt>
                <c:pt idx="106">
                  <c:v>48.55</c:v>
                </c:pt>
                <c:pt idx="107">
                  <c:v>52.91</c:v>
                </c:pt>
                <c:pt idx="108">
                  <c:v>55.67</c:v>
                </c:pt>
                <c:pt idx="109">
                  <c:v>53.47</c:v>
                </c:pt>
                <c:pt idx="110">
                  <c:v>48.21</c:v>
                </c:pt>
                <c:pt idx="111">
                  <c:v>49.99</c:v>
                </c:pt>
                <c:pt idx="112">
                  <c:v>53.47</c:v>
                </c:pt>
                <c:pt idx="113">
                  <c:v>50.64</c:v>
                </c:pt>
                <c:pt idx="114">
                  <c:v>50.73</c:v>
                </c:pt>
                <c:pt idx="115">
                  <c:v>48.07</c:v>
                </c:pt>
                <c:pt idx="116">
                  <c:v>55.65</c:v>
                </c:pt>
                <c:pt idx="117">
                  <c:v>50.66</c:v>
                </c:pt>
                <c:pt idx="118">
                  <c:v>50.75</c:v>
                </c:pt>
                <c:pt idx="119">
                  <c:v>50.59</c:v>
                </c:pt>
                <c:pt idx="120">
                  <c:v>50.86</c:v>
                </c:pt>
                <c:pt idx="121">
                  <c:v>50.71</c:v>
                </c:pt>
                <c:pt idx="122">
                  <c:v>50.86</c:v>
                </c:pt>
                <c:pt idx="123">
                  <c:v>50.82</c:v>
                </c:pt>
                <c:pt idx="124">
                  <c:v>50.86</c:v>
                </c:pt>
                <c:pt idx="125">
                  <c:v>50.75</c:v>
                </c:pt>
                <c:pt idx="126">
                  <c:v>50.86</c:v>
                </c:pt>
                <c:pt idx="127">
                  <c:v>50.45</c:v>
                </c:pt>
                <c:pt idx="128">
                  <c:v>53.45</c:v>
                </c:pt>
                <c:pt idx="129">
                  <c:v>47.42</c:v>
                </c:pt>
                <c:pt idx="130">
                  <c:v>50.48</c:v>
                </c:pt>
                <c:pt idx="131">
                  <c:v>52.27</c:v>
                </c:pt>
                <c:pt idx="132">
                  <c:v>50.58</c:v>
                </c:pt>
                <c:pt idx="133">
                  <c:v>47.09</c:v>
                </c:pt>
                <c:pt idx="134">
                  <c:v>54.41</c:v>
                </c:pt>
                <c:pt idx="135">
                  <c:v>51.87</c:v>
                </c:pt>
                <c:pt idx="136">
                  <c:v>51.48</c:v>
                </c:pt>
                <c:pt idx="137">
                  <c:v>51.9</c:v>
                </c:pt>
                <c:pt idx="138">
                  <c:v>50.44</c:v>
                </c:pt>
                <c:pt idx="139">
                  <c:v>51.59</c:v>
                </c:pt>
                <c:pt idx="140">
                  <c:v>47.59</c:v>
                </c:pt>
                <c:pt idx="141">
                  <c:v>53.58</c:v>
                </c:pt>
                <c:pt idx="142">
                  <c:v>52.67</c:v>
                </c:pt>
                <c:pt idx="143">
                  <c:v>48.35</c:v>
                </c:pt>
                <c:pt idx="144">
                  <c:v>48.26</c:v>
                </c:pt>
                <c:pt idx="145">
                  <c:v>53.88</c:v>
                </c:pt>
                <c:pt idx="146">
                  <c:v>53</c:v>
                </c:pt>
                <c:pt idx="147">
                  <c:v>51.65</c:v>
                </c:pt>
                <c:pt idx="148">
                  <c:v>48.21</c:v>
                </c:pt>
                <c:pt idx="149">
                  <c:v>52.61</c:v>
                </c:pt>
                <c:pt idx="150">
                  <c:v>53.99</c:v>
                </c:pt>
                <c:pt idx="151">
                  <c:v>50.9</c:v>
                </c:pt>
                <c:pt idx="152">
                  <c:v>52.22</c:v>
                </c:pt>
                <c:pt idx="153">
                  <c:v>48.05</c:v>
                </c:pt>
                <c:pt idx="154">
                  <c:v>53.91</c:v>
                </c:pt>
                <c:pt idx="155">
                  <c:v>48.2</c:v>
                </c:pt>
                <c:pt idx="156">
                  <c:v>47.68</c:v>
                </c:pt>
                <c:pt idx="157">
                  <c:v>54.05</c:v>
                </c:pt>
                <c:pt idx="158">
                  <c:v>53.76</c:v>
                </c:pt>
                <c:pt idx="159">
                  <c:v>48.59</c:v>
                </c:pt>
                <c:pt idx="160">
                  <c:v>48.37</c:v>
                </c:pt>
                <c:pt idx="161">
                  <c:v>48.78</c:v>
                </c:pt>
                <c:pt idx="162">
                  <c:v>48.54</c:v>
                </c:pt>
                <c:pt idx="163">
                  <c:v>51.9</c:v>
                </c:pt>
                <c:pt idx="164">
                  <c:v>51.54</c:v>
                </c:pt>
                <c:pt idx="165">
                  <c:v>52.98</c:v>
                </c:pt>
                <c:pt idx="166">
                  <c:v>51.56</c:v>
                </c:pt>
                <c:pt idx="167">
                  <c:v>53.67</c:v>
                </c:pt>
                <c:pt idx="168">
                  <c:v>48.5</c:v>
                </c:pt>
                <c:pt idx="169">
                  <c:v>49.99</c:v>
                </c:pt>
                <c:pt idx="170">
                  <c:v>50.43</c:v>
                </c:pt>
                <c:pt idx="171">
                  <c:v>48.63</c:v>
                </c:pt>
                <c:pt idx="172">
                  <c:v>48.58</c:v>
                </c:pt>
                <c:pt idx="173">
                  <c:v>49.99</c:v>
                </c:pt>
                <c:pt idx="174">
                  <c:v>49.98</c:v>
                </c:pt>
                <c:pt idx="175">
                  <c:v>48.84</c:v>
                </c:pt>
                <c:pt idx="176">
                  <c:v>53.93</c:v>
                </c:pt>
                <c:pt idx="177">
                  <c:v>49.84</c:v>
                </c:pt>
                <c:pt idx="178">
                  <c:v>48.94</c:v>
                </c:pt>
                <c:pt idx="179">
                  <c:v>48.83</c:v>
                </c:pt>
                <c:pt idx="180">
                  <c:v>49.3</c:v>
                </c:pt>
                <c:pt idx="181">
                  <c:v>48.72</c:v>
                </c:pt>
                <c:pt idx="182">
                  <c:v>49.36</c:v>
                </c:pt>
                <c:pt idx="183">
                  <c:v>53.95</c:v>
                </c:pt>
                <c:pt idx="184">
                  <c:v>49.31</c:v>
                </c:pt>
                <c:pt idx="185">
                  <c:v>51.51</c:v>
                </c:pt>
                <c:pt idx="186">
                  <c:v>49.29</c:v>
                </c:pt>
                <c:pt idx="187">
                  <c:v>50.03</c:v>
                </c:pt>
                <c:pt idx="188">
                  <c:v>50.02</c:v>
                </c:pt>
                <c:pt idx="189">
                  <c:v>48.16</c:v>
                </c:pt>
                <c:pt idx="190">
                  <c:v>49.61</c:v>
                </c:pt>
                <c:pt idx="191">
                  <c:v>53.59</c:v>
                </c:pt>
                <c:pt idx="192">
                  <c:v>47.83</c:v>
                </c:pt>
                <c:pt idx="193">
                  <c:v>50.18</c:v>
                </c:pt>
                <c:pt idx="194">
                  <c:v>48.31</c:v>
                </c:pt>
                <c:pt idx="195">
                  <c:v>48.39</c:v>
                </c:pt>
                <c:pt idx="196">
                  <c:v>48.87</c:v>
                </c:pt>
                <c:pt idx="197">
                  <c:v>53.37</c:v>
                </c:pt>
                <c:pt idx="198">
                  <c:v>50.03</c:v>
                </c:pt>
                <c:pt idx="199">
                  <c:v>49.3</c:v>
                </c:pt>
                <c:pt idx="200">
                  <c:v>49.33</c:v>
                </c:pt>
                <c:pt idx="201">
                  <c:v>48.7</c:v>
                </c:pt>
                <c:pt idx="202">
                  <c:v>51.71</c:v>
                </c:pt>
                <c:pt idx="203">
                  <c:v>48.83</c:v>
                </c:pt>
                <c:pt idx="204">
                  <c:v>49.8</c:v>
                </c:pt>
                <c:pt idx="205">
                  <c:v>48.42</c:v>
                </c:pt>
                <c:pt idx="206">
                  <c:v>48.44</c:v>
                </c:pt>
                <c:pt idx="207">
                  <c:v>51.51</c:v>
                </c:pt>
                <c:pt idx="208">
                  <c:v>48.82</c:v>
                </c:pt>
                <c:pt idx="209">
                  <c:v>48.88</c:v>
                </c:pt>
                <c:pt idx="210">
                  <c:v>48.9</c:v>
                </c:pt>
                <c:pt idx="211">
                  <c:v>49.43</c:v>
                </c:pt>
                <c:pt idx="212">
                  <c:v>48.48</c:v>
                </c:pt>
                <c:pt idx="213">
                  <c:v>48.36</c:v>
                </c:pt>
                <c:pt idx="214">
                  <c:v>48.75</c:v>
                </c:pt>
                <c:pt idx="215">
                  <c:v>47.85</c:v>
                </c:pt>
                <c:pt idx="216">
                  <c:v>48.39</c:v>
                </c:pt>
                <c:pt idx="217">
                  <c:v>48.4</c:v>
                </c:pt>
                <c:pt idx="218">
                  <c:v>48.69</c:v>
                </c:pt>
                <c:pt idx="219">
                  <c:v>50.38</c:v>
                </c:pt>
                <c:pt idx="220">
                  <c:v>47.77</c:v>
                </c:pt>
                <c:pt idx="221">
                  <c:v>48.01</c:v>
                </c:pt>
                <c:pt idx="222">
                  <c:v>48.12</c:v>
                </c:pt>
                <c:pt idx="223">
                  <c:v>51.29</c:v>
                </c:pt>
                <c:pt idx="224">
                  <c:v>51.32</c:v>
                </c:pt>
                <c:pt idx="225">
                  <c:v>48.79</c:v>
                </c:pt>
                <c:pt idx="226">
                  <c:v>51.3</c:v>
                </c:pt>
                <c:pt idx="227">
                  <c:v>51.83</c:v>
                </c:pt>
                <c:pt idx="228">
                  <c:v>51.22</c:v>
                </c:pt>
                <c:pt idx="229">
                  <c:v>48.58</c:v>
                </c:pt>
                <c:pt idx="230">
                  <c:v>47.76</c:v>
                </c:pt>
                <c:pt idx="231">
                  <c:v>48.21</c:v>
                </c:pt>
                <c:pt idx="232">
                  <c:v>48.36</c:v>
                </c:pt>
                <c:pt idx="233">
                  <c:v>51.6</c:v>
                </c:pt>
                <c:pt idx="234">
                  <c:v>46.93</c:v>
                </c:pt>
                <c:pt idx="235">
                  <c:v>48.29</c:v>
                </c:pt>
                <c:pt idx="236">
                  <c:v>48.33</c:v>
                </c:pt>
                <c:pt idx="237">
                  <c:v>47.36</c:v>
                </c:pt>
                <c:pt idx="238">
                  <c:v>47.76</c:v>
                </c:pt>
                <c:pt idx="239">
                  <c:v>48.04</c:v>
                </c:pt>
                <c:pt idx="240">
                  <c:v>51.63</c:v>
                </c:pt>
                <c:pt idx="241">
                  <c:v>50.89</c:v>
                </c:pt>
                <c:pt idx="242">
                  <c:v>50.98</c:v>
                </c:pt>
                <c:pt idx="243">
                  <c:v>51.45</c:v>
                </c:pt>
                <c:pt idx="244">
                  <c:v>48.4</c:v>
                </c:pt>
                <c:pt idx="245">
                  <c:v>51.11</c:v>
                </c:pt>
                <c:pt idx="246">
                  <c:v>50.21</c:v>
                </c:pt>
                <c:pt idx="247">
                  <c:v>49.6</c:v>
                </c:pt>
                <c:pt idx="248">
                  <c:v>47.66</c:v>
                </c:pt>
                <c:pt idx="249">
                  <c:v>51.02</c:v>
                </c:pt>
                <c:pt idx="250">
                  <c:v>50.88</c:v>
                </c:pt>
                <c:pt idx="251">
                  <c:v>52.54</c:v>
                </c:pt>
                <c:pt idx="252">
                  <c:v>52.21</c:v>
                </c:pt>
                <c:pt idx="253">
                  <c:v>46.71</c:v>
                </c:pt>
                <c:pt idx="254">
                  <c:v>50.62</c:v>
                </c:pt>
                <c:pt idx="255">
                  <c:v>51.6</c:v>
                </c:pt>
                <c:pt idx="256">
                  <c:v>52.06</c:v>
                </c:pt>
                <c:pt idx="257">
                  <c:v>50.58</c:v>
                </c:pt>
                <c:pt idx="258">
                  <c:v>52.06</c:v>
                </c:pt>
                <c:pt idx="259">
                  <c:v>50.43</c:v>
                </c:pt>
                <c:pt idx="260">
                  <c:v>52.06</c:v>
                </c:pt>
                <c:pt idx="261">
                  <c:v>51.59</c:v>
                </c:pt>
                <c:pt idx="262">
                  <c:v>52.06</c:v>
                </c:pt>
                <c:pt idx="263">
                  <c:v>50.65</c:v>
                </c:pt>
                <c:pt idx="264">
                  <c:v>51.94</c:v>
                </c:pt>
                <c:pt idx="265">
                  <c:v>51.61</c:v>
                </c:pt>
                <c:pt idx="266">
                  <c:v>51.73</c:v>
                </c:pt>
                <c:pt idx="267">
                  <c:v>53.48</c:v>
                </c:pt>
              </c:numCache>
            </c:numRef>
          </c:xVal>
          <c:yVal>
            <c:numRef>
              <c:f>'B2T with STS graphs_by_spp_year'!$G$2305:$G$2572</c:f>
              <c:numCache>
                <c:formatCode>General</c:formatCode>
                <c:ptCount val="268"/>
                <c:pt idx="0">
                  <c:v>11400</c:v>
                </c:pt>
                <c:pt idx="1">
                  <c:v>11500</c:v>
                </c:pt>
                <c:pt idx="2">
                  <c:v>11600</c:v>
                </c:pt>
                <c:pt idx="3">
                  <c:v>11600</c:v>
                </c:pt>
                <c:pt idx="4">
                  <c:v>11600</c:v>
                </c:pt>
                <c:pt idx="5">
                  <c:v>11600</c:v>
                </c:pt>
                <c:pt idx="6">
                  <c:v>11700</c:v>
                </c:pt>
                <c:pt idx="7">
                  <c:v>11700</c:v>
                </c:pt>
                <c:pt idx="8">
                  <c:v>11700</c:v>
                </c:pt>
                <c:pt idx="9">
                  <c:v>11700</c:v>
                </c:pt>
                <c:pt idx="10">
                  <c:v>11700</c:v>
                </c:pt>
                <c:pt idx="11">
                  <c:v>11800</c:v>
                </c:pt>
                <c:pt idx="12">
                  <c:v>11800</c:v>
                </c:pt>
                <c:pt idx="13">
                  <c:v>11900</c:v>
                </c:pt>
                <c:pt idx="14">
                  <c:v>11900</c:v>
                </c:pt>
                <c:pt idx="15">
                  <c:v>11900</c:v>
                </c:pt>
                <c:pt idx="16">
                  <c:v>12000</c:v>
                </c:pt>
                <c:pt idx="17">
                  <c:v>12000</c:v>
                </c:pt>
                <c:pt idx="18">
                  <c:v>12000</c:v>
                </c:pt>
                <c:pt idx="19">
                  <c:v>12000</c:v>
                </c:pt>
                <c:pt idx="20">
                  <c:v>12000</c:v>
                </c:pt>
                <c:pt idx="21">
                  <c:v>12000</c:v>
                </c:pt>
                <c:pt idx="22">
                  <c:v>12000</c:v>
                </c:pt>
                <c:pt idx="23">
                  <c:v>12100</c:v>
                </c:pt>
                <c:pt idx="24">
                  <c:v>12100</c:v>
                </c:pt>
                <c:pt idx="25">
                  <c:v>12100</c:v>
                </c:pt>
                <c:pt idx="26">
                  <c:v>12100</c:v>
                </c:pt>
                <c:pt idx="27">
                  <c:v>12200</c:v>
                </c:pt>
                <c:pt idx="28">
                  <c:v>12300</c:v>
                </c:pt>
                <c:pt idx="29">
                  <c:v>12300</c:v>
                </c:pt>
                <c:pt idx="30">
                  <c:v>12300</c:v>
                </c:pt>
                <c:pt idx="31">
                  <c:v>12300</c:v>
                </c:pt>
                <c:pt idx="32">
                  <c:v>12400</c:v>
                </c:pt>
                <c:pt idx="33">
                  <c:v>12400</c:v>
                </c:pt>
                <c:pt idx="34">
                  <c:v>12500</c:v>
                </c:pt>
                <c:pt idx="35">
                  <c:v>12500</c:v>
                </c:pt>
                <c:pt idx="36">
                  <c:v>12500</c:v>
                </c:pt>
                <c:pt idx="37">
                  <c:v>12500</c:v>
                </c:pt>
                <c:pt idx="38">
                  <c:v>12600</c:v>
                </c:pt>
                <c:pt idx="39">
                  <c:v>12600</c:v>
                </c:pt>
                <c:pt idx="40">
                  <c:v>12600</c:v>
                </c:pt>
                <c:pt idx="41">
                  <c:v>12600</c:v>
                </c:pt>
                <c:pt idx="42">
                  <c:v>12600</c:v>
                </c:pt>
                <c:pt idx="43">
                  <c:v>12600</c:v>
                </c:pt>
                <c:pt idx="44">
                  <c:v>12600</c:v>
                </c:pt>
                <c:pt idx="45">
                  <c:v>12700</c:v>
                </c:pt>
                <c:pt idx="46">
                  <c:v>12700</c:v>
                </c:pt>
                <c:pt idx="47">
                  <c:v>12700</c:v>
                </c:pt>
                <c:pt idx="48">
                  <c:v>12700</c:v>
                </c:pt>
                <c:pt idx="49">
                  <c:v>12700</c:v>
                </c:pt>
                <c:pt idx="50">
                  <c:v>12700</c:v>
                </c:pt>
                <c:pt idx="51">
                  <c:v>12700</c:v>
                </c:pt>
                <c:pt idx="52">
                  <c:v>12700</c:v>
                </c:pt>
                <c:pt idx="53">
                  <c:v>12700</c:v>
                </c:pt>
                <c:pt idx="54">
                  <c:v>12700</c:v>
                </c:pt>
                <c:pt idx="55">
                  <c:v>12800</c:v>
                </c:pt>
                <c:pt idx="56">
                  <c:v>12800</c:v>
                </c:pt>
                <c:pt idx="57">
                  <c:v>12800</c:v>
                </c:pt>
                <c:pt idx="58">
                  <c:v>12800</c:v>
                </c:pt>
                <c:pt idx="59">
                  <c:v>12800</c:v>
                </c:pt>
                <c:pt idx="60">
                  <c:v>12800</c:v>
                </c:pt>
                <c:pt idx="61">
                  <c:v>12800</c:v>
                </c:pt>
                <c:pt idx="62">
                  <c:v>12800</c:v>
                </c:pt>
                <c:pt idx="63">
                  <c:v>12800</c:v>
                </c:pt>
                <c:pt idx="64">
                  <c:v>12900</c:v>
                </c:pt>
                <c:pt idx="65">
                  <c:v>12900</c:v>
                </c:pt>
                <c:pt idx="66">
                  <c:v>12900</c:v>
                </c:pt>
                <c:pt idx="67">
                  <c:v>12900</c:v>
                </c:pt>
                <c:pt idx="68">
                  <c:v>12900</c:v>
                </c:pt>
                <c:pt idx="69">
                  <c:v>12900</c:v>
                </c:pt>
                <c:pt idx="70">
                  <c:v>12900</c:v>
                </c:pt>
                <c:pt idx="71">
                  <c:v>12900</c:v>
                </c:pt>
                <c:pt idx="72">
                  <c:v>12900</c:v>
                </c:pt>
                <c:pt idx="73">
                  <c:v>13000</c:v>
                </c:pt>
                <c:pt idx="74">
                  <c:v>13000</c:v>
                </c:pt>
                <c:pt idx="75">
                  <c:v>13000</c:v>
                </c:pt>
                <c:pt idx="76">
                  <c:v>13000</c:v>
                </c:pt>
                <c:pt idx="77">
                  <c:v>13000</c:v>
                </c:pt>
                <c:pt idx="78">
                  <c:v>13000</c:v>
                </c:pt>
                <c:pt idx="79">
                  <c:v>13000</c:v>
                </c:pt>
                <c:pt idx="80">
                  <c:v>13000</c:v>
                </c:pt>
                <c:pt idx="81">
                  <c:v>13000</c:v>
                </c:pt>
                <c:pt idx="82">
                  <c:v>13000</c:v>
                </c:pt>
                <c:pt idx="83">
                  <c:v>13100</c:v>
                </c:pt>
                <c:pt idx="84">
                  <c:v>13100</c:v>
                </c:pt>
                <c:pt idx="85">
                  <c:v>13100</c:v>
                </c:pt>
                <c:pt idx="86">
                  <c:v>13100</c:v>
                </c:pt>
                <c:pt idx="87">
                  <c:v>13200</c:v>
                </c:pt>
                <c:pt idx="88">
                  <c:v>13200</c:v>
                </c:pt>
                <c:pt idx="89">
                  <c:v>13200</c:v>
                </c:pt>
                <c:pt idx="90">
                  <c:v>13200</c:v>
                </c:pt>
                <c:pt idx="91">
                  <c:v>13200</c:v>
                </c:pt>
                <c:pt idx="92">
                  <c:v>13200</c:v>
                </c:pt>
                <c:pt idx="93">
                  <c:v>13200</c:v>
                </c:pt>
                <c:pt idx="94">
                  <c:v>13200</c:v>
                </c:pt>
                <c:pt idx="95">
                  <c:v>13200</c:v>
                </c:pt>
                <c:pt idx="96">
                  <c:v>13300</c:v>
                </c:pt>
                <c:pt idx="97">
                  <c:v>13300</c:v>
                </c:pt>
                <c:pt idx="98">
                  <c:v>13300</c:v>
                </c:pt>
                <c:pt idx="99">
                  <c:v>13300</c:v>
                </c:pt>
                <c:pt idx="100">
                  <c:v>13300</c:v>
                </c:pt>
                <c:pt idx="101">
                  <c:v>13300</c:v>
                </c:pt>
                <c:pt idx="102">
                  <c:v>13300</c:v>
                </c:pt>
                <c:pt idx="103">
                  <c:v>13400</c:v>
                </c:pt>
                <c:pt idx="104">
                  <c:v>13400</c:v>
                </c:pt>
                <c:pt idx="105">
                  <c:v>13500</c:v>
                </c:pt>
                <c:pt idx="106">
                  <c:v>13500</c:v>
                </c:pt>
                <c:pt idx="107">
                  <c:v>13600</c:v>
                </c:pt>
                <c:pt idx="108">
                  <c:v>13600</c:v>
                </c:pt>
                <c:pt idx="109">
                  <c:v>13600</c:v>
                </c:pt>
                <c:pt idx="110">
                  <c:v>13600</c:v>
                </c:pt>
                <c:pt idx="111">
                  <c:v>13600</c:v>
                </c:pt>
                <c:pt idx="112">
                  <c:v>13600</c:v>
                </c:pt>
                <c:pt idx="113">
                  <c:v>13600</c:v>
                </c:pt>
                <c:pt idx="114">
                  <c:v>13700</c:v>
                </c:pt>
                <c:pt idx="115">
                  <c:v>13700</c:v>
                </c:pt>
                <c:pt idx="116">
                  <c:v>13700</c:v>
                </c:pt>
                <c:pt idx="117">
                  <c:v>13700</c:v>
                </c:pt>
                <c:pt idx="118">
                  <c:v>13800</c:v>
                </c:pt>
                <c:pt idx="119">
                  <c:v>13800</c:v>
                </c:pt>
                <c:pt idx="120">
                  <c:v>13800</c:v>
                </c:pt>
                <c:pt idx="121">
                  <c:v>13800</c:v>
                </c:pt>
                <c:pt idx="122">
                  <c:v>13800</c:v>
                </c:pt>
                <c:pt idx="123">
                  <c:v>13800</c:v>
                </c:pt>
                <c:pt idx="124">
                  <c:v>13800</c:v>
                </c:pt>
                <c:pt idx="125">
                  <c:v>13800</c:v>
                </c:pt>
                <c:pt idx="126">
                  <c:v>13800</c:v>
                </c:pt>
                <c:pt idx="127">
                  <c:v>13900</c:v>
                </c:pt>
                <c:pt idx="128">
                  <c:v>13900</c:v>
                </c:pt>
                <c:pt idx="129">
                  <c:v>13900</c:v>
                </c:pt>
                <c:pt idx="130">
                  <c:v>13900</c:v>
                </c:pt>
                <c:pt idx="131">
                  <c:v>14000</c:v>
                </c:pt>
                <c:pt idx="132">
                  <c:v>14000</c:v>
                </c:pt>
                <c:pt idx="133">
                  <c:v>14000</c:v>
                </c:pt>
                <c:pt idx="134">
                  <c:v>14000</c:v>
                </c:pt>
                <c:pt idx="135">
                  <c:v>14000</c:v>
                </c:pt>
                <c:pt idx="136">
                  <c:v>14000</c:v>
                </c:pt>
                <c:pt idx="137">
                  <c:v>14100</c:v>
                </c:pt>
                <c:pt idx="138">
                  <c:v>14100</c:v>
                </c:pt>
                <c:pt idx="139">
                  <c:v>14100</c:v>
                </c:pt>
                <c:pt idx="140">
                  <c:v>14200</c:v>
                </c:pt>
                <c:pt idx="141">
                  <c:v>14200</c:v>
                </c:pt>
                <c:pt idx="142">
                  <c:v>14300</c:v>
                </c:pt>
                <c:pt idx="143">
                  <c:v>14400</c:v>
                </c:pt>
                <c:pt idx="144">
                  <c:v>14400</c:v>
                </c:pt>
                <c:pt idx="145">
                  <c:v>14400</c:v>
                </c:pt>
                <c:pt idx="146">
                  <c:v>14500</c:v>
                </c:pt>
                <c:pt idx="147">
                  <c:v>14500</c:v>
                </c:pt>
                <c:pt idx="148">
                  <c:v>14500</c:v>
                </c:pt>
                <c:pt idx="149">
                  <c:v>14500</c:v>
                </c:pt>
                <c:pt idx="150">
                  <c:v>14500</c:v>
                </c:pt>
                <c:pt idx="151">
                  <c:v>14600</c:v>
                </c:pt>
                <c:pt idx="152">
                  <c:v>14600</c:v>
                </c:pt>
                <c:pt idx="153">
                  <c:v>14600</c:v>
                </c:pt>
                <c:pt idx="154">
                  <c:v>14600</c:v>
                </c:pt>
                <c:pt idx="155">
                  <c:v>14600</c:v>
                </c:pt>
                <c:pt idx="156">
                  <c:v>14700</c:v>
                </c:pt>
                <c:pt idx="157">
                  <c:v>14700</c:v>
                </c:pt>
                <c:pt idx="158">
                  <c:v>14700</c:v>
                </c:pt>
                <c:pt idx="159">
                  <c:v>14700</c:v>
                </c:pt>
                <c:pt idx="160">
                  <c:v>14800</c:v>
                </c:pt>
                <c:pt idx="161">
                  <c:v>14800</c:v>
                </c:pt>
                <c:pt idx="162">
                  <c:v>14800</c:v>
                </c:pt>
                <c:pt idx="163">
                  <c:v>14800</c:v>
                </c:pt>
                <c:pt idx="164">
                  <c:v>14800</c:v>
                </c:pt>
                <c:pt idx="165">
                  <c:v>14800</c:v>
                </c:pt>
                <c:pt idx="166">
                  <c:v>14900</c:v>
                </c:pt>
                <c:pt idx="167">
                  <c:v>15100</c:v>
                </c:pt>
                <c:pt idx="168">
                  <c:v>15200</c:v>
                </c:pt>
                <c:pt idx="169">
                  <c:v>15300</c:v>
                </c:pt>
                <c:pt idx="170">
                  <c:v>15400</c:v>
                </c:pt>
                <c:pt idx="171">
                  <c:v>15400</c:v>
                </c:pt>
                <c:pt idx="172">
                  <c:v>15400</c:v>
                </c:pt>
                <c:pt idx="173">
                  <c:v>15500</c:v>
                </c:pt>
                <c:pt idx="174">
                  <c:v>15500</c:v>
                </c:pt>
                <c:pt idx="175">
                  <c:v>15500</c:v>
                </c:pt>
                <c:pt idx="176">
                  <c:v>15600</c:v>
                </c:pt>
                <c:pt idx="177">
                  <c:v>15600</c:v>
                </c:pt>
                <c:pt idx="178">
                  <c:v>15900</c:v>
                </c:pt>
                <c:pt idx="179">
                  <c:v>16000</c:v>
                </c:pt>
                <c:pt idx="180">
                  <c:v>16000</c:v>
                </c:pt>
                <c:pt idx="181">
                  <c:v>16000</c:v>
                </c:pt>
                <c:pt idx="182">
                  <c:v>16000</c:v>
                </c:pt>
                <c:pt idx="183">
                  <c:v>16000</c:v>
                </c:pt>
                <c:pt idx="184">
                  <c:v>16000</c:v>
                </c:pt>
                <c:pt idx="185">
                  <c:v>16100.000000000002</c:v>
                </c:pt>
                <c:pt idx="186">
                  <c:v>16600</c:v>
                </c:pt>
                <c:pt idx="187">
                  <c:v>16600</c:v>
                </c:pt>
                <c:pt idx="188">
                  <c:v>16700</c:v>
                </c:pt>
                <c:pt idx="189">
                  <c:v>16700</c:v>
                </c:pt>
                <c:pt idx="190">
                  <c:v>16800</c:v>
                </c:pt>
                <c:pt idx="191">
                  <c:v>16800</c:v>
                </c:pt>
                <c:pt idx="192">
                  <c:v>16800</c:v>
                </c:pt>
                <c:pt idx="193">
                  <c:v>16900</c:v>
                </c:pt>
                <c:pt idx="194">
                  <c:v>17000</c:v>
                </c:pt>
                <c:pt idx="195">
                  <c:v>17000</c:v>
                </c:pt>
                <c:pt idx="196">
                  <c:v>17100</c:v>
                </c:pt>
                <c:pt idx="197">
                  <c:v>17100</c:v>
                </c:pt>
                <c:pt idx="198">
                  <c:v>17200</c:v>
                </c:pt>
                <c:pt idx="199">
                  <c:v>17200</c:v>
                </c:pt>
                <c:pt idx="200">
                  <c:v>17200</c:v>
                </c:pt>
                <c:pt idx="201">
                  <c:v>17200</c:v>
                </c:pt>
                <c:pt idx="202">
                  <c:v>17300</c:v>
                </c:pt>
                <c:pt idx="203">
                  <c:v>17300</c:v>
                </c:pt>
                <c:pt idx="204">
                  <c:v>17300</c:v>
                </c:pt>
                <c:pt idx="205">
                  <c:v>17400</c:v>
                </c:pt>
                <c:pt idx="206">
                  <c:v>17400</c:v>
                </c:pt>
                <c:pt idx="207">
                  <c:v>17400</c:v>
                </c:pt>
                <c:pt idx="208">
                  <c:v>17400</c:v>
                </c:pt>
                <c:pt idx="209">
                  <c:v>17400</c:v>
                </c:pt>
                <c:pt idx="210">
                  <c:v>17400</c:v>
                </c:pt>
                <c:pt idx="211">
                  <c:v>17500</c:v>
                </c:pt>
                <c:pt idx="212">
                  <c:v>17500</c:v>
                </c:pt>
                <c:pt idx="213">
                  <c:v>17500</c:v>
                </c:pt>
                <c:pt idx="214">
                  <c:v>17500</c:v>
                </c:pt>
                <c:pt idx="215">
                  <c:v>17500</c:v>
                </c:pt>
                <c:pt idx="216">
                  <c:v>17500</c:v>
                </c:pt>
                <c:pt idx="217">
                  <c:v>17500</c:v>
                </c:pt>
                <c:pt idx="218">
                  <c:v>17600</c:v>
                </c:pt>
                <c:pt idx="219">
                  <c:v>17600</c:v>
                </c:pt>
                <c:pt idx="220">
                  <c:v>17600</c:v>
                </c:pt>
                <c:pt idx="221">
                  <c:v>17600</c:v>
                </c:pt>
                <c:pt idx="222">
                  <c:v>17600</c:v>
                </c:pt>
                <c:pt idx="223">
                  <c:v>17600</c:v>
                </c:pt>
                <c:pt idx="224">
                  <c:v>17600</c:v>
                </c:pt>
                <c:pt idx="225">
                  <c:v>17600</c:v>
                </c:pt>
                <c:pt idx="226">
                  <c:v>17700</c:v>
                </c:pt>
                <c:pt idx="227">
                  <c:v>17700</c:v>
                </c:pt>
                <c:pt idx="228">
                  <c:v>17700</c:v>
                </c:pt>
                <c:pt idx="229">
                  <c:v>17700</c:v>
                </c:pt>
                <c:pt idx="230">
                  <c:v>17800</c:v>
                </c:pt>
                <c:pt idx="231">
                  <c:v>17800</c:v>
                </c:pt>
                <c:pt idx="232">
                  <c:v>17800</c:v>
                </c:pt>
                <c:pt idx="233">
                  <c:v>17900</c:v>
                </c:pt>
                <c:pt idx="234">
                  <c:v>17900</c:v>
                </c:pt>
                <c:pt idx="235">
                  <c:v>17900</c:v>
                </c:pt>
                <c:pt idx="236">
                  <c:v>17900</c:v>
                </c:pt>
                <c:pt idx="237">
                  <c:v>17900</c:v>
                </c:pt>
                <c:pt idx="238">
                  <c:v>17900</c:v>
                </c:pt>
                <c:pt idx="239">
                  <c:v>17900</c:v>
                </c:pt>
                <c:pt idx="240">
                  <c:v>18000</c:v>
                </c:pt>
                <c:pt idx="241">
                  <c:v>18000</c:v>
                </c:pt>
                <c:pt idx="242">
                  <c:v>18000</c:v>
                </c:pt>
                <c:pt idx="243">
                  <c:v>18000</c:v>
                </c:pt>
                <c:pt idx="244">
                  <c:v>18000</c:v>
                </c:pt>
                <c:pt idx="245">
                  <c:v>18100</c:v>
                </c:pt>
                <c:pt idx="246">
                  <c:v>18100</c:v>
                </c:pt>
                <c:pt idx="247">
                  <c:v>18100</c:v>
                </c:pt>
                <c:pt idx="248">
                  <c:v>18100</c:v>
                </c:pt>
                <c:pt idx="249">
                  <c:v>18100</c:v>
                </c:pt>
                <c:pt idx="250">
                  <c:v>18200</c:v>
                </c:pt>
                <c:pt idx="251">
                  <c:v>18300</c:v>
                </c:pt>
                <c:pt idx="252">
                  <c:v>18300</c:v>
                </c:pt>
                <c:pt idx="253">
                  <c:v>18300</c:v>
                </c:pt>
                <c:pt idx="254">
                  <c:v>18300</c:v>
                </c:pt>
                <c:pt idx="255">
                  <c:v>18400</c:v>
                </c:pt>
                <c:pt idx="256">
                  <c:v>18400</c:v>
                </c:pt>
                <c:pt idx="257">
                  <c:v>18500</c:v>
                </c:pt>
                <c:pt idx="258">
                  <c:v>18500</c:v>
                </c:pt>
                <c:pt idx="259">
                  <c:v>18500</c:v>
                </c:pt>
                <c:pt idx="260">
                  <c:v>18500</c:v>
                </c:pt>
                <c:pt idx="261">
                  <c:v>18500</c:v>
                </c:pt>
                <c:pt idx="262">
                  <c:v>18600</c:v>
                </c:pt>
                <c:pt idx="263">
                  <c:v>18600</c:v>
                </c:pt>
                <c:pt idx="264">
                  <c:v>18700</c:v>
                </c:pt>
                <c:pt idx="265">
                  <c:v>18700</c:v>
                </c:pt>
                <c:pt idx="266">
                  <c:v>18800</c:v>
                </c:pt>
                <c:pt idx="267">
                  <c:v>19000</c:v>
                </c:pt>
              </c:numCache>
            </c:numRef>
          </c:yVal>
          <c:smooth val="1"/>
        </c:ser>
        <c:dLbls>
          <c:showLegendKey val="0"/>
          <c:showVal val="0"/>
          <c:showCatName val="0"/>
          <c:showSerName val="0"/>
          <c:showPercent val="0"/>
          <c:showBubbleSize val="0"/>
        </c:dLbls>
        <c:axId val="137337856"/>
        <c:axId val="137340032"/>
      </c:scatterChart>
      <c:valAx>
        <c:axId val="137337856"/>
        <c:scaling>
          <c:orientation val="minMax"/>
          <c:max val="72"/>
          <c:min val="32"/>
        </c:scaling>
        <c:delete val="1"/>
        <c:axPos val="b"/>
        <c:numFmt formatCode="General" sourceLinked="1"/>
        <c:majorTickMark val="out"/>
        <c:minorTickMark val="in"/>
        <c:tickLblPos val="nextTo"/>
        <c:crossAx val="137340032"/>
        <c:crosses val="autoZero"/>
        <c:crossBetween val="midCat"/>
      </c:valAx>
      <c:valAx>
        <c:axId val="137340032"/>
        <c:scaling>
          <c:orientation val="minMax"/>
          <c:max val="21000"/>
          <c:min val="9000"/>
        </c:scaling>
        <c:delete val="1"/>
        <c:axPos val="l"/>
        <c:numFmt formatCode="0" sourceLinked="0"/>
        <c:majorTickMark val="out"/>
        <c:minorTickMark val="none"/>
        <c:tickLblPos val="nextTo"/>
        <c:crossAx val="137337856"/>
        <c:crosses val="autoZero"/>
        <c:crossBetween val="midCat"/>
      </c:valAx>
    </c:plotArea>
    <c:legend>
      <c:legendPos val="tr"/>
      <c:legendEntry>
        <c:idx val="0"/>
        <c:delete val="1"/>
      </c:legendEntry>
      <c:layout>
        <c:manualLayout>
          <c:xMode val="edge"/>
          <c:yMode val="edge"/>
          <c:x val="0.71561887863884999"/>
          <c:y val="3.9973412414357297E-3"/>
          <c:w val="0.28438112136115001"/>
          <c:h val="0.20625796775403074"/>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738655336756"/>
          <c:y val="3.7027223341892845E-2"/>
          <c:w val="0.80174738880963048"/>
          <c:h val="0.82745642662519903"/>
        </c:manualLayout>
      </c:layout>
      <c:scatterChart>
        <c:scatterStyle val="smoothMarker"/>
        <c:varyColors val="0"/>
        <c:ser>
          <c:idx val="7"/>
          <c:order val="0"/>
          <c:tx>
            <c:strRef>
              <c:f>'B2T with STS graphs_by_spp_year'!$D$2573</c:f>
              <c:strCache>
                <c:ptCount val="1"/>
                <c:pt idx="0">
                  <c:v>2010</c:v>
                </c:pt>
              </c:strCache>
            </c:strRef>
          </c:tx>
          <c:spPr>
            <a:ln w="66675">
              <a:noFill/>
            </a:ln>
          </c:spPr>
          <c:marker>
            <c:symbol val="square"/>
            <c:size val="11"/>
            <c:spPr>
              <a:solidFill>
                <a:schemeClr val="accent5"/>
              </a:solidFill>
              <a:ln>
                <a:solidFill>
                  <a:schemeClr val="accent5">
                    <a:lumMod val="50000"/>
                  </a:schemeClr>
                </a:solidFill>
              </a:ln>
            </c:spPr>
          </c:marker>
          <c:xVal>
            <c:numRef>
              <c:f>'B2T with STS graphs_by_spp_year'!$C$2573:$C$3146</c:f>
              <c:numCache>
                <c:formatCode>General</c:formatCode>
                <c:ptCount val="574"/>
                <c:pt idx="0">
                  <c:v>55.33</c:v>
                </c:pt>
                <c:pt idx="1">
                  <c:v>55.36</c:v>
                </c:pt>
                <c:pt idx="2">
                  <c:v>55.48</c:v>
                </c:pt>
                <c:pt idx="3">
                  <c:v>55.36</c:v>
                </c:pt>
                <c:pt idx="4">
                  <c:v>55.52</c:v>
                </c:pt>
                <c:pt idx="5">
                  <c:v>55.54</c:v>
                </c:pt>
                <c:pt idx="6">
                  <c:v>55.24</c:v>
                </c:pt>
                <c:pt idx="7">
                  <c:v>55.36</c:v>
                </c:pt>
                <c:pt idx="8">
                  <c:v>55.38</c:v>
                </c:pt>
                <c:pt idx="9">
                  <c:v>60.31</c:v>
                </c:pt>
                <c:pt idx="10">
                  <c:v>55.28</c:v>
                </c:pt>
                <c:pt idx="11">
                  <c:v>55.36</c:v>
                </c:pt>
                <c:pt idx="12">
                  <c:v>55.45</c:v>
                </c:pt>
                <c:pt idx="13">
                  <c:v>55.52</c:v>
                </c:pt>
                <c:pt idx="14">
                  <c:v>55.41</c:v>
                </c:pt>
                <c:pt idx="15">
                  <c:v>55.39</c:v>
                </c:pt>
                <c:pt idx="16">
                  <c:v>55.41</c:v>
                </c:pt>
                <c:pt idx="17">
                  <c:v>56.59</c:v>
                </c:pt>
                <c:pt idx="18">
                  <c:v>55.43</c:v>
                </c:pt>
                <c:pt idx="19">
                  <c:v>55.22</c:v>
                </c:pt>
                <c:pt idx="20">
                  <c:v>58.25</c:v>
                </c:pt>
                <c:pt idx="21">
                  <c:v>55.31</c:v>
                </c:pt>
                <c:pt idx="22">
                  <c:v>55.37</c:v>
                </c:pt>
                <c:pt idx="23">
                  <c:v>58.35</c:v>
                </c:pt>
                <c:pt idx="24">
                  <c:v>55.36</c:v>
                </c:pt>
                <c:pt idx="25">
                  <c:v>55.27</c:v>
                </c:pt>
                <c:pt idx="26">
                  <c:v>55.36</c:v>
                </c:pt>
                <c:pt idx="27">
                  <c:v>57.74</c:v>
                </c:pt>
                <c:pt idx="28">
                  <c:v>56.26</c:v>
                </c:pt>
                <c:pt idx="29">
                  <c:v>58.39</c:v>
                </c:pt>
                <c:pt idx="30">
                  <c:v>61.55</c:v>
                </c:pt>
                <c:pt idx="31">
                  <c:v>58.24</c:v>
                </c:pt>
                <c:pt idx="32">
                  <c:v>58.41</c:v>
                </c:pt>
                <c:pt idx="33">
                  <c:v>58.64</c:v>
                </c:pt>
                <c:pt idx="34">
                  <c:v>57.56</c:v>
                </c:pt>
                <c:pt idx="35">
                  <c:v>56.41</c:v>
                </c:pt>
                <c:pt idx="36">
                  <c:v>58.22</c:v>
                </c:pt>
                <c:pt idx="37">
                  <c:v>57.53</c:v>
                </c:pt>
                <c:pt idx="38">
                  <c:v>57.54</c:v>
                </c:pt>
                <c:pt idx="39">
                  <c:v>56.75</c:v>
                </c:pt>
                <c:pt idx="40">
                  <c:v>60.4</c:v>
                </c:pt>
                <c:pt idx="41">
                  <c:v>60.53</c:v>
                </c:pt>
                <c:pt idx="42">
                  <c:v>59.94</c:v>
                </c:pt>
                <c:pt idx="43">
                  <c:v>58.73</c:v>
                </c:pt>
                <c:pt idx="44">
                  <c:v>57.75</c:v>
                </c:pt>
                <c:pt idx="45">
                  <c:v>59.91</c:v>
                </c:pt>
                <c:pt idx="46">
                  <c:v>59.43</c:v>
                </c:pt>
                <c:pt idx="47">
                  <c:v>60.53</c:v>
                </c:pt>
                <c:pt idx="48">
                  <c:v>58.66</c:v>
                </c:pt>
                <c:pt idx="49">
                  <c:v>57.71</c:v>
                </c:pt>
                <c:pt idx="50">
                  <c:v>57.03</c:v>
                </c:pt>
                <c:pt idx="51">
                  <c:v>57.53</c:v>
                </c:pt>
                <c:pt idx="52">
                  <c:v>57.84</c:v>
                </c:pt>
                <c:pt idx="53">
                  <c:v>57.84</c:v>
                </c:pt>
                <c:pt idx="54">
                  <c:v>56.46</c:v>
                </c:pt>
                <c:pt idx="55">
                  <c:v>60.04</c:v>
                </c:pt>
                <c:pt idx="56">
                  <c:v>59.09</c:v>
                </c:pt>
                <c:pt idx="57">
                  <c:v>57.71</c:v>
                </c:pt>
                <c:pt idx="58">
                  <c:v>59.93</c:v>
                </c:pt>
                <c:pt idx="59">
                  <c:v>58.83</c:v>
                </c:pt>
                <c:pt idx="60">
                  <c:v>60.01</c:v>
                </c:pt>
                <c:pt idx="61">
                  <c:v>58.24</c:v>
                </c:pt>
                <c:pt idx="62">
                  <c:v>54.93</c:v>
                </c:pt>
                <c:pt idx="63">
                  <c:v>58.73</c:v>
                </c:pt>
                <c:pt idx="64">
                  <c:v>59.12</c:v>
                </c:pt>
                <c:pt idx="65">
                  <c:v>58.92</c:v>
                </c:pt>
                <c:pt idx="66">
                  <c:v>60.14</c:v>
                </c:pt>
                <c:pt idx="67">
                  <c:v>59.71</c:v>
                </c:pt>
                <c:pt idx="68">
                  <c:v>60.35</c:v>
                </c:pt>
                <c:pt idx="69">
                  <c:v>57.38</c:v>
                </c:pt>
                <c:pt idx="70">
                  <c:v>58.81</c:v>
                </c:pt>
                <c:pt idx="71">
                  <c:v>57.29</c:v>
                </c:pt>
                <c:pt idx="72">
                  <c:v>59.26</c:v>
                </c:pt>
                <c:pt idx="73">
                  <c:v>58.28</c:v>
                </c:pt>
                <c:pt idx="74">
                  <c:v>59.31</c:v>
                </c:pt>
                <c:pt idx="75">
                  <c:v>59.37</c:v>
                </c:pt>
                <c:pt idx="76">
                  <c:v>58.56</c:v>
                </c:pt>
                <c:pt idx="77">
                  <c:v>56.47</c:v>
                </c:pt>
                <c:pt idx="78">
                  <c:v>58.65</c:v>
                </c:pt>
                <c:pt idx="79">
                  <c:v>54.99</c:v>
                </c:pt>
                <c:pt idx="80">
                  <c:v>58.96</c:v>
                </c:pt>
                <c:pt idx="81">
                  <c:v>58.96</c:v>
                </c:pt>
                <c:pt idx="82">
                  <c:v>56.75</c:v>
                </c:pt>
                <c:pt idx="83">
                  <c:v>61.54</c:v>
                </c:pt>
                <c:pt idx="84">
                  <c:v>55.86</c:v>
                </c:pt>
                <c:pt idx="85">
                  <c:v>57.9</c:v>
                </c:pt>
                <c:pt idx="86">
                  <c:v>57.3</c:v>
                </c:pt>
                <c:pt idx="87">
                  <c:v>57.19</c:v>
                </c:pt>
                <c:pt idx="88">
                  <c:v>60.09</c:v>
                </c:pt>
                <c:pt idx="89">
                  <c:v>59.17</c:v>
                </c:pt>
                <c:pt idx="90">
                  <c:v>58.43</c:v>
                </c:pt>
                <c:pt idx="91">
                  <c:v>58.37</c:v>
                </c:pt>
                <c:pt idx="92">
                  <c:v>59.95</c:v>
                </c:pt>
                <c:pt idx="93">
                  <c:v>60.29</c:v>
                </c:pt>
                <c:pt idx="94">
                  <c:v>60.08</c:v>
                </c:pt>
                <c:pt idx="95">
                  <c:v>59.08</c:v>
                </c:pt>
                <c:pt idx="96">
                  <c:v>59.24</c:v>
                </c:pt>
                <c:pt idx="97">
                  <c:v>55.09</c:v>
                </c:pt>
                <c:pt idx="98">
                  <c:v>59.24</c:v>
                </c:pt>
                <c:pt idx="99">
                  <c:v>59.39</c:v>
                </c:pt>
                <c:pt idx="100">
                  <c:v>57.32</c:v>
                </c:pt>
                <c:pt idx="101">
                  <c:v>58.47</c:v>
                </c:pt>
                <c:pt idx="102">
                  <c:v>58.35</c:v>
                </c:pt>
                <c:pt idx="103">
                  <c:v>58.62</c:v>
                </c:pt>
                <c:pt idx="104">
                  <c:v>58.71</c:v>
                </c:pt>
                <c:pt idx="105">
                  <c:v>58.91</c:v>
                </c:pt>
                <c:pt idx="106">
                  <c:v>57.19</c:v>
                </c:pt>
                <c:pt idx="107">
                  <c:v>57.1</c:v>
                </c:pt>
                <c:pt idx="108">
                  <c:v>60.41</c:v>
                </c:pt>
                <c:pt idx="109">
                  <c:v>59.22</c:v>
                </c:pt>
                <c:pt idx="110">
                  <c:v>59.12</c:v>
                </c:pt>
                <c:pt idx="111">
                  <c:v>56.36</c:v>
                </c:pt>
                <c:pt idx="112">
                  <c:v>59.23</c:v>
                </c:pt>
                <c:pt idx="113">
                  <c:v>59.02</c:v>
                </c:pt>
                <c:pt idx="114">
                  <c:v>57.06</c:v>
                </c:pt>
                <c:pt idx="115">
                  <c:v>57.14</c:v>
                </c:pt>
                <c:pt idx="116">
                  <c:v>59.21</c:v>
                </c:pt>
                <c:pt idx="117">
                  <c:v>59.4</c:v>
                </c:pt>
                <c:pt idx="118">
                  <c:v>57.28</c:v>
                </c:pt>
                <c:pt idx="119">
                  <c:v>58.58</c:v>
                </c:pt>
                <c:pt idx="120">
                  <c:v>58.77</c:v>
                </c:pt>
                <c:pt idx="121">
                  <c:v>59.23</c:v>
                </c:pt>
                <c:pt idx="122">
                  <c:v>59.19</c:v>
                </c:pt>
                <c:pt idx="123">
                  <c:v>58.31</c:v>
                </c:pt>
                <c:pt idx="124">
                  <c:v>59</c:v>
                </c:pt>
                <c:pt idx="125">
                  <c:v>58.58</c:v>
                </c:pt>
                <c:pt idx="126">
                  <c:v>56.34</c:v>
                </c:pt>
                <c:pt idx="127">
                  <c:v>58.99</c:v>
                </c:pt>
                <c:pt idx="128">
                  <c:v>59.02</c:v>
                </c:pt>
                <c:pt idx="129">
                  <c:v>58.95</c:v>
                </c:pt>
                <c:pt idx="130">
                  <c:v>59.32</c:v>
                </c:pt>
                <c:pt idx="131">
                  <c:v>58.71</c:v>
                </c:pt>
                <c:pt idx="132">
                  <c:v>57.19</c:v>
                </c:pt>
                <c:pt idx="133">
                  <c:v>58.68</c:v>
                </c:pt>
                <c:pt idx="134">
                  <c:v>58.69</c:v>
                </c:pt>
                <c:pt idx="135">
                  <c:v>57.6</c:v>
                </c:pt>
                <c:pt idx="136">
                  <c:v>58.08</c:v>
                </c:pt>
                <c:pt idx="137">
                  <c:v>58.06</c:v>
                </c:pt>
                <c:pt idx="138">
                  <c:v>56.15</c:v>
                </c:pt>
                <c:pt idx="139">
                  <c:v>53.86</c:v>
                </c:pt>
                <c:pt idx="140">
                  <c:v>56.88</c:v>
                </c:pt>
                <c:pt idx="141">
                  <c:v>58.49</c:v>
                </c:pt>
                <c:pt idx="142">
                  <c:v>57.06</c:v>
                </c:pt>
                <c:pt idx="143">
                  <c:v>58.49</c:v>
                </c:pt>
                <c:pt idx="144">
                  <c:v>56.89</c:v>
                </c:pt>
                <c:pt idx="145">
                  <c:v>60.16</c:v>
                </c:pt>
                <c:pt idx="146">
                  <c:v>59.03</c:v>
                </c:pt>
                <c:pt idx="147">
                  <c:v>61.57</c:v>
                </c:pt>
                <c:pt idx="148">
                  <c:v>59.16</c:v>
                </c:pt>
                <c:pt idx="149">
                  <c:v>59.09</c:v>
                </c:pt>
                <c:pt idx="150">
                  <c:v>58.31</c:v>
                </c:pt>
                <c:pt idx="151">
                  <c:v>58.48</c:v>
                </c:pt>
                <c:pt idx="152">
                  <c:v>59.22</c:v>
                </c:pt>
                <c:pt idx="153">
                  <c:v>59.37</c:v>
                </c:pt>
                <c:pt idx="154">
                  <c:v>58.49</c:v>
                </c:pt>
                <c:pt idx="155">
                  <c:v>58.95</c:v>
                </c:pt>
                <c:pt idx="156">
                  <c:v>58.08</c:v>
                </c:pt>
                <c:pt idx="157">
                  <c:v>59.12</c:v>
                </c:pt>
                <c:pt idx="158">
                  <c:v>56.43</c:v>
                </c:pt>
                <c:pt idx="159">
                  <c:v>59.12</c:v>
                </c:pt>
                <c:pt idx="160">
                  <c:v>53.7</c:v>
                </c:pt>
                <c:pt idx="161">
                  <c:v>58.3</c:v>
                </c:pt>
                <c:pt idx="162">
                  <c:v>59.54</c:v>
                </c:pt>
                <c:pt idx="163">
                  <c:v>55.24</c:v>
                </c:pt>
                <c:pt idx="164">
                  <c:v>59.33</c:v>
                </c:pt>
                <c:pt idx="165">
                  <c:v>59.08</c:v>
                </c:pt>
                <c:pt idx="166">
                  <c:v>59.23</c:v>
                </c:pt>
                <c:pt idx="167">
                  <c:v>56.22</c:v>
                </c:pt>
                <c:pt idx="168">
                  <c:v>57.27</c:v>
                </c:pt>
                <c:pt idx="169">
                  <c:v>57.67</c:v>
                </c:pt>
                <c:pt idx="170">
                  <c:v>53.85</c:v>
                </c:pt>
                <c:pt idx="171">
                  <c:v>59.11</c:v>
                </c:pt>
                <c:pt idx="172">
                  <c:v>55.45</c:v>
                </c:pt>
                <c:pt idx="173">
                  <c:v>58.5</c:v>
                </c:pt>
                <c:pt idx="174">
                  <c:v>55.04</c:v>
                </c:pt>
                <c:pt idx="175">
                  <c:v>58.28</c:v>
                </c:pt>
                <c:pt idx="176">
                  <c:v>57.58</c:v>
                </c:pt>
                <c:pt idx="177">
                  <c:v>58.59</c:v>
                </c:pt>
                <c:pt idx="178">
                  <c:v>58.69</c:v>
                </c:pt>
                <c:pt idx="179">
                  <c:v>55.77</c:v>
                </c:pt>
                <c:pt idx="180">
                  <c:v>58.5</c:v>
                </c:pt>
                <c:pt idx="181">
                  <c:v>59.01</c:v>
                </c:pt>
                <c:pt idx="182">
                  <c:v>58.78</c:v>
                </c:pt>
                <c:pt idx="183">
                  <c:v>57.07</c:v>
                </c:pt>
                <c:pt idx="184">
                  <c:v>58.5</c:v>
                </c:pt>
                <c:pt idx="185">
                  <c:v>53.81</c:v>
                </c:pt>
                <c:pt idx="186">
                  <c:v>59.11</c:v>
                </c:pt>
                <c:pt idx="187">
                  <c:v>59.06</c:v>
                </c:pt>
                <c:pt idx="188">
                  <c:v>56.18</c:v>
                </c:pt>
                <c:pt idx="189">
                  <c:v>53.39</c:v>
                </c:pt>
                <c:pt idx="190">
                  <c:v>55.85</c:v>
                </c:pt>
                <c:pt idx="191">
                  <c:v>59.23</c:v>
                </c:pt>
                <c:pt idx="192">
                  <c:v>55.61</c:v>
                </c:pt>
                <c:pt idx="193">
                  <c:v>59.42</c:v>
                </c:pt>
                <c:pt idx="194">
                  <c:v>55.84</c:v>
                </c:pt>
                <c:pt idx="195">
                  <c:v>59.21</c:v>
                </c:pt>
                <c:pt idx="196">
                  <c:v>58.99</c:v>
                </c:pt>
                <c:pt idx="197">
                  <c:v>59.05</c:v>
                </c:pt>
                <c:pt idx="198">
                  <c:v>55.49</c:v>
                </c:pt>
                <c:pt idx="199">
                  <c:v>55.43</c:v>
                </c:pt>
                <c:pt idx="200">
                  <c:v>59.17</c:v>
                </c:pt>
                <c:pt idx="201">
                  <c:v>55.45</c:v>
                </c:pt>
                <c:pt idx="202">
                  <c:v>59.23</c:v>
                </c:pt>
                <c:pt idx="203">
                  <c:v>54.69</c:v>
                </c:pt>
                <c:pt idx="204">
                  <c:v>58.32</c:v>
                </c:pt>
                <c:pt idx="205">
                  <c:v>58.96</c:v>
                </c:pt>
                <c:pt idx="206">
                  <c:v>55.45</c:v>
                </c:pt>
                <c:pt idx="207">
                  <c:v>54.8</c:v>
                </c:pt>
                <c:pt idx="208">
                  <c:v>54.8</c:v>
                </c:pt>
                <c:pt idx="209">
                  <c:v>58.15</c:v>
                </c:pt>
                <c:pt idx="210">
                  <c:v>56.81</c:v>
                </c:pt>
                <c:pt idx="211">
                  <c:v>53.78</c:v>
                </c:pt>
                <c:pt idx="212">
                  <c:v>55.76</c:v>
                </c:pt>
                <c:pt idx="213">
                  <c:v>57.27</c:v>
                </c:pt>
                <c:pt idx="214">
                  <c:v>58.32</c:v>
                </c:pt>
                <c:pt idx="215">
                  <c:v>60.05</c:v>
                </c:pt>
                <c:pt idx="216">
                  <c:v>60.03</c:v>
                </c:pt>
                <c:pt idx="217">
                  <c:v>55.87</c:v>
                </c:pt>
                <c:pt idx="218">
                  <c:v>55.46</c:v>
                </c:pt>
                <c:pt idx="219">
                  <c:v>58.24</c:v>
                </c:pt>
                <c:pt idx="220">
                  <c:v>56.44</c:v>
                </c:pt>
                <c:pt idx="221">
                  <c:v>60.08</c:v>
                </c:pt>
                <c:pt idx="222">
                  <c:v>60.36</c:v>
                </c:pt>
                <c:pt idx="223">
                  <c:v>58.49</c:v>
                </c:pt>
                <c:pt idx="224">
                  <c:v>57.62</c:v>
                </c:pt>
                <c:pt idx="225">
                  <c:v>58.49</c:v>
                </c:pt>
                <c:pt idx="226">
                  <c:v>56.39</c:v>
                </c:pt>
                <c:pt idx="227">
                  <c:v>57.57</c:v>
                </c:pt>
                <c:pt idx="228">
                  <c:v>57.66</c:v>
                </c:pt>
                <c:pt idx="229">
                  <c:v>57.66</c:v>
                </c:pt>
                <c:pt idx="230">
                  <c:v>58.47</c:v>
                </c:pt>
                <c:pt idx="231">
                  <c:v>58.47</c:v>
                </c:pt>
                <c:pt idx="232">
                  <c:v>57.74</c:v>
                </c:pt>
                <c:pt idx="233">
                  <c:v>53.78</c:v>
                </c:pt>
                <c:pt idx="234">
                  <c:v>58.93</c:v>
                </c:pt>
                <c:pt idx="235">
                  <c:v>60.38</c:v>
                </c:pt>
                <c:pt idx="236">
                  <c:v>58.41</c:v>
                </c:pt>
                <c:pt idx="237">
                  <c:v>54.1</c:v>
                </c:pt>
                <c:pt idx="238">
                  <c:v>58.66</c:v>
                </c:pt>
                <c:pt idx="239">
                  <c:v>58.13</c:v>
                </c:pt>
                <c:pt idx="240">
                  <c:v>58.95</c:v>
                </c:pt>
                <c:pt idx="241">
                  <c:v>58.49</c:v>
                </c:pt>
                <c:pt idx="242">
                  <c:v>56.48</c:v>
                </c:pt>
                <c:pt idx="243">
                  <c:v>55.57</c:v>
                </c:pt>
                <c:pt idx="244">
                  <c:v>54.57</c:v>
                </c:pt>
                <c:pt idx="245">
                  <c:v>55.46</c:v>
                </c:pt>
                <c:pt idx="246">
                  <c:v>59.04</c:v>
                </c:pt>
                <c:pt idx="247">
                  <c:v>55.6</c:v>
                </c:pt>
                <c:pt idx="248">
                  <c:v>55.59</c:v>
                </c:pt>
                <c:pt idx="249">
                  <c:v>60.4</c:v>
                </c:pt>
                <c:pt idx="250">
                  <c:v>54.57</c:v>
                </c:pt>
                <c:pt idx="251">
                  <c:v>54.67</c:v>
                </c:pt>
                <c:pt idx="252">
                  <c:v>58.75</c:v>
                </c:pt>
                <c:pt idx="253">
                  <c:v>58.04</c:v>
                </c:pt>
                <c:pt idx="254">
                  <c:v>55.46</c:v>
                </c:pt>
                <c:pt idx="255">
                  <c:v>58.13</c:v>
                </c:pt>
                <c:pt idx="256">
                  <c:v>58.47</c:v>
                </c:pt>
                <c:pt idx="257">
                  <c:v>59.24</c:v>
                </c:pt>
                <c:pt idx="258">
                  <c:v>55.87</c:v>
                </c:pt>
                <c:pt idx="259">
                  <c:v>58.49</c:v>
                </c:pt>
                <c:pt idx="260">
                  <c:v>58.47</c:v>
                </c:pt>
                <c:pt idx="261">
                  <c:v>58.58</c:v>
                </c:pt>
                <c:pt idx="262">
                  <c:v>58.52</c:v>
                </c:pt>
                <c:pt idx="263">
                  <c:v>53.86</c:v>
                </c:pt>
                <c:pt idx="264">
                  <c:v>59.92</c:v>
                </c:pt>
                <c:pt idx="265">
                  <c:v>56.45</c:v>
                </c:pt>
                <c:pt idx="266">
                  <c:v>55.49</c:v>
                </c:pt>
                <c:pt idx="267">
                  <c:v>58.58</c:v>
                </c:pt>
                <c:pt idx="268">
                  <c:v>58.78</c:v>
                </c:pt>
                <c:pt idx="269">
                  <c:v>55.49</c:v>
                </c:pt>
                <c:pt idx="270">
                  <c:v>58.49</c:v>
                </c:pt>
                <c:pt idx="271">
                  <c:v>58.49</c:v>
                </c:pt>
                <c:pt idx="272">
                  <c:v>59.33</c:v>
                </c:pt>
                <c:pt idx="273">
                  <c:v>58.5</c:v>
                </c:pt>
                <c:pt idx="274">
                  <c:v>56.24</c:v>
                </c:pt>
                <c:pt idx="275">
                  <c:v>59.14</c:v>
                </c:pt>
                <c:pt idx="276">
                  <c:v>56.56</c:v>
                </c:pt>
                <c:pt idx="277">
                  <c:v>55.46</c:v>
                </c:pt>
                <c:pt idx="278">
                  <c:v>58.95</c:v>
                </c:pt>
                <c:pt idx="279">
                  <c:v>55.6</c:v>
                </c:pt>
                <c:pt idx="280">
                  <c:v>55.72</c:v>
                </c:pt>
                <c:pt idx="281">
                  <c:v>54.69</c:v>
                </c:pt>
                <c:pt idx="282">
                  <c:v>58.67</c:v>
                </c:pt>
                <c:pt idx="283">
                  <c:v>60.13</c:v>
                </c:pt>
                <c:pt idx="284">
                  <c:v>55.79</c:v>
                </c:pt>
                <c:pt idx="285">
                  <c:v>57.19</c:v>
                </c:pt>
                <c:pt idx="286">
                  <c:v>57.39</c:v>
                </c:pt>
                <c:pt idx="287">
                  <c:v>55.5</c:v>
                </c:pt>
                <c:pt idx="288">
                  <c:v>60.26</c:v>
                </c:pt>
                <c:pt idx="289">
                  <c:v>56.3</c:v>
                </c:pt>
                <c:pt idx="290">
                  <c:v>57.16</c:v>
                </c:pt>
                <c:pt idx="291">
                  <c:v>55.63</c:v>
                </c:pt>
                <c:pt idx="292">
                  <c:v>55.5</c:v>
                </c:pt>
                <c:pt idx="293">
                  <c:v>56.1</c:v>
                </c:pt>
                <c:pt idx="294">
                  <c:v>56.2</c:v>
                </c:pt>
                <c:pt idx="295">
                  <c:v>56.19</c:v>
                </c:pt>
                <c:pt idx="296">
                  <c:v>56.14</c:v>
                </c:pt>
                <c:pt idx="297">
                  <c:v>55.84</c:v>
                </c:pt>
                <c:pt idx="298">
                  <c:v>56.13</c:v>
                </c:pt>
                <c:pt idx="299">
                  <c:v>55.84</c:v>
                </c:pt>
                <c:pt idx="300">
                  <c:v>59.08</c:v>
                </c:pt>
                <c:pt idx="301">
                  <c:v>55.84</c:v>
                </c:pt>
                <c:pt idx="302">
                  <c:v>56.14</c:v>
                </c:pt>
                <c:pt idx="303">
                  <c:v>59.3</c:v>
                </c:pt>
                <c:pt idx="304">
                  <c:v>59.06</c:v>
                </c:pt>
                <c:pt idx="305">
                  <c:v>56.18</c:v>
                </c:pt>
                <c:pt idx="306">
                  <c:v>57.08</c:v>
                </c:pt>
                <c:pt idx="307">
                  <c:v>57.17</c:v>
                </c:pt>
                <c:pt idx="308">
                  <c:v>60.68</c:v>
                </c:pt>
                <c:pt idx="309">
                  <c:v>55.66</c:v>
                </c:pt>
                <c:pt idx="310">
                  <c:v>56.19</c:v>
                </c:pt>
                <c:pt idx="311">
                  <c:v>58.66</c:v>
                </c:pt>
                <c:pt idx="312">
                  <c:v>56.23</c:v>
                </c:pt>
                <c:pt idx="313">
                  <c:v>60.04</c:v>
                </c:pt>
                <c:pt idx="314">
                  <c:v>58.99</c:v>
                </c:pt>
                <c:pt idx="315">
                  <c:v>52.55</c:v>
                </c:pt>
                <c:pt idx="316">
                  <c:v>56.02</c:v>
                </c:pt>
                <c:pt idx="317">
                  <c:v>55.87</c:v>
                </c:pt>
                <c:pt idx="318">
                  <c:v>56.14</c:v>
                </c:pt>
                <c:pt idx="319">
                  <c:v>55.23</c:v>
                </c:pt>
                <c:pt idx="320">
                  <c:v>57.33</c:v>
                </c:pt>
                <c:pt idx="321">
                  <c:v>57.15</c:v>
                </c:pt>
                <c:pt idx="322">
                  <c:v>58.76</c:v>
                </c:pt>
                <c:pt idx="323">
                  <c:v>57.1</c:v>
                </c:pt>
                <c:pt idx="324">
                  <c:v>57.09</c:v>
                </c:pt>
                <c:pt idx="325">
                  <c:v>56.73</c:v>
                </c:pt>
                <c:pt idx="326">
                  <c:v>56.02</c:v>
                </c:pt>
                <c:pt idx="327">
                  <c:v>57.52</c:v>
                </c:pt>
                <c:pt idx="328">
                  <c:v>56.85</c:v>
                </c:pt>
                <c:pt idx="329">
                  <c:v>55.87</c:v>
                </c:pt>
                <c:pt idx="330">
                  <c:v>55.39</c:v>
                </c:pt>
                <c:pt idx="331">
                  <c:v>58.73</c:v>
                </c:pt>
                <c:pt idx="332">
                  <c:v>58.88</c:v>
                </c:pt>
                <c:pt idx="333">
                  <c:v>58.8</c:v>
                </c:pt>
                <c:pt idx="334">
                  <c:v>60.74</c:v>
                </c:pt>
                <c:pt idx="335">
                  <c:v>56.98</c:v>
                </c:pt>
                <c:pt idx="336">
                  <c:v>58.8</c:v>
                </c:pt>
                <c:pt idx="337">
                  <c:v>55.94</c:v>
                </c:pt>
                <c:pt idx="338">
                  <c:v>58.71</c:v>
                </c:pt>
                <c:pt idx="339">
                  <c:v>60.74</c:v>
                </c:pt>
                <c:pt idx="340">
                  <c:v>57.22</c:v>
                </c:pt>
                <c:pt idx="341">
                  <c:v>58.78</c:v>
                </c:pt>
                <c:pt idx="342">
                  <c:v>57.06</c:v>
                </c:pt>
                <c:pt idx="343">
                  <c:v>57.02</c:v>
                </c:pt>
                <c:pt idx="344">
                  <c:v>58.74</c:v>
                </c:pt>
                <c:pt idx="345">
                  <c:v>58.41</c:v>
                </c:pt>
                <c:pt idx="346">
                  <c:v>59.82</c:v>
                </c:pt>
                <c:pt idx="347">
                  <c:v>55.39</c:v>
                </c:pt>
                <c:pt idx="348">
                  <c:v>55.7</c:v>
                </c:pt>
                <c:pt idx="349">
                  <c:v>55.7</c:v>
                </c:pt>
                <c:pt idx="350">
                  <c:v>55.57</c:v>
                </c:pt>
                <c:pt idx="351">
                  <c:v>58.09</c:v>
                </c:pt>
                <c:pt idx="352">
                  <c:v>55.36</c:v>
                </c:pt>
                <c:pt idx="353">
                  <c:v>55.46</c:v>
                </c:pt>
                <c:pt idx="354">
                  <c:v>58.4</c:v>
                </c:pt>
                <c:pt idx="355">
                  <c:v>55.28</c:v>
                </c:pt>
                <c:pt idx="356">
                  <c:v>55.51</c:v>
                </c:pt>
                <c:pt idx="357">
                  <c:v>56.81</c:v>
                </c:pt>
                <c:pt idx="358">
                  <c:v>55.64</c:v>
                </c:pt>
                <c:pt idx="359">
                  <c:v>55.46</c:v>
                </c:pt>
                <c:pt idx="360">
                  <c:v>56.54</c:v>
                </c:pt>
                <c:pt idx="361">
                  <c:v>58.81</c:v>
                </c:pt>
                <c:pt idx="362">
                  <c:v>58.84</c:v>
                </c:pt>
                <c:pt idx="363">
                  <c:v>58.57</c:v>
                </c:pt>
                <c:pt idx="364">
                  <c:v>58.95</c:v>
                </c:pt>
                <c:pt idx="365">
                  <c:v>58.85</c:v>
                </c:pt>
                <c:pt idx="366">
                  <c:v>59.07</c:v>
                </c:pt>
                <c:pt idx="367">
                  <c:v>58.81</c:v>
                </c:pt>
                <c:pt idx="368">
                  <c:v>58.97</c:v>
                </c:pt>
                <c:pt idx="369">
                  <c:v>59.11</c:v>
                </c:pt>
                <c:pt idx="370">
                  <c:v>57.18</c:v>
                </c:pt>
                <c:pt idx="371">
                  <c:v>56.98</c:v>
                </c:pt>
                <c:pt idx="372">
                  <c:v>58.77</c:v>
                </c:pt>
                <c:pt idx="373">
                  <c:v>58.81</c:v>
                </c:pt>
                <c:pt idx="374">
                  <c:v>56.48</c:v>
                </c:pt>
                <c:pt idx="375">
                  <c:v>57.14</c:v>
                </c:pt>
                <c:pt idx="376">
                  <c:v>56.22</c:v>
                </c:pt>
                <c:pt idx="377">
                  <c:v>59.09</c:v>
                </c:pt>
                <c:pt idx="378">
                  <c:v>58.81</c:v>
                </c:pt>
                <c:pt idx="379">
                  <c:v>55.47</c:v>
                </c:pt>
                <c:pt idx="380">
                  <c:v>56.57</c:v>
                </c:pt>
                <c:pt idx="381">
                  <c:v>56.64</c:v>
                </c:pt>
                <c:pt idx="382">
                  <c:v>57.09</c:v>
                </c:pt>
                <c:pt idx="383">
                  <c:v>56.63</c:v>
                </c:pt>
                <c:pt idx="384">
                  <c:v>55.47</c:v>
                </c:pt>
                <c:pt idx="385">
                  <c:v>57.04</c:v>
                </c:pt>
                <c:pt idx="386">
                  <c:v>57.27</c:v>
                </c:pt>
                <c:pt idx="387">
                  <c:v>60.04</c:v>
                </c:pt>
                <c:pt idx="388">
                  <c:v>59.4</c:v>
                </c:pt>
                <c:pt idx="389">
                  <c:v>58.8</c:v>
                </c:pt>
                <c:pt idx="390">
                  <c:v>58.81</c:v>
                </c:pt>
                <c:pt idx="391">
                  <c:v>52.5</c:v>
                </c:pt>
                <c:pt idx="392">
                  <c:v>60.75</c:v>
                </c:pt>
                <c:pt idx="393">
                  <c:v>58.77</c:v>
                </c:pt>
                <c:pt idx="394">
                  <c:v>58.9</c:v>
                </c:pt>
                <c:pt idx="395">
                  <c:v>59.33</c:v>
                </c:pt>
                <c:pt idx="396">
                  <c:v>55.83</c:v>
                </c:pt>
                <c:pt idx="397">
                  <c:v>56.73</c:v>
                </c:pt>
                <c:pt idx="398">
                  <c:v>56.58</c:v>
                </c:pt>
                <c:pt idx="399">
                  <c:v>55.91</c:v>
                </c:pt>
                <c:pt idx="400">
                  <c:v>55.72</c:v>
                </c:pt>
                <c:pt idx="401">
                  <c:v>59.45</c:v>
                </c:pt>
                <c:pt idx="402">
                  <c:v>58.55</c:v>
                </c:pt>
                <c:pt idx="403">
                  <c:v>56.22</c:v>
                </c:pt>
                <c:pt idx="404">
                  <c:v>58.32</c:v>
                </c:pt>
                <c:pt idx="405">
                  <c:v>56.46</c:v>
                </c:pt>
                <c:pt idx="406">
                  <c:v>55.33</c:v>
                </c:pt>
                <c:pt idx="407">
                  <c:v>56.61</c:v>
                </c:pt>
                <c:pt idx="408">
                  <c:v>54.73</c:v>
                </c:pt>
                <c:pt idx="409">
                  <c:v>56.62</c:v>
                </c:pt>
                <c:pt idx="410">
                  <c:v>59.39</c:v>
                </c:pt>
                <c:pt idx="411">
                  <c:v>60.78</c:v>
                </c:pt>
                <c:pt idx="412">
                  <c:v>59.59</c:v>
                </c:pt>
                <c:pt idx="413">
                  <c:v>57.7</c:v>
                </c:pt>
                <c:pt idx="414">
                  <c:v>58.59</c:v>
                </c:pt>
                <c:pt idx="415">
                  <c:v>56.46</c:v>
                </c:pt>
                <c:pt idx="416">
                  <c:v>58.3</c:v>
                </c:pt>
                <c:pt idx="417">
                  <c:v>55.31</c:v>
                </c:pt>
                <c:pt idx="418">
                  <c:v>52.06</c:v>
                </c:pt>
                <c:pt idx="419">
                  <c:v>56.17</c:v>
                </c:pt>
                <c:pt idx="420">
                  <c:v>58.16</c:v>
                </c:pt>
                <c:pt idx="421">
                  <c:v>56.5</c:v>
                </c:pt>
                <c:pt idx="422">
                  <c:v>55.54</c:v>
                </c:pt>
                <c:pt idx="423">
                  <c:v>55.51</c:v>
                </c:pt>
                <c:pt idx="424">
                  <c:v>57.77</c:v>
                </c:pt>
                <c:pt idx="425">
                  <c:v>58.77</c:v>
                </c:pt>
                <c:pt idx="426">
                  <c:v>57.57</c:v>
                </c:pt>
                <c:pt idx="427">
                  <c:v>57.57</c:v>
                </c:pt>
                <c:pt idx="428">
                  <c:v>57.57</c:v>
                </c:pt>
                <c:pt idx="429">
                  <c:v>55.71</c:v>
                </c:pt>
                <c:pt idx="430">
                  <c:v>58.25</c:v>
                </c:pt>
                <c:pt idx="431">
                  <c:v>59.54</c:v>
                </c:pt>
                <c:pt idx="432">
                  <c:v>56.21</c:v>
                </c:pt>
                <c:pt idx="433">
                  <c:v>56.17</c:v>
                </c:pt>
                <c:pt idx="434">
                  <c:v>57.57</c:v>
                </c:pt>
                <c:pt idx="435">
                  <c:v>54.3</c:v>
                </c:pt>
                <c:pt idx="436">
                  <c:v>60.4</c:v>
                </c:pt>
                <c:pt idx="437">
                  <c:v>59.73</c:v>
                </c:pt>
                <c:pt idx="438">
                  <c:v>52.06</c:v>
                </c:pt>
                <c:pt idx="439">
                  <c:v>52</c:v>
                </c:pt>
                <c:pt idx="440">
                  <c:v>57.3</c:v>
                </c:pt>
                <c:pt idx="441">
                  <c:v>59.64</c:v>
                </c:pt>
                <c:pt idx="442">
                  <c:v>52.06</c:v>
                </c:pt>
                <c:pt idx="443">
                  <c:v>59.4</c:v>
                </c:pt>
                <c:pt idx="444">
                  <c:v>58.92</c:v>
                </c:pt>
                <c:pt idx="445">
                  <c:v>52.06</c:v>
                </c:pt>
                <c:pt idx="446">
                  <c:v>59.42</c:v>
                </c:pt>
                <c:pt idx="447">
                  <c:v>60.62</c:v>
                </c:pt>
                <c:pt idx="448">
                  <c:v>60.06</c:v>
                </c:pt>
                <c:pt idx="449">
                  <c:v>57.54</c:v>
                </c:pt>
                <c:pt idx="450">
                  <c:v>59.43</c:v>
                </c:pt>
                <c:pt idx="451">
                  <c:v>59.57</c:v>
                </c:pt>
                <c:pt idx="452">
                  <c:v>57.56</c:v>
                </c:pt>
                <c:pt idx="453">
                  <c:v>55.32</c:v>
                </c:pt>
                <c:pt idx="454">
                  <c:v>57.54</c:v>
                </c:pt>
                <c:pt idx="455">
                  <c:v>57.13</c:v>
                </c:pt>
                <c:pt idx="456">
                  <c:v>58.58</c:v>
                </c:pt>
                <c:pt idx="457">
                  <c:v>57.31</c:v>
                </c:pt>
                <c:pt idx="458">
                  <c:v>57.64</c:v>
                </c:pt>
                <c:pt idx="459">
                  <c:v>57.72</c:v>
                </c:pt>
                <c:pt idx="460">
                  <c:v>58.9</c:v>
                </c:pt>
                <c:pt idx="461">
                  <c:v>52.05</c:v>
                </c:pt>
                <c:pt idx="462">
                  <c:v>58.19</c:v>
                </c:pt>
                <c:pt idx="463">
                  <c:v>57.19</c:v>
                </c:pt>
                <c:pt idx="464">
                  <c:v>58.14</c:v>
                </c:pt>
                <c:pt idx="465">
                  <c:v>56.14</c:v>
                </c:pt>
                <c:pt idx="466">
                  <c:v>57.29</c:v>
                </c:pt>
                <c:pt idx="467">
                  <c:v>57.56</c:v>
                </c:pt>
                <c:pt idx="468">
                  <c:v>58.39</c:v>
                </c:pt>
                <c:pt idx="469">
                  <c:v>57.6</c:v>
                </c:pt>
                <c:pt idx="470">
                  <c:v>57.45</c:v>
                </c:pt>
                <c:pt idx="471">
                  <c:v>57.56</c:v>
                </c:pt>
                <c:pt idx="472">
                  <c:v>57.45</c:v>
                </c:pt>
                <c:pt idx="473">
                  <c:v>51.88</c:v>
                </c:pt>
                <c:pt idx="474">
                  <c:v>58.89</c:v>
                </c:pt>
                <c:pt idx="475">
                  <c:v>58.92</c:v>
                </c:pt>
                <c:pt idx="476">
                  <c:v>59.56</c:v>
                </c:pt>
                <c:pt idx="477">
                  <c:v>59.73</c:v>
                </c:pt>
                <c:pt idx="478">
                  <c:v>59.78</c:v>
                </c:pt>
                <c:pt idx="479">
                  <c:v>59.57</c:v>
                </c:pt>
                <c:pt idx="480">
                  <c:v>58.79</c:v>
                </c:pt>
                <c:pt idx="481">
                  <c:v>56.48</c:v>
                </c:pt>
                <c:pt idx="482">
                  <c:v>58.4</c:v>
                </c:pt>
                <c:pt idx="483">
                  <c:v>57.26</c:v>
                </c:pt>
                <c:pt idx="484">
                  <c:v>52.91</c:v>
                </c:pt>
                <c:pt idx="485">
                  <c:v>55.15</c:v>
                </c:pt>
                <c:pt idx="486">
                  <c:v>57.62</c:v>
                </c:pt>
                <c:pt idx="487">
                  <c:v>58.27</c:v>
                </c:pt>
                <c:pt idx="488">
                  <c:v>60.53</c:v>
                </c:pt>
                <c:pt idx="489">
                  <c:v>59.47</c:v>
                </c:pt>
                <c:pt idx="490">
                  <c:v>58.74</c:v>
                </c:pt>
                <c:pt idx="491">
                  <c:v>60.53</c:v>
                </c:pt>
                <c:pt idx="492">
                  <c:v>52.88</c:v>
                </c:pt>
                <c:pt idx="493">
                  <c:v>57.73</c:v>
                </c:pt>
                <c:pt idx="494">
                  <c:v>57.27</c:v>
                </c:pt>
                <c:pt idx="495">
                  <c:v>57.73</c:v>
                </c:pt>
                <c:pt idx="496">
                  <c:v>59.71</c:v>
                </c:pt>
                <c:pt idx="497">
                  <c:v>56.97</c:v>
                </c:pt>
                <c:pt idx="498">
                  <c:v>52.74</c:v>
                </c:pt>
                <c:pt idx="499">
                  <c:v>52.74</c:v>
                </c:pt>
                <c:pt idx="500">
                  <c:v>57.85</c:v>
                </c:pt>
                <c:pt idx="501">
                  <c:v>57.67</c:v>
                </c:pt>
                <c:pt idx="502">
                  <c:v>56.88</c:v>
                </c:pt>
                <c:pt idx="503">
                  <c:v>56.56</c:v>
                </c:pt>
                <c:pt idx="504">
                  <c:v>56.56</c:v>
                </c:pt>
                <c:pt idx="505">
                  <c:v>58.13</c:v>
                </c:pt>
                <c:pt idx="506">
                  <c:v>58.09</c:v>
                </c:pt>
                <c:pt idx="507">
                  <c:v>59.75</c:v>
                </c:pt>
                <c:pt idx="508">
                  <c:v>59.21</c:v>
                </c:pt>
                <c:pt idx="509">
                  <c:v>59.57</c:v>
                </c:pt>
                <c:pt idx="510">
                  <c:v>57.54</c:v>
                </c:pt>
                <c:pt idx="511">
                  <c:v>56.54</c:v>
                </c:pt>
                <c:pt idx="512">
                  <c:v>60.54</c:v>
                </c:pt>
                <c:pt idx="513">
                  <c:v>60.54</c:v>
                </c:pt>
                <c:pt idx="514">
                  <c:v>60.54</c:v>
                </c:pt>
                <c:pt idx="515">
                  <c:v>56.54</c:v>
                </c:pt>
                <c:pt idx="516">
                  <c:v>56.54</c:v>
                </c:pt>
                <c:pt idx="517">
                  <c:v>56.79</c:v>
                </c:pt>
                <c:pt idx="518">
                  <c:v>59.55</c:v>
                </c:pt>
                <c:pt idx="519">
                  <c:v>59.44</c:v>
                </c:pt>
                <c:pt idx="520">
                  <c:v>59.57</c:v>
                </c:pt>
                <c:pt idx="521">
                  <c:v>59.97</c:v>
                </c:pt>
                <c:pt idx="522">
                  <c:v>58.84</c:v>
                </c:pt>
                <c:pt idx="523">
                  <c:v>59.62</c:v>
                </c:pt>
                <c:pt idx="524">
                  <c:v>57.76</c:v>
                </c:pt>
                <c:pt idx="525">
                  <c:v>59.63</c:v>
                </c:pt>
                <c:pt idx="526">
                  <c:v>60.15</c:v>
                </c:pt>
                <c:pt idx="527">
                  <c:v>59.51</c:v>
                </c:pt>
                <c:pt idx="528">
                  <c:v>58.03</c:v>
                </c:pt>
                <c:pt idx="529">
                  <c:v>59.59</c:v>
                </c:pt>
                <c:pt idx="530">
                  <c:v>58.29</c:v>
                </c:pt>
                <c:pt idx="531">
                  <c:v>56.52</c:v>
                </c:pt>
                <c:pt idx="532">
                  <c:v>60.1</c:v>
                </c:pt>
                <c:pt idx="533">
                  <c:v>58.02</c:v>
                </c:pt>
                <c:pt idx="534">
                  <c:v>57.86</c:v>
                </c:pt>
                <c:pt idx="535">
                  <c:v>59.49</c:v>
                </c:pt>
                <c:pt idx="536">
                  <c:v>59.5</c:v>
                </c:pt>
                <c:pt idx="537">
                  <c:v>58.14</c:v>
                </c:pt>
                <c:pt idx="538">
                  <c:v>59.41</c:v>
                </c:pt>
                <c:pt idx="539">
                  <c:v>57.04</c:v>
                </c:pt>
                <c:pt idx="540">
                  <c:v>59.38</c:v>
                </c:pt>
                <c:pt idx="541">
                  <c:v>57.89</c:v>
                </c:pt>
                <c:pt idx="542">
                  <c:v>59.54</c:v>
                </c:pt>
                <c:pt idx="543">
                  <c:v>56.39</c:v>
                </c:pt>
                <c:pt idx="544">
                  <c:v>59.54</c:v>
                </c:pt>
                <c:pt idx="545">
                  <c:v>56.31</c:v>
                </c:pt>
                <c:pt idx="546">
                  <c:v>58.13</c:v>
                </c:pt>
                <c:pt idx="547">
                  <c:v>58.08</c:v>
                </c:pt>
                <c:pt idx="548">
                  <c:v>58.08</c:v>
                </c:pt>
                <c:pt idx="549">
                  <c:v>58.14</c:v>
                </c:pt>
                <c:pt idx="550">
                  <c:v>58.22</c:v>
                </c:pt>
                <c:pt idx="551">
                  <c:v>55.54</c:v>
                </c:pt>
                <c:pt idx="552">
                  <c:v>59.25</c:v>
                </c:pt>
                <c:pt idx="553">
                  <c:v>58.14</c:v>
                </c:pt>
                <c:pt idx="554">
                  <c:v>56.98</c:v>
                </c:pt>
                <c:pt idx="555">
                  <c:v>56.98</c:v>
                </c:pt>
                <c:pt idx="556">
                  <c:v>57.8</c:v>
                </c:pt>
                <c:pt idx="557">
                  <c:v>57.8</c:v>
                </c:pt>
                <c:pt idx="558">
                  <c:v>57.03</c:v>
                </c:pt>
                <c:pt idx="559">
                  <c:v>57.63</c:v>
                </c:pt>
                <c:pt idx="560">
                  <c:v>56.57</c:v>
                </c:pt>
                <c:pt idx="561">
                  <c:v>57.42</c:v>
                </c:pt>
                <c:pt idx="562">
                  <c:v>58.36</c:v>
                </c:pt>
                <c:pt idx="563">
                  <c:v>57.31</c:v>
                </c:pt>
                <c:pt idx="564">
                  <c:v>57.49</c:v>
                </c:pt>
                <c:pt idx="565">
                  <c:v>56.49</c:v>
                </c:pt>
                <c:pt idx="566">
                  <c:v>58.08</c:v>
                </c:pt>
                <c:pt idx="567">
                  <c:v>57.62</c:v>
                </c:pt>
                <c:pt idx="568">
                  <c:v>57.45</c:v>
                </c:pt>
                <c:pt idx="569">
                  <c:v>57.56</c:v>
                </c:pt>
                <c:pt idx="570">
                  <c:v>57.67</c:v>
                </c:pt>
                <c:pt idx="571">
                  <c:v>57.38</c:v>
                </c:pt>
                <c:pt idx="572">
                  <c:v>59.98</c:v>
                </c:pt>
                <c:pt idx="573">
                  <c:v>56.31</c:v>
                </c:pt>
              </c:numCache>
            </c:numRef>
          </c:xVal>
          <c:yVal>
            <c:numRef>
              <c:f>'B2T with STS graphs_by_spp_year'!$G$2573:$G$3146</c:f>
              <c:numCache>
                <c:formatCode>General</c:formatCode>
                <c:ptCount val="574"/>
                <c:pt idx="0">
                  <c:v>11600</c:v>
                </c:pt>
                <c:pt idx="1">
                  <c:v>11600</c:v>
                </c:pt>
                <c:pt idx="2">
                  <c:v>11600</c:v>
                </c:pt>
                <c:pt idx="3">
                  <c:v>11600</c:v>
                </c:pt>
                <c:pt idx="4">
                  <c:v>11600</c:v>
                </c:pt>
                <c:pt idx="5">
                  <c:v>11600</c:v>
                </c:pt>
                <c:pt idx="6">
                  <c:v>11700</c:v>
                </c:pt>
                <c:pt idx="7">
                  <c:v>11700</c:v>
                </c:pt>
                <c:pt idx="8">
                  <c:v>11700</c:v>
                </c:pt>
                <c:pt idx="9">
                  <c:v>11700</c:v>
                </c:pt>
                <c:pt idx="10">
                  <c:v>11700</c:v>
                </c:pt>
                <c:pt idx="11">
                  <c:v>11700</c:v>
                </c:pt>
                <c:pt idx="12">
                  <c:v>11700</c:v>
                </c:pt>
                <c:pt idx="13">
                  <c:v>11700</c:v>
                </c:pt>
                <c:pt idx="14">
                  <c:v>11700</c:v>
                </c:pt>
                <c:pt idx="15">
                  <c:v>11800</c:v>
                </c:pt>
                <c:pt idx="16">
                  <c:v>11800</c:v>
                </c:pt>
                <c:pt idx="17">
                  <c:v>11800</c:v>
                </c:pt>
                <c:pt idx="18">
                  <c:v>11800</c:v>
                </c:pt>
                <c:pt idx="19">
                  <c:v>11800</c:v>
                </c:pt>
                <c:pt idx="20">
                  <c:v>11800</c:v>
                </c:pt>
                <c:pt idx="21">
                  <c:v>11900</c:v>
                </c:pt>
                <c:pt idx="22">
                  <c:v>11900</c:v>
                </c:pt>
                <c:pt idx="23">
                  <c:v>11900</c:v>
                </c:pt>
                <c:pt idx="24">
                  <c:v>11900</c:v>
                </c:pt>
                <c:pt idx="25">
                  <c:v>11900</c:v>
                </c:pt>
                <c:pt idx="26">
                  <c:v>11900</c:v>
                </c:pt>
                <c:pt idx="27">
                  <c:v>11900</c:v>
                </c:pt>
                <c:pt idx="28">
                  <c:v>11900</c:v>
                </c:pt>
                <c:pt idx="29">
                  <c:v>12000</c:v>
                </c:pt>
                <c:pt idx="30">
                  <c:v>12000</c:v>
                </c:pt>
                <c:pt idx="31">
                  <c:v>12000</c:v>
                </c:pt>
                <c:pt idx="32">
                  <c:v>12000</c:v>
                </c:pt>
                <c:pt idx="33">
                  <c:v>12000</c:v>
                </c:pt>
                <c:pt idx="34">
                  <c:v>12000</c:v>
                </c:pt>
                <c:pt idx="35">
                  <c:v>12000</c:v>
                </c:pt>
                <c:pt idx="36">
                  <c:v>12000</c:v>
                </c:pt>
                <c:pt idx="37">
                  <c:v>12000</c:v>
                </c:pt>
                <c:pt idx="38">
                  <c:v>12000</c:v>
                </c:pt>
                <c:pt idx="39">
                  <c:v>12100</c:v>
                </c:pt>
                <c:pt idx="40">
                  <c:v>12100</c:v>
                </c:pt>
                <c:pt idx="41">
                  <c:v>12100</c:v>
                </c:pt>
                <c:pt idx="42">
                  <c:v>12100</c:v>
                </c:pt>
                <c:pt idx="43">
                  <c:v>12100</c:v>
                </c:pt>
                <c:pt idx="44">
                  <c:v>12100</c:v>
                </c:pt>
                <c:pt idx="45">
                  <c:v>12100</c:v>
                </c:pt>
                <c:pt idx="46">
                  <c:v>12100</c:v>
                </c:pt>
                <c:pt idx="47">
                  <c:v>12100</c:v>
                </c:pt>
                <c:pt idx="48">
                  <c:v>12100</c:v>
                </c:pt>
                <c:pt idx="49">
                  <c:v>12100</c:v>
                </c:pt>
                <c:pt idx="50">
                  <c:v>12100</c:v>
                </c:pt>
                <c:pt idx="51">
                  <c:v>12100</c:v>
                </c:pt>
                <c:pt idx="52">
                  <c:v>12100</c:v>
                </c:pt>
                <c:pt idx="53">
                  <c:v>12100</c:v>
                </c:pt>
                <c:pt idx="54">
                  <c:v>12200</c:v>
                </c:pt>
                <c:pt idx="55">
                  <c:v>12200</c:v>
                </c:pt>
                <c:pt idx="56">
                  <c:v>12200</c:v>
                </c:pt>
                <c:pt idx="57">
                  <c:v>12200</c:v>
                </c:pt>
                <c:pt idx="58">
                  <c:v>12200</c:v>
                </c:pt>
                <c:pt idx="59">
                  <c:v>12200</c:v>
                </c:pt>
                <c:pt idx="60">
                  <c:v>12200</c:v>
                </c:pt>
                <c:pt idx="61">
                  <c:v>12200</c:v>
                </c:pt>
                <c:pt idx="62">
                  <c:v>12200</c:v>
                </c:pt>
                <c:pt idx="63">
                  <c:v>12200</c:v>
                </c:pt>
                <c:pt idx="64">
                  <c:v>12200</c:v>
                </c:pt>
                <c:pt idx="65">
                  <c:v>12300</c:v>
                </c:pt>
                <c:pt idx="66">
                  <c:v>12300</c:v>
                </c:pt>
                <c:pt idx="67">
                  <c:v>12300</c:v>
                </c:pt>
                <c:pt idx="68">
                  <c:v>12300</c:v>
                </c:pt>
                <c:pt idx="69">
                  <c:v>12300</c:v>
                </c:pt>
                <c:pt idx="70">
                  <c:v>12300</c:v>
                </c:pt>
                <c:pt idx="71">
                  <c:v>12300</c:v>
                </c:pt>
                <c:pt idx="72">
                  <c:v>12300</c:v>
                </c:pt>
                <c:pt idx="73">
                  <c:v>12300</c:v>
                </c:pt>
                <c:pt idx="74">
                  <c:v>12300</c:v>
                </c:pt>
                <c:pt idx="75">
                  <c:v>12300</c:v>
                </c:pt>
                <c:pt idx="76">
                  <c:v>12300</c:v>
                </c:pt>
                <c:pt idx="77">
                  <c:v>12300</c:v>
                </c:pt>
                <c:pt idx="78">
                  <c:v>12300</c:v>
                </c:pt>
                <c:pt idx="79">
                  <c:v>12300</c:v>
                </c:pt>
                <c:pt idx="80">
                  <c:v>12300</c:v>
                </c:pt>
                <c:pt idx="81">
                  <c:v>12400</c:v>
                </c:pt>
                <c:pt idx="82">
                  <c:v>12400</c:v>
                </c:pt>
                <c:pt idx="83">
                  <c:v>12400</c:v>
                </c:pt>
                <c:pt idx="84">
                  <c:v>12400</c:v>
                </c:pt>
                <c:pt idx="85">
                  <c:v>12400</c:v>
                </c:pt>
                <c:pt idx="86">
                  <c:v>12400</c:v>
                </c:pt>
                <c:pt idx="87">
                  <c:v>12400</c:v>
                </c:pt>
                <c:pt idx="88">
                  <c:v>12400</c:v>
                </c:pt>
                <c:pt idx="89">
                  <c:v>12400</c:v>
                </c:pt>
                <c:pt idx="90">
                  <c:v>12400</c:v>
                </c:pt>
                <c:pt idx="91">
                  <c:v>12400</c:v>
                </c:pt>
                <c:pt idx="92">
                  <c:v>12400</c:v>
                </c:pt>
                <c:pt idx="93">
                  <c:v>12400</c:v>
                </c:pt>
                <c:pt idx="94">
                  <c:v>12400</c:v>
                </c:pt>
                <c:pt idx="95">
                  <c:v>12400</c:v>
                </c:pt>
                <c:pt idx="96">
                  <c:v>12400</c:v>
                </c:pt>
                <c:pt idx="97">
                  <c:v>12400</c:v>
                </c:pt>
                <c:pt idx="98">
                  <c:v>12400</c:v>
                </c:pt>
                <c:pt idx="99">
                  <c:v>12400</c:v>
                </c:pt>
                <c:pt idx="100">
                  <c:v>12400</c:v>
                </c:pt>
                <c:pt idx="101">
                  <c:v>12400</c:v>
                </c:pt>
                <c:pt idx="102">
                  <c:v>12400</c:v>
                </c:pt>
                <c:pt idx="103">
                  <c:v>12400</c:v>
                </c:pt>
                <c:pt idx="104">
                  <c:v>12400</c:v>
                </c:pt>
                <c:pt idx="105">
                  <c:v>12400</c:v>
                </c:pt>
                <c:pt idx="106">
                  <c:v>12400</c:v>
                </c:pt>
                <c:pt idx="107">
                  <c:v>12500</c:v>
                </c:pt>
                <c:pt idx="108">
                  <c:v>12500</c:v>
                </c:pt>
                <c:pt idx="109">
                  <c:v>12500</c:v>
                </c:pt>
                <c:pt idx="110">
                  <c:v>12500</c:v>
                </c:pt>
                <c:pt idx="111">
                  <c:v>12500</c:v>
                </c:pt>
                <c:pt idx="112">
                  <c:v>12500</c:v>
                </c:pt>
                <c:pt idx="113">
                  <c:v>12500</c:v>
                </c:pt>
                <c:pt idx="114">
                  <c:v>12500</c:v>
                </c:pt>
                <c:pt idx="115">
                  <c:v>12500</c:v>
                </c:pt>
                <c:pt idx="116">
                  <c:v>12500</c:v>
                </c:pt>
                <c:pt idx="117">
                  <c:v>12500</c:v>
                </c:pt>
                <c:pt idx="118">
                  <c:v>12500</c:v>
                </c:pt>
                <c:pt idx="119">
                  <c:v>12500</c:v>
                </c:pt>
                <c:pt idx="120">
                  <c:v>12500</c:v>
                </c:pt>
                <c:pt idx="121">
                  <c:v>12500</c:v>
                </c:pt>
                <c:pt idx="122">
                  <c:v>12500</c:v>
                </c:pt>
                <c:pt idx="123">
                  <c:v>12500</c:v>
                </c:pt>
                <c:pt idx="124">
                  <c:v>12500</c:v>
                </c:pt>
                <c:pt idx="125">
                  <c:v>12500</c:v>
                </c:pt>
                <c:pt idx="126">
                  <c:v>12500</c:v>
                </c:pt>
                <c:pt idx="127">
                  <c:v>12500</c:v>
                </c:pt>
                <c:pt idx="128">
                  <c:v>12500</c:v>
                </c:pt>
                <c:pt idx="129">
                  <c:v>12500</c:v>
                </c:pt>
                <c:pt idx="130">
                  <c:v>12500</c:v>
                </c:pt>
                <c:pt idx="131">
                  <c:v>12500</c:v>
                </c:pt>
                <c:pt idx="132">
                  <c:v>12500</c:v>
                </c:pt>
                <c:pt idx="133">
                  <c:v>12500</c:v>
                </c:pt>
                <c:pt idx="134">
                  <c:v>12500</c:v>
                </c:pt>
                <c:pt idx="135">
                  <c:v>12600</c:v>
                </c:pt>
                <c:pt idx="136">
                  <c:v>12600</c:v>
                </c:pt>
                <c:pt idx="137">
                  <c:v>12600</c:v>
                </c:pt>
                <c:pt idx="138">
                  <c:v>12600</c:v>
                </c:pt>
                <c:pt idx="139">
                  <c:v>12600</c:v>
                </c:pt>
                <c:pt idx="140">
                  <c:v>12600</c:v>
                </c:pt>
                <c:pt idx="141">
                  <c:v>12600</c:v>
                </c:pt>
                <c:pt idx="142">
                  <c:v>12600</c:v>
                </c:pt>
                <c:pt idx="143">
                  <c:v>12600</c:v>
                </c:pt>
                <c:pt idx="144">
                  <c:v>12600</c:v>
                </c:pt>
                <c:pt idx="145">
                  <c:v>12600</c:v>
                </c:pt>
                <c:pt idx="146">
                  <c:v>12600</c:v>
                </c:pt>
                <c:pt idx="147">
                  <c:v>12600</c:v>
                </c:pt>
                <c:pt idx="148">
                  <c:v>12600</c:v>
                </c:pt>
                <c:pt idx="149">
                  <c:v>12600</c:v>
                </c:pt>
                <c:pt idx="150">
                  <c:v>12600</c:v>
                </c:pt>
                <c:pt idx="151">
                  <c:v>12600</c:v>
                </c:pt>
                <c:pt idx="152">
                  <c:v>12600</c:v>
                </c:pt>
                <c:pt idx="153">
                  <c:v>12600</c:v>
                </c:pt>
                <c:pt idx="154">
                  <c:v>12600</c:v>
                </c:pt>
                <c:pt idx="155">
                  <c:v>12600</c:v>
                </c:pt>
                <c:pt idx="156">
                  <c:v>12600</c:v>
                </c:pt>
                <c:pt idx="157">
                  <c:v>12600</c:v>
                </c:pt>
                <c:pt idx="158">
                  <c:v>12600</c:v>
                </c:pt>
                <c:pt idx="159">
                  <c:v>12600</c:v>
                </c:pt>
                <c:pt idx="160">
                  <c:v>12600</c:v>
                </c:pt>
                <c:pt idx="161">
                  <c:v>12600</c:v>
                </c:pt>
                <c:pt idx="162">
                  <c:v>12600</c:v>
                </c:pt>
                <c:pt idx="163">
                  <c:v>12600</c:v>
                </c:pt>
                <c:pt idx="164">
                  <c:v>12600</c:v>
                </c:pt>
                <c:pt idx="165">
                  <c:v>12600</c:v>
                </c:pt>
                <c:pt idx="166">
                  <c:v>12700</c:v>
                </c:pt>
                <c:pt idx="167">
                  <c:v>12700</c:v>
                </c:pt>
                <c:pt idx="168">
                  <c:v>12700</c:v>
                </c:pt>
                <c:pt idx="169">
                  <c:v>12700</c:v>
                </c:pt>
                <c:pt idx="170">
                  <c:v>12700</c:v>
                </c:pt>
                <c:pt idx="171">
                  <c:v>12700</c:v>
                </c:pt>
                <c:pt idx="172">
                  <c:v>12700</c:v>
                </c:pt>
                <c:pt idx="173">
                  <c:v>12700</c:v>
                </c:pt>
                <c:pt idx="174">
                  <c:v>12700</c:v>
                </c:pt>
                <c:pt idx="175">
                  <c:v>12700</c:v>
                </c:pt>
                <c:pt idx="176">
                  <c:v>12700</c:v>
                </c:pt>
                <c:pt idx="177">
                  <c:v>12700</c:v>
                </c:pt>
                <c:pt idx="178">
                  <c:v>12700</c:v>
                </c:pt>
                <c:pt idx="179">
                  <c:v>12700</c:v>
                </c:pt>
                <c:pt idx="180">
                  <c:v>12700</c:v>
                </c:pt>
                <c:pt idx="181">
                  <c:v>12700</c:v>
                </c:pt>
                <c:pt idx="182">
                  <c:v>12700</c:v>
                </c:pt>
                <c:pt idx="183">
                  <c:v>12700</c:v>
                </c:pt>
                <c:pt idx="184">
                  <c:v>12700</c:v>
                </c:pt>
                <c:pt idx="185">
                  <c:v>12700</c:v>
                </c:pt>
                <c:pt idx="186">
                  <c:v>12700</c:v>
                </c:pt>
                <c:pt idx="187">
                  <c:v>12700</c:v>
                </c:pt>
                <c:pt idx="188">
                  <c:v>12700</c:v>
                </c:pt>
                <c:pt idx="189">
                  <c:v>12700</c:v>
                </c:pt>
                <c:pt idx="190">
                  <c:v>12700</c:v>
                </c:pt>
                <c:pt idx="191">
                  <c:v>12700</c:v>
                </c:pt>
                <c:pt idx="192">
                  <c:v>12700</c:v>
                </c:pt>
                <c:pt idx="193">
                  <c:v>12700</c:v>
                </c:pt>
                <c:pt idx="194">
                  <c:v>12700</c:v>
                </c:pt>
                <c:pt idx="195">
                  <c:v>12700</c:v>
                </c:pt>
                <c:pt idx="196">
                  <c:v>12700</c:v>
                </c:pt>
                <c:pt idx="197">
                  <c:v>12700</c:v>
                </c:pt>
                <c:pt idx="198">
                  <c:v>12700</c:v>
                </c:pt>
                <c:pt idx="199">
                  <c:v>12700</c:v>
                </c:pt>
                <c:pt idx="200">
                  <c:v>12700</c:v>
                </c:pt>
                <c:pt idx="201">
                  <c:v>12700</c:v>
                </c:pt>
                <c:pt idx="202">
                  <c:v>12700</c:v>
                </c:pt>
                <c:pt idx="203">
                  <c:v>12700</c:v>
                </c:pt>
                <c:pt idx="204">
                  <c:v>12700</c:v>
                </c:pt>
                <c:pt idx="205">
                  <c:v>12700</c:v>
                </c:pt>
                <c:pt idx="206">
                  <c:v>12700</c:v>
                </c:pt>
                <c:pt idx="207">
                  <c:v>12700</c:v>
                </c:pt>
                <c:pt idx="208">
                  <c:v>12700</c:v>
                </c:pt>
                <c:pt idx="209">
                  <c:v>12800</c:v>
                </c:pt>
                <c:pt idx="210">
                  <c:v>12800</c:v>
                </c:pt>
                <c:pt idx="211">
                  <c:v>12800</c:v>
                </c:pt>
                <c:pt idx="212">
                  <c:v>12800</c:v>
                </c:pt>
                <c:pt idx="213">
                  <c:v>12800</c:v>
                </c:pt>
                <c:pt idx="214">
                  <c:v>12800</c:v>
                </c:pt>
                <c:pt idx="215">
                  <c:v>12800</c:v>
                </c:pt>
                <c:pt idx="216">
                  <c:v>12800</c:v>
                </c:pt>
                <c:pt idx="217">
                  <c:v>12800</c:v>
                </c:pt>
                <c:pt idx="218">
                  <c:v>12800</c:v>
                </c:pt>
                <c:pt idx="219">
                  <c:v>12800</c:v>
                </c:pt>
                <c:pt idx="220">
                  <c:v>12800</c:v>
                </c:pt>
                <c:pt idx="221">
                  <c:v>12800</c:v>
                </c:pt>
                <c:pt idx="222">
                  <c:v>12800</c:v>
                </c:pt>
                <c:pt idx="223">
                  <c:v>12800</c:v>
                </c:pt>
                <c:pt idx="224">
                  <c:v>12800</c:v>
                </c:pt>
                <c:pt idx="225">
                  <c:v>12800</c:v>
                </c:pt>
                <c:pt idx="226">
                  <c:v>12800</c:v>
                </c:pt>
                <c:pt idx="227">
                  <c:v>12800</c:v>
                </c:pt>
                <c:pt idx="228">
                  <c:v>12800</c:v>
                </c:pt>
                <c:pt idx="229">
                  <c:v>12800</c:v>
                </c:pt>
                <c:pt idx="230">
                  <c:v>12800</c:v>
                </c:pt>
                <c:pt idx="231">
                  <c:v>12800</c:v>
                </c:pt>
                <c:pt idx="232">
                  <c:v>12800</c:v>
                </c:pt>
                <c:pt idx="233">
                  <c:v>12800</c:v>
                </c:pt>
                <c:pt idx="234">
                  <c:v>12800</c:v>
                </c:pt>
                <c:pt idx="235">
                  <c:v>12800</c:v>
                </c:pt>
                <c:pt idx="236">
                  <c:v>12800</c:v>
                </c:pt>
                <c:pt idx="237">
                  <c:v>12800</c:v>
                </c:pt>
                <c:pt idx="238">
                  <c:v>12800</c:v>
                </c:pt>
                <c:pt idx="239">
                  <c:v>12800</c:v>
                </c:pt>
                <c:pt idx="240">
                  <c:v>12800</c:v>
                </c:pt>
                <c:pt idx="241">
                  <c:v>12800</c:v>
                </c:pt>
                <c:pt idx="242">
                  <c:v>12800</c:v>
                </c:pt>
                <c:pt idx="243">
                  <c:v>12800</c:v>
                </c:pt>
                <c:pt idx="244">
                  <c:v>12800</c:v>
                </c:pt>
                <c:pt idx="245">
                  <c:v>12800</c:v>
                </c:pt>
                <c:pt idx="246">
                  <c:v>12800</c:v>
                </c:pt>
                <c:pt idx="247">
                  <c:v>12800</c:v>
                </c:pt>
                <c:pt idx="248">
                  <c:v>12800</c:v>
                </c:pt>
                <c:pt idx="249">
                  <c:v>12800</c:v>
                </c:pt>
                <c:pt idx="250">
                  <c:v>12800</c:v>
                </c:pt>
                <c:pt idx="251">
                  <c:v>12800</c:v>
                </c:pt>
                <c:pt idx="252">
                  <c:v>12800</c:v>
                </c:pt>
                <c:pt idx="253">
                  <c:v>12800</c:v>
                </c:pt>
                <c:pt idx="254">
                  <c:v>12900</c:v>
                </c:pt>
                <c:pt idx="255">
                  <c:v>12900</c:v>
                </c:pt>
                <c:pt idx="256">
                  <c:v>12900</c:v>
                </c:pt>
                <c:pt idx="257">
                  <c:v>12900</c:v>
                </c:pt>
                <c:pt idx="258">
                  <c:v>12900</c:v>
                </c:pt>
                <c:pt idx="259">
                  <c:v>12900</c:v>
                </c:pt>
                <c:pt idx="260">
                  <c:v>12900</c:v>
                </c:pt>
                <c:pt idx="261">
                  <c:v>12900</c:v>
                </c:pt>
                <c:pt idx="262">
                  <c:v>12900</c:v>
                </c:pt>
                <c:pt idx="263">
                  <c:v>12900</c:v>
                </c:pt>
                <c:pt idx="264">
                  <c:v>12900</c:v>
                </c:pt>
                <c:pt idx="265">
                  <c:v>12900</c:v>
                </c:pt>
                <c:pt idx="266">
                  <c:v>12900</c:v>
                </c:pt>
                <c:pt idx="267">
                  <c:v>12900</c:v>
                </c:pt>
                <c:pt idx="268">
                  <c:v>12900</c:v>
                </c:pt>
                <c:pt idx="269">
                  <c:v>12900</c:v>
                </c:pt>
                <c:pt idx="270">
                  <c:v>12900</c:v>
                </c:pt>
                <c:pt idx="271">
                  <c:v>12900</c:v>
                </c:pt>
                <c:pt idx="272">
                  <c:v>12900</c:v>
                </c:pt>
                <c:pt idx="273">
                  <c:v>12900</c:v>
                </c:pt>
                <c:pt idx="274">
                  <c:v>12900</c:v>
                </c:pt>
                <c:pt idx="275">
                  <c:v>12900</c:v>
                </c:pt>
                <c:pt idx="276">
                  <c:v>12900</c:v>
                </c:pt>
                <c:pt idx="277">
                  <c:v>12900</c:v>
                </c:pt>
                <c:pt idx="278">
                  <c:v>12900</c:v>
                </c:pt>
                <c:pt idx="279">
                  <c:v>12900</c:v>
                </c:pt>
                <c:pt idx="280">
                  <c:v>12900</c:v>
                </c:pt>
                <c:pt idx="281">
                  <c:v>12900</c:v>
                </c:pt>
                <c:pt idx="282">
                  <c:v>12900</c:v>
                </c:pt>
                <c:pt idx="283">
                  <c:v>13000</c:v>
                </c:pt>
                <c:pt idx="284">
                  <c:v>13000</c:v>
                </c:pt>
                <c:pt idx="285">
                  <c:v>13000</c:v>
                </c:pt>
                <c:pt idx="286">
                  <c:v>13000</c:v>
                </c:pt>
                <c:pt idx="287">
                  <c:v>13000</c:v>
                </c:pt>
                <c:pt idx="288">
                  <c:v>13000</c:v>
                </c:pt>
                <c:pt idx="289">
                  <c:v>13000</c:v>
                </c:pt>
                <c:pt idx="290">
                  <c:v>13000</c:v>
                </c:pt>
                <c:pt idx="291">
                  <c:v>13000</c:v>
                </c:pt>
                <c:pt idx="292">
                  <c:v>13000</c:v>
                </c:pt>
                <c:pt idx="293">
                  <c:v>13000</c:v>
                </c:pt>
                <c:pt idx="294">
                  <c:v>13000</c:v>
                </c:pt>
                <c:pt idx="295">
                  <c:v>13000</c:v>
                </c:pt>
                <c:pt idx="296">
                  <c:v>13000</c:v>
                </c:pt>
                <c:pt idx="297">
                  <c:v>13000</c:v>
                </c:pt>
                <c:pt idx="298">
                  <c:v>13000</c:v>
                </c:pt>
                <c:pt idx="299">
                  <c:v>13000</c:v>
                </c:pt>
                <c:pt idx="300">
                  <c:v>13000</c:v>
                </c:pt>
                <c:pt idx="301">
                  <c:v>13000</c:v>
                </c:pt>
                <c:pt idx="302">
                  <c:v>13100</c:v>
                </c:pt>
                <c:pt idx="303">
                  <c:v>13100</c:v>
                </c:pt>
                <c:pt idx="304">
                  <c:v>13100</c:v>
                </c:pt>
                <c:pt idx="305">
                  <c:v>13100</c:v>
                </c:pt>
                <c:pt idx="306">
                  <c:v>13100</c:v>
                </c:pt>
                <c:pt idx="307">
                  <c:v>13100</c:v>
                </c:pt>
                <c:pt idx="308">
                  <c:v>13100</c:v>
                </c:pt>
                <c:pt idx="309">
                  <c:v>13100</c:v>
                </c:pt>
                <c:pt idx="310">
                  <c:v>13100</c:v>
                </c:pt>
                <c:pt idx="311">
                  <c:v>13100</c:v>
                </c:pt>
                <c:pt idx="312">
                  <c:v>13100</c:v>
                </c:pt>
                <c:pt idx="313">
                  <c:v>13100</c:v>
                </c:pt>
                <c:pt idx="314">
                  <c:v>13100</c:v>
                </c:pt>
                <c:pt idx="315">
                  <c:v>13100</c:v>
                </c:pt>
                <c:pt idx="316">
                  <c:v>13100</c:v>
                </c:pt>
                <c:pt idx="317">
                  <c:v>13100</c:v>
                </c:pt>
                <c:pt idx="318">
                  <c:v>13200</c:v>
                </c:pt>
                <c:pt idx="319">
                  <c:v>13200</c:v>
                </c:pt>
                <c:pt idx="320">
                  <c:v>13200</c:v>
                </c:pt>
                <c:pt idx="321">
                  <c:v>13200</c:v>
                </c:pt>
                <c:pt idx="322">
                  <c:v>13200</c:v>
                </c:pt>
                <c:pt idx="323">
                  <c:v>13200</c:v>
                </c:pt>
                <c:pt idx="324">
                  <c:v>13200</c:v>
                </c:pt>
                <c:pt idx="325">
                  <c:v>13200</c:v>
                </c:pt>
                <c:pt idx="326">
                  <c:v>13200</c:v>
                </c:pt>
                <c:pt idx="327">
                  <c:v>13200</c:v>
                </c:pt>
                <c:pt idx="328">
                  <c:v>13200</c:v>
                </c:pt>
                <c:pt idx="329">
                  <c:v>13200</c:v>
                </c:pt>
                <c:pt idx="330">
                  <c:v>13200</c:v>
                </c:pt>
                <c:pt idx="331">
                  <c:v>13300</c:v>
                </c:pt>
                <c:pt idx="332">
                  <c:v>13300</c:v>
                </c:pt>
                <c:pt idx="333">
                  <c:v>13300</c:v>
                </c:pt>
                <c:pt idx="334">
                  <c:v>13300</c:v>
                </c:pt>
                <c:pt idx="335">
                  <c:v>13300</c:v>
                </c:pt>
                <c:pt idx="336">
                  <c:v>13300</c:v>
                </c:pt>
                <c:pt idx="337">
                  <c:v>13300</c:v>
                </c:pt>
                <c:pt idx="338">
                  <c:v>13300</c:v>
                </c:pt>
                <c:pt idx="339">
                  <c:v>13300</c:v>
                </c:pt>
                <c:pt idx="340">
                  <c:v>13300</c:v>
                </c:pt>
                <c:pt idx="341">
                  <c:v>13300</c:v>
                </c:pt>
                <c:pt idx="342">
                  <c:v>13300</c:v>
                </c:pt>
                <c:pt idx="343">
                  <c:v>13300</c:v>
                </c:pt>
                <c:pt idx="344">
                  <c:v>13300</c:v>
                </c:pt>
                <c:pt idx="345">
                  <c:v>13300</c:v>
                </c:pt>
                <c:pt idx="346">
                  <c:v>13300</c:v>
                </c:pt>
                <c:pt idx="347">
                  <c:v>13300</c:v>
                </c:pt>
                <c:pt idx="348">
                  <c:v>13300</c:v>
                </c:pt>
                <c:pt idx="349">
                  <c:v>13300</c:v>
                </c:pt>
                <c:pt idx="350">
                  <c:v>13300</c:v>
                </c:pt>
                <c:pt idx="351">
                  <c:v>13300</c:v>
                </c:pt>
                <c:pt idx="352">
                  <c:v>13300</c:v>
                </c:pt>
                <c:pt idx="353">
                  <c:v>13300</c:v>
                </c:pt>
                <c:pt idx="354">
                  <c:v>13300</c:v>
                </c:pt>
                <c:pt idx="355">
                  <c:v>13300</c:v>
                </c:pt>
                <c:pt idx="356">
                  <c:v>13300</c:v>
                </c:pt>
                <c:pt idx="357">
                  <c:v>13300</c:v>
                </c:pt>
                <c:pt idx="358">
                  <c:v>13300</c:v>
                </c:pt>
                <c:pt idx="359">
                  <c:v>13300</c:v>
                </c:pt>
                <c:pt idx="360">
                  <c:v>13300</c:v>
                </c:pt>
                <c:pt idx="361">
                  <c:v>13400</c:v>
                </c:pt>
                <c:pt idx="362">
                  <c:v>13400</c:v>
                </c:pt>
                <c:pt idx="363">
                  <c:v>13400</c:v>
                </c:pt>
                <c:pt idx="364">
                  <c:v>13400</c:v>
                </c:pt>
                <c:pt idx="365">
                  <c:v>13400</c:v>
                </c:pt>
                <c:pt idx="366">
                  <c:v>13400</c:v>
                </c:pt>
                <c:pt idx="367">
                  <c:v>13400</c:v>
                </c:pt>
                <c:pt idx="368">
                  <c:v>13400</c:v>
                </c:pt>
                <c:pt idx="369">
                  <c:v>13400</c:v>
                </c:pt>
                <c:pt idx="370">
                  <c:v>13400</c:v>
                </c:pt>
                <c:pt idx="371">
                  <c:v>13400</c:v>
                </c:pt>
                <c:pt idx="372">
                  <c:v>13400</c:v>
                </c:pt>
                <c:pt idx="373">
                  <c:v>13400</c:v>
                </c:pt>
                <c:pt idx="374">
                  <c:v>13400</c:v>
                </c:pt>
                <c:pt idx="375">
                  <c:v>13400</c:v>
                </c:pt>
                <c:pt idx="376">
                  <c:v>13400</c:v>
                </c:pt>
                <c:pt idx="377">
                  <c:v>13400</c:v>
                </c:pt>
                <c:pt idx="378">
                  <c:v>13400</c:v>
                </c:pt>
                <c:pt idx="379">
                  <c:v>13400</c:v>
                </c:pt>
                <c:pt idx="380">
                  <c:v>13400</c:v>
                </c:pt>
                <c:pt idx="381">
                  <c:v>13400</c:v>
                </c:pt>
                <c:pt idx="382">
                  <c:v>13400</c:v>
                </c:pt>
                <c:pt idx="383">
                  <c:v>13400</c:v>
                </c:pt>
                <c:pt idx="384">
                  <c:v>13400</c:v>
                </c:pt>
                <c:pt idx="385">
                  <c:v>13400</c:v>
                </c:pt>
                <c:pt idx="386">
                  <c:v>13500</c:v>
                </c:pt>
                <c:pt idx="387">
                  <c:v>13500</c:v>
                </c:pt>
                <c:pt idx="388">
                  <c:v>13500</c:v>
                </c:pt>
                <c:pt idx="389">
                  <c:v>13500</c:v>
                </c:pt>
                <c:pt idx="390">
                  <c:v>13500</c:v>
                </c:pt>
                <c:pt idx="391">
                  <c:v>13500</c:v>
                </c:pt>
                <c:pt idx="392">
                  <c:v>13500</c:v>
                </c:pt>
                <c:pt idx="393">
                  <c:v>13500</c:v>
                </c:pt>
                <c:pt idx="394">
                  <c:v>13500</c:v>
                </c:pt>
                <c:pt idx="395">
                  <c:v>13500</c:v>
                </c:pt>
                <c:pt idx="396">
                  <c:v>13500</c:v>
                </c:pt>
                <c:pt idx="397">
                  <c:v>13500</c:v>
                </c:pt>
                <c:pt idx="398">
                  <c:v>13500</c:v>
                </c:pt>
                <c:pt idx="399">
                  <c:v>13500</c:v>
                </c:pt>
                <c:pt idx="400">
                  <c:v>13500</c:v>
                </c:pt>
                <c:pt idx="401">
                  <c:v>13600</c:v>
                </c:pt>
                <c:pt idx="402">
                  <c:v>13600</c:v>
                </c:pt>
                <c:pt idx="403">
                  <c:v>13600</c:v>
                </c:pt>
                <c:pt idx="404">
                  <c:v>13600</c:v>
                </c:pt>
                <c:pt idx="405">
                  <c:v>13600</c:v>
                </c:pt>
                <c:pt idx="406">
                  <c:v>13600</c:v>
                </c:pt>
                <c:pt idx="407">
                  <c:v>13600</c:v>
                </c:pt>
                <c:pt idx="408">
                  <c:v>13600</c:v>
                </c:pt>
                <c:pt idx="409">
                  <c:v>13600</c:v>
                </c:pt>
                <c:pt idx="410">
                  <c:v>13700</c:v>
                </c:pt>
                <c:pt idx="411">
                  <c:v>13700</c:v>
                </c:pt>
                <c:pt idx="412">
                  <c:v>13700</c:v>
                </c:pt>
                <c:pt idx="413">
                  <c:v>13700</c:v>
                </c:pt>
                <c:pt idx="414">
                  <c:v>13700</c:v>
                </c:pt>
                <c:pt idx="415">
                  <c:v>13700</c:v>
                </c:pt>
                <c:pt idx="416">
                  <c:v>13700</c:v>
                </c:pt>
                <c:pt idx="417">
                  <c:v>13700</c:v>
                </c:pt>
                <c:pt idx="418">
                  <c:v>13700</c:v>
                </c:pt>
                <c:pt idx="419">
                  <c:v>13700</c:v>
                </c:pt>
                <c:pt idx="420">
                  <c:v>13700</c:v>
                </c:pt>
                <c:pt idx="421">
                  <c:v>13700</c:v>
                </c:pt>
                <c:pt idx="422">
                  <c:v>13700</c:v>
                </c:pt>
                <c:pt idx="423">
                  <c:v>13700</c:v>
                </c:pt>
                <c:pt idx="424">
                  <c:v>13700</c:v>
                </c:pt>
                <c:pt idx="425">
                  <c:v>13800</c:v>
                </c:pt>
                <c:pt idx="426">
                  <c:v>13800</c:v>
                </c:pt>
                <c:pt idx="427">
                  <c:v>13800</c:v>
                </c:pt>
                <c:pt idx="428">
                  <c:v>13800</c:v>
                </c:pt>
                <c:pt idx="429">
                  <c:v>13800</c:v>
                </c:pt>
                <c:pt idx="430">
                  <c:v>13800</c:v>
                </c:pt>
                <c:pt idx="431">
                  <c:v>13800</c:v>
                </c:pt>
                <c:pt idx="432">
                  <c:v>13800</c:v>
                </c:pt>
                <c:pt idx="433">
                  <c:v>13800</c:v>
                </c:pt>
                <c:pt idx="434">
                  <c:v>13800</c:v>
                </c:pt>
                <c:pt idx="435">
                  <c:v>13900</c:v>
                </c:pt>
                <c:pt idx="436">
                  <c:v>13900</c:v>
                </c:pt>
                <c:pt idx="437">
                  <c:v>13900</c:v>
                </c:pt>
                <c:pt idx="438">
                  <c:v>13900</c:v>
                </c:pt>
                <c:pt idx="439">
                  <c:v>13900</c:v>
                </c:pt>
                <c:pt idx="440">
                  <c:v>13900</c:v>
                </c:pt>
                <c:pt idx="441">
                  <c:v>14000</c:v>
                </c:pt>
                <c:pt idx="442">
                  <c:v>14000</c:v>
                </c:pt>
                <c:pt idx="443">
                  <c:v>14000</c:v>
                </c:pt>
                <c:pt idx="444">
                  <c:v>14000</c:v>
                </c:pt>
                <c:pt idx="445">
                  <c:v>14000</c:v>
                </c:pt>
                <c:pt idx="446">
                  <c:v>14000</c:v>
                </c:pt>
                <c:pt idx="447">
                  <c:v>14000</c:v>
                </c:pt>
                <c:pt idx="448">
                  <c:v>14000</c:v>
                </c:pt>
                <c:pt idx="449">
                  <c:v>14000</c:v>
                </c:pt>
                <c:pt idx="450">
                  <c:v>14000</c:v>
                </c:pt>
                <c:pt idx="451">
                  <c:v>14000</c:v>
                </c:pt>
                <c:pt idx="452">
                  <c:v>14000</c:v>
                </c:pt>
                <c:pt idx="453">
                  <c:v>14000</c:v>
                </c:pt>
                <c:pt idx="454">
                  <c:v>14000</c:v>
                </c:pt>
                <c:pt idx="455">
                  <c:v>14000</c:v>
                </c:pt>
                <c:pt idx="456">
                  <c:v>14000</c:v>
                </c:pt>
                <c:pt idx="457">
                  <c:v>14000</c:v>
                </c:pt>
                <c:pt idx="458">
                  <c:v>14000</c:v>
                </c:pt>
                <c:pt idx="459">
                  <c:v>14000</c:v>
                </c:pt>
                <c:pt idx="460">
                  <c:v>14000</c:v>
                </c:pt>
                <c:pt idx="461">
                  <c:v>14000</c:v>
                </c:pt>
                <c:pt idx="462">
                  <c:v>14100</c:v>
                </c:pt>
                <c:pt idx="463">
                  <c:v>14100</c:v>
                </c:pt>
                <c:pt idx="464">
                  <c:v>14100</c:v>
                </c:pt>
                <c:pt idx="465">
                  <c:v>14100</c:v>
                </c:pt>
                <c:pt idx="466">
                  <c:v>14100</c:v>
                </c:pt>
                <c:pt idx="467">
                  <c:v>14100</c:v>
                </c:pt>
                <c:pt idx="468">
                  <c:v>14100</c:v>
                </c:pt>
                <c:pt idx="469">
                  <c:v>14100</c:v>
                </c:pt>
                <c:pt idx="470">
                  <c:v>14100</c:v>
                </c:pt>
                <c:pt idx="471">
                  <c:v>14100</c:v>
                </c:pt>
                <c:pt idx="472">
                  <c:v>14100</c:v>
                </c:pt>
                <c:pt idx="473">
                  <c:v>14200</c:v>
                </c:pt>
                <c:pt idx="474">
                  <c:v>14200</c:v>
                </c:pt>
                <c:pt idx="475">
                  <c:v>14200</c:v>
                </c:pt>
                <c:pt idx="476">
                  <c:v>14200</c:v>
                </c:pt>
                <c:pt idx="477">
                  <c:v>14200</c:v>
                </c:pt>
                <c:pt idx="478">
                  <c:v>14200</c:v>
                </c:pt>
                <c:pt idx="479">
                  <c:v>14200</c:v>
                </c:pt>
                <c:pt idx="480">
                  <c:v>14200</c:v>
                </c:pt>
                <c:pt idx="481">
                  <c:v>14200</c:v>
                </c:pt>
                <c:pt idx="482">
                  <c:v>14200</c:v>
                </c:pt>
                <c:pt idx="483">
                  <c:v>14200</c:v>
                </c:pt>
                <c:pt idx="484">
                  <c:v>14200</c:v>
                </c:pt>
                <c:pt idx="485">
                  <c:v>14200</c:v>
                </c:pt>
                <c:pt idx="486">
                  <c:v>14300</c:v>
                </c:pt>
                <c:pt idx="487">
                  <c:v>14300</c:v>
                </c:pt>
                <c:pt idx="488">
                  <c:v>14300</c:v>
                </c:pt>
                <c:pt idx="489">
                  <c:v>14300</c:v>
                </c:pt>
                <c:pt idx="490">
                  <c:v>14300</c:v>
                </c:pt>
                <c:pt idx="491">
                  <c:v>14300</c:v>
                </c:pt>
                <c:pt idx="492">
                  <c:v>14300</c:v>
                </c:pt>
                <c:pt idx="493">
                  <c:v>14300</c:v>
                </c:pt>
                <c:pt idx="494">
                  <c:v>14300</c:v>
                </c:pt>
                <c:pt idx="495">
                  <c:v>14400</c:v>
                </c:pt>
                <c:pt idx="496">
                  <c:v>14400</c:v>
                </c:pt>
                <c:pt idx="497">
                  <c:v>14400</c:v>
                </c:pt>
                <c:pt idx="498">
                  <c:v>14400</c:v>
                </c:pt>
                <c:pt idx="499">
                  <c:v>14400</c:v>
                </c:pt>
                <c:pt idx="500">
                  <c:v>14400</c:v>
                </c:pt>
                <c:pt idx="501">
                  <c:v>14400</c:v>
                </c:pt>
                <c:pt idx="502">
                  <c:v>14500</c:v>
                </c:pt>
                <c:pt idx="503">
                  <c:v>14500</c:v>
                </c:pt>
                <c:pt idx="504">
                  <c:v>14500</c:v>
                </c:pt>
                <c:pt idx="505">
                  <c:v>14500</c:v>
                </c:pt>
                <c:pt idx="506">
                  <c:v>14500</c:v>
                </c:pt>
                <c:pt idx="507">
                  <c:v>14500</c:v>
                </c:pt>
                <c:pt idx="508">
                  <c:v>14500</c:v>
                </c:pt>
                <c:pt idx="509">
                  <c:v>14500</c:v>
                </c:pt>
                <c:pt idx="510">
                  <c:v>14500</c:v>
                </c:pt>
                <c:pt idx="511">
                  <c:v>14600</c:v>
                </c:pt>
                <c:pt idx="512">
                  <c:v>14600</c:v>
                </c:pt>
                <c:pt idx="513">
                  <c:v>14600</c:v>
                </c:pt>
                <c:pt idx="514">
                  <c:v>14600</c:v>
                </c:pt>
                <c:pt idx="515">
                  <c:v>14600</c:v>
                </c:pt>
                <c:pt idx="516">
                  <c:v>14600</c:v>
                </c:pt>
                <c:pt idx="517">
                  <c:v>14600</c:v>
                </c:pt>
                <c:pt idx="518">
                  <c:v>14600</c:v>
                </c:pt>
                <c:pt idx="519">
                  <c:v>14600</c:v>
                </c:pt>
                <c:pt idx="520">
                  <c:v>14600</c:v>
                </c:pt>
                <c:pt idx="521">
                  <c:v>14700</c:v>
                </c:pt>
                <c:pt idx="522">
                  <c:v>14700</c:v>
                </c:pt>
                <c:pt idx="523">
                  <c:v>14700</c:v>
                </c:pt>
                <c:pt idx="524">
                  <c:v>14700</c:v>
                </c:pt>
                <c:pt idx="525">
                  <c:v>14700</c:v>
                </c:pt>
                <c:pt idx="526">
                  <c:v>14700</c:v>
                </c:pt>
                <c:pt idx="527">
                  <c:v>14700</c:v>
                </c:pt>
                <c:pt idx="528">
                  <c:v>14700</c:v>
                </c:pt>
                <c:pt idx="529">
                  <c:v>14700</c:v>
                </c:pt>
                <c:pt idx="530">
                  <c:v>14700</c:v>
                </c:pt>
                <c:pt idx="531">
                  <c:v>14700</c:v>
                </c:pt>
                <c:pt idx="532">
                  <c:v>14700</c:v>
                </c:pt>
                <c:pt idx="533">
                  <c:v>14700</c:v>
                </c:pt>
                <c:pt idx="534">
                  <c:v>14700</c:v>
                </c:pt>
                <c:pt idx="535">
                  <c:v>14700</c:v>
                </c:pt>
                <c:pt idx="536">
                  <c:v>14700</c:v>
                </c:pt>
                <c:pt idx="537">
                  <c:v>14800</c:v>
                </c:pt>
                <c:pt idx="538">
                  <c:v>14800</c:v>
                </c:pt>
                <c:pt idx="539">
                  <c:v>14800</c:v>
                </c:pt>
                <c:pt idx="540">
                  <c:v>14800</c:v>
                </c:pt>
                <c:pt idx="541">
                  <c:v>14800</c:v>
                </c:pt>
                <c:pt idx="542">
                  <c:v>14800</c:v>
                </c:pt>
                <c:pt idx="543">
                  <c:v>14800</c:v>
                </c:pt>
                <c:pt idx="544">
                  <c:v>14800</c:v>
                </c:pt>
                <c:pt idx="545">
                  <c:v>14800</c:v>
                </c:pt>
                <c:pt idx="546">
                  <c:v>15000</c:v>
                </c:pt>
                <c:pt idx="547">
                  <c:v>15000</c:v>
                </c:pt>
                <c:pt idx="548">
                  <c:v>15000</c:v>
                </c:pt>
                <c:pt idx="549">
                  <c:v>15000</c:v>
                </c:pt>
                <c:pt idx="550">
                  <c:v>15000</c:v>
                </c:pt>
                <c:pt idx="551">
                  <c:v>15000</c:v>
                </c:pt>
                <c:pt idx="552">
                  <c:v>15000</c:v>
                </c:pt>
                <c:pt idx="553">
                  <c:v>15100</c:v>
                </c:pt>
                <c:pt idx="554">
                  <c:v>15100</c:v>
                </c:pt>
                <c:pt idx="555">
                  <c:v>15100</c:v>
                </c:pt>
                <c:pt idx="556">
                  <c:v>15200</c:v>
                </c:pt>
                <c:pt idx="557">
                  <c:v>15200</c:v>
                </c:pt>
                <c:pt idx="558">
                  <c:v>15200</c:v>
                </c:pt>
                <c:pt idx="559">
                  <c:v>15200</c:v>
                </c:pt>
                <c:pt idx="560">
                  <c:v>15300</c:v>
                </c:pt>
                <c:pt idx="561">
                  <c:v>15400</c:v>
                </c:pt>
                <c:pt idx="562">
                  <c:v>15400</c:v>
                </c:pt>
                <c:pt idx="563">
                  <c:v>15400</c:v>
                </c:pt>
                <c:pt idx="564">
                  <c:v>15600</c:v>
                </c:pt>
                <c:pt idx="565">
                  <c:v>15700</c:v>
                </c:pt>
                <c:pt idx="566">
                  <c:v>15700</c:v>
                </c:pt>
                <c:pt idx="567">
                  <c:v>15900</c:v>
                </c:pt>
                <c:pt idx="568">
                  <c:v>15900</c:v>
                </c:pt>
                <c:pt idx="569">
                  <c:v>16000</c:v>
                </c:pt>
                <c:pt idx="570">
                  <c:v>16100.000000000002</c:v>
                </c:pt>
                <c:pt idx="571">
                  <c:v>16400</c:v>
                </c:pt>
                <c:pt idx="572">
                  <c:v>16700</c:v>
                </c:pt>
                <c:pt idx="573">
                  <c:v>16900</c:v>
                </c:pt>
              </c:numCache>
            </c:numRef>
          </c:yVal>
          <c:smooth val="1"/>
        </c:ser>
        <c:dLbls>
          <c:showLegendKey val="0"/>
          <c:showVal val="0"/>
          <c:showCatName val="0"/>
          <c:showSerName val="0"/>
          <c:showPercent val="0"/>
          <c:showBubbleSize val="0"/>
        </c:dLbls>
        <c:axId val="136712960"/>
        <c:axId val="136714880"/>
      </c:scatterChart>
      <c:valAx>
        <c:axId val="136712960"/>
        <c:scaling>
          <c:orientation val="minMax"/>
          <c:max val="72"/>
          <c:min val="32"/>
        </c:scaling>
        <c:delete val="1"/>
        <c:axPos val="b"/>
        <c:numFmt formatCode="General" sourceLinked="1"/>
        <c:majorTickMark val="out"/>
        <c:minorTickMark val="in"/>
        <c:tickLblPos val="nextTo"/>
        <c:crossAx val="136714880"/>
        <c:crosses val="autoZero"/>
        <c:crossBetween val="midCat"/>
      </c:valAx>
      <c:valAx>
        <c:axId val="136714880"/>
        <c:scaling>
          <c:orientation val="minMax"/>
          <c:max val="21000"/>
          <c:min val="9000"/>
        </c:scaling>
        <c:delete val="1"/>
        <c:axPos val="l"/>
        <c:numFmt formatCode="0" sourceLinked="0"/>
        <c:majorTickMark val="out"/>
        <c:minorTickMark val="none"/>
        <c:tickLblPos val="nextTo"/>
        <c:crossAx val="136712960"/>
        <c:crosses val="autoZero"/>
        <c:crossBetween val="midCat"/>
      </c:valAx>
    </c:plotArea>
    <c:legend>
      <c:legendPos val="tr"/>
      <c:legendEntry>
        <c:idx val="0"/>
        <c:delete val="1"/>
      </c:legendEntry>
      <c:layout>
        <c:manualLayout>
          <c:xMode val="edge"/>
          <c:yMode val="edge"/>
          <c:x val="0.72419175724427265"/>
          <c:y val="3.9612468924877511E-3"/>
          <c:w val="0.27580824275572735"/>
          <c:h val="0.22745267544442971"/>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7682038781478"/>
          <c:y val="3.4861768988647561E-2"/>
          <c:w val="0.80177178178405795"/>
          <c:h val="0.82962188097844436"/>
        </c:manualLayout>
      </c:layout>
      <c:scatterChart>
        <c:scatterStyle val="smoothMarker"/>
        <c:varyColors val="0"/>
        <c:ser>
          <c:idx val="8"/>
          <c:order val="0"/>
          <c:tx>
            <c:strRef>
              <c:f>'B2T with STS graphs_by_spp_year'!$D$3147</c:f>
              <c:strCache>
                <c:ptCount val="1"/>
                <c:pt idx="0">
                  <c:v>2011</c:v>
                </c:pt>
              </c:strCache>
            </c:strRef>
          </c:tx>
          <c:spPr>
            <a:ln w="66675">
              <a:noFill/>
            </a:ln>
          </c:spPr>
          <c:marker>
            <c:symbol val="diamond"/>
            <c:size val="13"/>
            <c:spPr>
              <a:solidFill>
                <a:schemeClr val="accent4"/>
              </a:solidFill>
              <a:ln>
                <a:solidFill>
                  <a:schemeClr val="accent4">
                    <a:lumMod val="50000"/>
                  </a:schemeClr>
                </a:solidFill>
              </a:ln>
            </c:spPr>
          </c:marker>
          <c:xVal>
            <c:numRef>
              <c:f>'B2T with STS graphs_by_spp_year'!$C$3147:$C$3286</c:f>
              <c:numCache>
                <c:formatCode>General</c:formatCode>
                <c:ptCount val="140"/>
                <c:pt idx="0">
                  <c:v>54.21</c:v>
                </c:pt>
                <c:pt idx="1">
                  <c:v>55.75</c:v>
                </c:pt>
                <c:pt idx="2">
                  <c:v>51.77</c:v>
                </c:pt>
                <c:pt idx="3">
                  <c:v>52.92</c:v>
                </c:pt>
                <c:pt idx="4">
                  <c:v>54.44</c:v>
                </c:pt>
                <c:pt idx="5">
                  <c:v>55.63</c:v>
                </c:pt>
                <c:pt idx="6">
                  <c:v>51.96</c:v>
                </c:pt>
                <c:pt idx="7">
                  <c:v>54.36</c:v>
                </c:pt>
                <c:pt idx="8">
                  <c:v>53.87</c:v>
                </c:pt>
                <c:pt idx="9">
                  <c:v>54.32</c:v>
                </c:pt>
                <c:pt idx="10">
                  <c:v>54.25</c:v>
                </c:pt>
                <c:pt idx="11">
                  <c:v>51.46</c:v>
                </c:pt>
                <c:pt idx="12">
                  <c:v>52.42</c:v>
                </c:pt>
                <c:pt idx="13">
                  <c:v>54.21</c:v>
                </c:pt>
                <c:pt idx="14">
                  <c:v>54.71</c:v>
                </c:pt>
                <c:pt idx="15">
                  <c:v>54.27</c:v>
                </c:pt>
                <c:pt idx="16">
                  <c:v>54.73</c:v>
                </c:pt>
                <c:pt idx="17">
                  <c:v>53.1</c:v>
                </c:pt>
                <c:pt idx="18">
                  <c:v>54.04</c:v>
                </c:pt>
                <c:pt idx="19">
                  <c:v>54.68</c:v>
                </c:pt>
                <c:pt idx="20">
                  <c:v>54.04</c:v>
                </c:pt>
                <c:pt idx="21">
                  <c:v>54.58</c:v>
                </c:pt>
                <c:pt idx="22">
                  <c:v>54.11</c:v>
                </c:pt>
                <c:pt idx="23">
                  <c:v>54.18</c:v>
                </c:pt>
                <c:pt idx="24">
                  <c:v>55.53</c:v>
                </c:pt>
                <c:pt idx="25">
                  <c:v>51.09</c:v>
                </c:pt>
                <c:pt idx="26">
                  <c:v>55.44</c:v>
                </c:pt>
                <c:pt idx="27">
                  <c:v>52.45</c:v>
                </c:pt>
                <c:pt idx="28">
                  <c:v>54.02</c:v>
                </c:pt>
                <c:pt idx="29">
                  <c:v>52.35</c:v>
                </c:pt>
                <c:pt idx="30">
                  <c:v>52.88</c:v>
                </c:pt>
                <c:pt idx="31">
                  <c:v>55.14</c:v>
                </c:pt>
                <c:pt idx="32">
                  <c:v>53.11</c:v>
                </c:pt>
                <c:pt idx="33">
                  <c:v>54.17</c:v>
                </c:pt>
                <c:pt idx="34">
                  <c:v>52.53</c:v>
                </c:pt>
                <c:pt idx="35">
                  <c:v>55.93</c:v>
                </c:pt>
                <c:pt idx="36">
                  <c:v>52.89</c:v>
                </c:pt>
                <c:pt idx="37">
                  <c:v>55.49</c:v>
                </c:pt>
                <c:pt idx="38">
                  <c:v>54.07</c:v>
                </c:pt>
                <c:pt idx="39">
                  <c:v>52.33</c:v>
                </c:pt>
                <c:pt idx="40">
                  <c:v>55.56</c:v>
                </c:pt>
                <c:pt idx="41">
                  <c:v>54.23</c:v>
                </c:pt>
                <c:pt idx="42">
                  <c:v>54.65</c:v>
                </c:pt>
                <c:pt idx="43">
                  <c:v>55.71</c:v>
                </c:pt>
                <c:pt idx="44">
                  <c:v>53.83</c:v>
                </c:pt>
                <c:pt idx="45">
                  <c:v>53.9</c:v>
                </c:pt>
                <c:pt idx="46">
                  <c:v>54.04</c:v>
                </c:pt>
                <c:pt idx="47">
                  <c:v>55.95</c:v>
                </c:pt>
                <c:pt idx="48">
                  <c:v>55.04</c:v>
                </c:pt>
                <c:pt idx="49">
                  <c:v>55.8</c:v>
                </c:pt>
                <c:pt idx="50">
                  <c:v>54.82</c:v>
                </c:pt>
                <c:pt idx="51">
                  <c:v>55.3</c:v>
                </c:pt>
                <c:pt idx="52">
                  <c:v>53.23</c:v>
                </c:pt>
                <c:pt idx="53">
                  <c:v>55.39</c:v>
                </c:pt>
                <c:pt idx="54">
                  <c:v>53.73</c:v>
                </c:pt>
                <c:pt idx="55">
                  <c:v>53.05</c:v>
                </c:pt>
                <c:pt idx="56">
                  <c:v>55.07</c:v>
                </c:pt>
                <c:pt idx="57">
                  <c:v>54.99</c:v>
                </c:pt>
                <c:pt idx="58">
                  <c:v>52.3</c:v>
                </c:pt>
                <c:pt idx="59">
                  <c:v>52.24</c:v>
                </c:pt>
                <c:pt idx="60">
                  <c:v>53.15</c:v>
                </c:pt>
                <c:pt idx="61">
                  <c:v>54.86</c:v>
                </c:pt>
                <c:pt idx="62">
                  <c:v>55.45</c:v>
                </c:pt>
                <c:pt idx="63">
                  <c:v>55.11</c:v>
                </c:pt>
                <c:pt idx="64">
                  <c:v>55.03</c:v>
                </c:pt>
                <c:pt idx="65">
                  <c:v>52.33</c:v>
                </c:pt>
                <c:pt idx="66">
                  <c:v>51.99</c:v>
                </c:pt>
                <c:pt idx="67">
                  <c:v>55.37</c:v>
                </c:pt>
                <c:pt idx="68">
                  <c:v>53.71</c:v>
                </c:pt>
                <c:pt idx="69">
                  <c:v>52.99</c:v>
                </c:pt>
                <c:pt idx="70">
                  <c:v>55.86</c:v>
                </c:pt>
                <c:pt idx="71">
                  <c:v>55.05</c:v>
                </c:pt>
                <c:pt idx="72">
                  <c:v>52.02</c:v>
                </c:pt>
                <c:pt idx="73">
                  <c:v>52.89</c:v>
                </c:pt>
                <c:pt idx="74">
                  <c:v>52.82</c:v>
                </c:pt>
                <c:pt idx="75">
                  <c:v>54.8</c:v>
                </c:pt>
                <c:pt idx="76">
                  <c:v>54.86</c:v>
                </c:pt>
                <c:pt idx="77">
                  <c:v>55.38</c:v>
                </c:pt>
                <c:pt idx="78">
                  <c:v>54.71</c:v>
                </c:pt>
                <c:pt idx="79">
                  <c:v>51.61</c:v>
                </c:pt>
                <c:pt idx="80">
                  <c:v>55.25</c:v>
                </c:pt>
                <c:pt idx="81">
                  <c:v>54.94</c:v>
                </c:pt>
                <c:pt idx="82">
                  <c:v>52.58</c:v>
                </c:pt>
                <c:pt idx="83">
                  <c:v>53.12</c:v>
                </c:pt>
                <c:pt idx="84">
                  <c:v>51.81</c:v>
                </c:pt>
                <c:pt idx="85">
                  <c:v>53.37</c:v>
                </c:pt>
                <c:pt idx="86">
                  <c:v>52.83</c:v>
                </c:pt>
                <c:pt idx="87">
                  <c:v>51.83</c:v>
                </c:pt>
                <c:pt idx="88">
                  <c:v>53.68</c:v>
                </c:pt>
                <c:pt idx="89">
                  <c:v>43.82</c:v>
                </c:pt>
                <c:pt idx="90">
                  <c:v>42.8</c:v>
                </c:pt>
                <c:pt idx="91">
                  <c:v>50.43</c:v>
                </c:pt>
                <c:pt idx="92">
                  <c:v>50.24</c:v>
                </c:pt>
                <c:pt idx="93">
                  <c:v>42.53</c:v>
                </c:pt>
                <c:pt idx="94">
                  <c:v>45.25</c:v>
                </c:pt>
                <c:pt idx="95">
                  <c:v>45.11</c:v>
                </c:pt>
                <c:pt idx="96">
                  <c:v>42.59</c:v>
                </c:pt>
                <c:pt idx="97">
                  <c:v>50.09</c:v>
                </c:pt>
                <c:pt idx="98">
                  <c:v>45.18</c:v>
                </c:pt>
                <c:pt idx="99">
                  <c:v>49.84</c:v>
                </c:pt>
                <c:pt idx="100">
                  <c:v>44.12</c:v>
                </c:pt>
                <c:pt idx="101">
                  <c:v>45.49</c:v>
                </c:pt>
                <c:pt idx="102">
                  <c:v>43.54</c:v>
                </c:pt>
                <c:pt idx="103">
                  <c:v>39.43</c:v>
                </c:pt>
                <c:pt idx="104">
                  <c:v>42.84</c:v>
                </c:pt>
                <c:pt idx="105">
                  <c:v>49.84</c:v>
                </c:pt>
                <c:pt idx="106">
                  <c:v>47.31</c:v>
                </c:pt>
                <c:pt idx="107">
                  <c:v>45.56</c:v>
                </c:pt>
                <c:pt idx="108">
                  <c:v>44.09</c:v>
                </c:pt>
                <c:pt idx="109">
                  <c:v>50.62</c:v>
                </c:pt>
                <c:pt idx="110">
                  <c:v>39.49</c:v>
                </c:pt>
                <c:pt idx="111">
                  <c:v>42.36</c:v>
                </c:pt>
                <c:pt idx="112">
                  <c:v>51.23</c:v>
                </c:pt>
                <c:pt idx="113">
                  <c:v>43.84</c:v>
                </c:pt>
                <c:pt idx="114">
                  <c:v>49.52</c:v>
                </c:pt>
                <c:pt idx="115">
                  <c:v>44.87</c:v>
                </c:pt>
                <c:pt idx="116">
                  <c:v>44.55</c:v>
                </c:pt>
                <c:pt idx="117">
                  <c:v>43.1</c:v>
                </c:pt>
                <c:pt idx="118">
                  <c:v>44.87</c:v>
                </c:pt>
                <c:pt idx="119">
                  <c:v>39.46</c:v>
                </c:pt>
                <c:pt idx="120">
                  <c:v>44.87</c:v>
                </c:pt>
                <c:pt idx="121">
                  <c:v>51.09</c:v>
                </c:pt>
                <c:pt idx="122">
                  <c:v>51.37</c:v>
                </c:pt>
                <c:pt idx="123">
                  <c:v>43.29</c:v>
                </c:pt>
                <c:pt idx="124">
                  <c:v>49.87</c:v>
                </c:pt>
                <c:pt idx="125">
                  <c:v>44.86</c:v>
                </c:pt>
                <c:pt idx="126">
                  <c:v>51.28</c:v>
                </c:pt>
                <c:pt idx="127">
                  <c:v>48.51</c:v>
                </c:pt>
                <c:pt idx="128">
                  <c:v>48.13</c:v>
                </c:pt>
                <c:pt idx="129">
                  <c:v>47.88</c:v>
                </c:pt>
                <c:pt idx="130">
                  <c:v>48.04</c:v>
                </c:pt>
                <c:pt idx="131">
                  <c:v>47.66</c:v>
                </c:pt>
                <c:pt idx="132">
                  <c:v>48.79</c:v>
                </c:pt>
                <c:pt idx="133">
                  <c:v>48.44</c:v>
                </c:pt>
                <c:pt idx="134">
                  <c:v>50.7</c:v>
                </c:pt>
                <c:pt idx="135">
                  <c:v>46.82</c:v>
                </c:pt>
                <c:pt idx="136">
                  <c:v>43.92</c:v>
                </c:pt>
                <c:pt idx="137">
                  <c:v>50.83</c:v>
                </c:pt>
                <c:pt idx="138">
                  <c:v>47.58</c:v>
                </c:pt>
                <c:pt idx="139">
                  <c:v>45.61</c:v>
                </c:pt>
              </c:numCache>
            </c:numRef>
          </c:xVal>
          <c:yVal>
            <c:numRef>
              <c:f>'B2T with STS graphs_by_spp_year'!$G$3147:$G$3286</c:f>
              <c:numCache>
                <c:formatCode>General</c:formatCode>
                <c:ptCount val="140"/>
                <c:pt idx="0">
                  <c:v>11400</c:v>
                </c:pt>
                <c:pt idx="1">
                  <c:v>11600</c:v>
                </c:pt>
                <c:pt idx="2">
                  <c:v>11600</c:v>
                </c:pt>
                <c:pt idx="3">
                  <c:v>11600</c:v>
                </c:pt>
                <c:pt idx="4">
                  <c:v>11600</c:v>
                </c:pt>
                <c:pt idx="5">
                  <c:v>11700</c:v>
                </c:pt>
                <c:pt idx="6">
                  <c:v>11700</c:v>
                </c:pt>
                <c:pt idx="7">
                  <c:v>11800</c:v>
                </c:pt>
                <c:pt idx="8">
                  <c:v>11800</c:v>
                </c:pt>
                <c:pt idx="9">
                  <c:v>11800</c:v>
                </c:pt>
                <c:pt idx="10">
                  <c:v>11800</c:v>
                </c:pt>
                <c:pt idx="11">
                  <c:v>11800</c:v>
                </c:pt>
                <c:pt idx="12">
                  <c:v>11800</c:v>
                </c:pt>
                <c:pt idx="13">
                  <c:v>11900</c:v>
                </c:pt>
                <c:pt idx="14">
                  <c:v>11900</c:v>
                </c:pt>
                <c:pt idx="15">
                  <c:v>12000</c:v>
                </c:pt>
                <c:pt idx="16">
                  <c:v>12000</c:v>
                </c:pt>
                <c:pt idx="17">
                  <c:v>12000</c:v>
                </c:pt>
                <c:pt idx="18">
                  <c:v>12000</c:v>
                </c:pt>
                <c:pt idx="19">
                  <c:v>12000</c:v>
                </c:pt>
                <c:pt idx="20">
                  <c:v>12000</c:v>
                </c:pt>
                <c:pt idx="21">
                  <c:v>12100</c:v>
                </c:pt>
                <c:pt idx="22">
                  <c:v>12100</c:v>
                </c:pt>
                <c:pt idx="23">
                  <c:v>12100</c:v>
                </c:pt>
                <c:pt idx="24">
                  <c:v>12100</c:v>
                </c:pt>
                <c:pt idx="25">
                  <c:v>12200</c:v>
                </c:pt>
                <c:pt idx="26">
                  <c:v>12200</c:v>
                </c:pt>
                <c:pt idx="27">
                  <c:v>12200</c:v>
                </c:pt>
                <c:pt idx="28">
                  <c:v>12200</c:v>
                </c:pt>
                <c:pt idx="29">
                  <c:v>12200</c:v>
                </c:pt>
                <c:pt idx="30">
                  <c:v>12200</c:v>
                </c:pt>
                <c:pt idx="31">
                  <c:v>12200</c:v>
                </c:pt>
                <c:pt idx="32">
                  <c:v>12300</c:v>
                </c:pt>
                <c:pt idx="33">
                  <c:v>12300</c:v>
                </c:pt>
                <c:pt idx="34">
                  <c:v>12300</c:v>
                </c:pt>
                <c:pt idx="35">
                  <c:v>12400</c:v>
                </c:pt>
                <c:pt idx="36">
                  <c:v>12400</c:v>
                </c:pt>
                <c:pt idx="37">
                  <c:v>12500</c:v>
                </c:pt>
                <c:pt idx="38">
                  <c:v>12500</c:v>
                </c:pt>
                <c:pt idx="39">
                  <c:v>12500</c:v>
                </c:pt>
                <c:pt idx="40">
                  <c:v>12500</c:v>
                </c:pt>
                <c:pt idx="41">
                  <c:v>12500</c:v>
                </c:pt>
                <c:pt idx="42">
                  <c:v>12500</c:v>
                </c:pt>
                <c:pt idx="43">
                  <c:v>12500</c:v>
                </c:pt>
                <c:pt idx="44">
                  <c:v>12500</c:v>
                </c:pt>
                <c:pt idx="45">
                  <c:v>12500</c:v>
                </c:pt>
                <c:pt idx="46">
                  <c:v>12500</c:v>
                </c:pt>
                <c:pt idx="47">
                  <c:v>12600</c:v>
                </c:pt>
                <c:pt idx="48">
                  <c:v>12600</c:v>
                </c:pt>
                <c:pt idx="49">
                  <c:v>12600</c:v>
                </c:pt>
                <c:pt idx="50">
                  <c:v>12600</c:v>
                </c:pt>
                <c:pt idx="51">
                  <c:v>12600</c:v>
                </c:pt>
                <c:pt idx="52">
                  <c:v>12600</c:v>
                </c:pt>
                <c:pt idx="53">
                  <c:v>12700</c:v>
                </c:pt>
                <c:pt idx="54">
                  <c:v>12700</c:v>
                </c:pt>
                <c:pt idx="55">
                  <c:v>12700</c:v>
                </c:pt>
                <c:pt idx="56">
                  <c:v>12700</c:v>
                </c:pt>
                <c:pt idx="57">
                  <c:v>12700</c:v>
                </c:pt>
                <c:pt idx="58">
                  <c:v>12700</c:v>
                </c:pt>
                <c:pt idx="59">
                  <c:v>12700</c:v>
                </c:pt>
                <c:pt idx="60">
                  <c:v>12700</c:v>
                </c:pt>
                <c:pt idx="61">
                  <c:v>12700</c:v>
                </c:pt>
                <c:pt idx="62">
                  <c:v>12700</c:v>
                </c:pt>
                <c:pt idx="63">
                  <c:v>12700</c:v>
                </c:pt>
                <c:pt idx="64">
                  <c:v>12700</c:v>
                </c:pt>
                <c:pt idx="65">
                  <c:v>12800</c:v>
                </c:pt>
                <c:pt idx="66">
                  <c:v>12800</c:v>
                </c:pt>
                <c:pt idx="67">
                  <c:v>12800</c:v>
                </c:pt>
                <c:pt idx="68">
                  <c:v>12800</c:v>
                </c:pt>
                <c:pt idx="69">
                  <c:v>12800</c:v>
                </c:pt>
                <c:pt idx="70">
                  <c:v>12800</c:v>
                </c:pt>
                <c:pt idx="71">
                  <c:v>12900</c:v>
                </c:pt>
                <c:pt idx="72">
                  <c:v>12900</c:v>
                </c:pt>
                <c:pt idx="73">
                  <c:v>13000</c:v>
                </c:pt>
                <c:pt idx="74">
                  <c:v>13000</c:v>
                </c:pt>
                <c:pt idx="75">
                  <c:v>13000</c:v>
                </c:pt>
                <c:pt idx="76">
                  <c:v>13000</c:v>
                </c:pt>
                <c:pt idx="77">
                  <c:v>13000</c:v>
                </c:pt>
                <c:pt idx="78">
                  <c:v>13000</c:v>
                </c:pt>
                <c:pt idx="79">
                  <c:v>13000</c:v>
                </c:pt>
                <c:pt idx="80">
                  <c:v>13000</c:v>
                </c:pt>
                <c:pt idx="81">
                  <c:v>13000</c:v>
                </c:pt>
                <c:pt idx="82">
                  <c:v>13100</c:v>
                </c:pt>
                <c:pt idx="83">
                  <c:v>13100</c:v>
                </c:pt>
                <c:pt idx="84">
                  <c:v>13200</c:v>
                </c:pt>
                <c:pt idx="85">
                  <c:v>13200</c:v>
                </c:pt>
                <c:pt idx="86">
                  <c:v>13300</c:v>
                </c:pt>
                <c:pt idx="87">
                  <c:v>13400</c:v>
                </c:pt>
                <c:pt idx="88">
                  <c:v>13500</c:v>
                </c:pt>
                <c:pt idx="89">
                  <c:v>13900</c:v>
                </c:pt>
                <c:pt idx="90">
                  <c:v>14300</c:v>
                </c:pt>
                <c:pt idx="91">
                  <c:v>14300</c:v>
                </c:pt>
                <c:pt idx="92">
                  <c:v>14400</c:v>
                </c:pt>
                <c:pt idx="93">
                  <c:v>14400</c:v>
                </c:pt>
                <c:pt idx="94">
                  <c:v>14900</c:v>
                </c:pt>
                <c:pt idx="95">
                  <c:v>15000</c:v>
                </c:pt>
                <c:pt idx="96">
                  <c:v>15000</c:v>
                </c:pt>
                <c:pt idx="97">
                  <c:v>15200</c:v>
                </c:pt>
                <c:pt idx="98">
                  <c:v>15300</c:v>
                </c:pt>
                <c:pt idx="99">
                  <c:v>15300</c:v>
                </c:pt>
                <c:pt idx="100">
                  <c:v>15400</c:v>
                </c:pt>
                <c:pt idx="101">
                  <c:v>15400</c:v>
                </c:pt>
                <c:pt idx="102">
                  <c:v>15500</c:v>
                </c:pt>
                <c:pt idx="103">
                  <c:v>15600</c:v>
                </c:pt>
                <c:pt idx="104">
                  <c:v>15600</c:v>
                </c:pt>
                <c:pt idx="105">
                  <c:v>15600</c:v>
                </c:pt>
                <c:pt idx="106">
                  <c:v>15800</c:v>
                </c:pt>
                <c:pt idx="107">
                  <c:v>15800</c:v>
                </c:pt>
                <c:pt idx="108">
                  <c:v>15900</c:v>
                </c:pt>
                <c:pt idx="109">
                  <c:v>15900</c:v>
                </c:pt>
                <c:pt idx="110">
                  <c:v>16000</c:v>
                </c:pt>
                <c:pt idx="111">
                  <c:v>16100.000000000002</c:v>
                </c:pt>
                <c:pt idx="112">
                  <c:v>16200</c:v>
                </c:pt>
                <c:pt idx="113">
                  <c:v>16200</c:v>
                </c:pt>
                <c:pt idx="114">
                  <c:v>16300</c:v>
                </c:pt>
                <c:pt idx="115">
                  <c:v>16400</c:v>
                </c:pt>
                <c:pt idx="116">
                  <c:v>16400</c:v>
                </c:pt>
                <c:pt idx="117">
                  <c:v>16500</c:v>
                </c:pt>
                <c:pt idx="118">
                  <c:v>16500</c:v>
                </c:pt>
                <c:pt idx="119">
                  <c:v>16500</c:v>
                </c:pt>
                <c:pt idx="120">
                  <c:v>16500</c:v>
                </c:pt>
                <c:pt idx="121">
                  <c:v>16600</c:v>
                </c:pt>
                <c:pt idx="122">
                  <c:v>16800</c:v>
                </c:pt>
                <c:pt idx="123">
                  <c:v>17000</c:v>
                </c:pt>
                <c:pt idx="124">
                  <c:v>17000</c:v>
                </c:pt>
                <c:pt idx="125">
                  <c:v>17000</c:v>
                </c:pt>
                <c:pt idx="126">
                  <c:v>17100</c:v>
                </c:pt>
                <c:pt idx="127">
                  <c:v>17200</c:v>
                </c:pt>
                <c:pt idx="128">
                  <c:v>17300</c:v>
                </c:pt>
                <c:pt idx="129">
                  <c:v>17400</c:v>
                </c:pt>
                <c:pt idx="130">
                  <c:v>17600</c:v>
                </c:pt>
                <c:pt idx="131">
                  <c:v>17600</c:v>
                </c:pt>
                <c:pt idx="132">
                  <c:v>17700</c:v>
                </c:pt>
                <c:pt idx="133">
                  <c:v>17700</c:v>
                </c:pt>
                <c:pt idx="134">
                  <c:v>17800</c:v>
                </c:pt>
                <c:pt idx="135">
                  <c:v>17900</c:v>
                </c:pt>
                <c:pt idx="136">
                  <c:v>17900</c:v>
                </c:pt>
                <c:pt idx="137">
                  <c:v>17900</c:v>
                </c:pt>
                <c:pt idx="138">
                  <c:v>17900</c:v>
                </c:pt>
                <c:pt idx="139">
                  <c:v>18300</c:v>
                </c:pt>
              </c:numCache>
            </c:numRef>
          </c:yVal>
          <c:smooth val="1"/>
        </c:ser>
        <c:dLbls>
          <c:showLegendKey val="0"/>
          <c:showVal val="0"/>
          <c:showCatName val="0"/>
          <c:showSerName val="0"/>
          <c:showPercent val="0"/>
          <c:showBubbleSize val="0"/>
        </c:dLbls>
        <c:axId val="136730880"/>
        <c:axId val="136741248"/>
      </c:scatterChart>
      <c:valAx>
        <c:axId val="136730880"/>
        <c:scaling>
          <c:orientation val="minMax"/>
          <c:max val="72"/>
          <c:min val="32"/>
        </c:scaling>
        <c:delete val="1"/>
        <c:axPos val="b"/>
        <c:numFmt formatCode="General" sourceLinked="1"/>
        <c:majorTickMark val="out"/>
        <c:minorTickMark val="in"/>
        <c:tickLblPos val="nextTo"/>
        <c:crossAx val="136741248"/>
        <c:crosses val="autoZero"/>
        <c:crossBetween val="midCat"/>
      </c:valAx>
      <c:valAx>
        <c:axId val="136741248"/>
        <c:scaling>
          <c:orientation val="minMax"/>
          <c:max val="21000"/>
          <c:min val="9000"/>
        </c:scaling>
        <c:delete val="1"/>
        <c:axPos val="l"/>
        <c:numFmt formatCode="0" sourceLinked="0"/>
        <c:majorTickMark val="out"/>
        <c:minorTickMark val="none"/>
        <c:tickLblPos val="nextTo"/>
        <c:crossAx val="136730880"/>
        <c:crosses val="autoZero"/>
        <c:crossBetween val="midCat"/>
      </c:valAx>
    </c:plotArea>
    <c:legend>
      <c:legendPos val="tr"/>
      <c:legendEntry>
        <c:idx val="0"/>
        <c:delete val="1"/>
      </c:legendEntry>
      <c:layout>
        <c:manualLayout>
          <c:xMode val="edge"/>
          <c:yMode val="edge"/>
          <c:x val="0.72248970764545728"/>
          <c:y val="3.9612468924877511E-3"/>
          <c:w val="0.27751029235454278"/>
          <c:h val="0.20649073628858178"/>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018064601597"/>
          <c:y val="3.4861768988647561E-2"/>
          <c:w val="0.80179871467726183"/>
          <c:h val="0.82745642662519903"/>
        </c:manualLayout>
      </c:layout>
      <c:scatterChart>
        <c:scatterStyle val="smoothMarker"/>
        <c:varyColors val="0"/>
        <c:ser>
          <c:idx val="9"/>
          <c:order val="0"/>
          <c:tx>
            <c:strRef>
              <c:f>'B2T with STS graphs_by_spp_year'!$D$3287</c:f>
              <c:strCache>
                <c:ptCount val="1"/>
                <c:pt idx="0">
                  <c:v>2012</c:v>
                </c:pt>
              </c:strCache>
            </c:strRef>
          </c:tx>
          <c:spPr>
            <a:ln w="66675">
              <a:noFill/>
            </a:ln>
          </c:spPr>
          <c:marker>
            <c:symbol val="circle"/>
            <c:size val="13"/>
            <c:spPr>
              <a:solidFill>
                <a:schemeClr val="accent3"/>
              </a:solidFill>
              <a:ln>
                <a:solidFill>
                  <a:schemeClr val="accent3">
                    <a:lumMod val="50000"/>
                  </a:schemeClr>
                </a:solidFill>
              </a:ln>
            </c:spPr>
          </c:marker>
          <c:xVal>
            <c:numRef>
              <c:f>'B2T with STS graphs_by_spp_year'!$C$3287:$C$3488</c:f>
              <c:numCache>
                <c:formatCode>General</c:formatCode>
                <c:ptCount val="202"/>
                <c:pt idx="0">
                  <c:v>50.86</c:v>
                </c:pt>
                <c:pt idx="1">
                  <c:v>44.39</c:v>
                </c:pt>
                <c:pt idx="2">
                  <c:v>51.35</c:v>
                </c:pt>
                <c:pt idx="3">
                  <c:v>50.8</c:v>
                </c:pt>
                <c:pt idx="4">
                  <c:v>52.39</c:v>
                </c:pt>
                <c:pt idx="5">
                  <c:v>51.7</c:v>
                </c:pt>
                <c:pt idx="6">
                  <c:v>51.76</c:v>
                </c:pt>
                <c:pt idx="7">
                  <c:v>50.15</c:v>
                </c:pt>
                <c:pt idx="8">
                  <c:v>52.4</c:v>
                </c:pt>
                <c:pt idx="9">
                  <c:v>50.93</c:v>
                </c:pt>
                <c:pt idx="10">
                  <c:v>50.77</c:v>
                </c:pt>
                <c:pt idx="11">
                  <c:v>52.7</c:v>
                </c:pt>
                <c:pt idx="12">
                  <c:v>50.95</c:v>
                </c:pt>
                <c:pt idx="13">
                  <c:v>52.21</c:v>
                </c:pt>
                <c:pt idx="14">
                  <c:v>51.11</c:v>
                </c:pt>
                <c:pt idx="15">
                  <c:v>50.98</c:v>
                </c:pt>
                <c:pt idx="16">
                  <c:v>50</c:v>
                </c:pt>
                <c:pt idx="17">
                  <c:v>50.29</c:v>
                </c:pt>
                <c:pt idx="18">
                  <c:v>50.28</c:v>
                </c:pt>
                <c:pt idx="19">
                  <c:v>46.66</c:v>
                </c:pt>
                <c:pt idx="20">
                  <c:v>49.91</c:v>
                </c:pt>
                <c:pt idx="21">
                  <c:v>51.53</c:v>
                </c:pt>
                <c:pt idx="22">
                  <c:v>48.41</c:v>
                </c:pt>
                <c:pt idx="23">
                  <c:v>46.67</c:v>
                </c:pt>
                <c:pt idx="24">
                  <c:v>51.52</c:v>
                </c:pt>
                <c:pt idx="25">
                  <c:v>51.62</c:v>
                </c:pt>
                <c:pt idx="26">
                  <c:v>47.99</c:v>
                </c:pt>
                <c:pt idx="27">
                  <c:v>51.57</c:v>
                </c:pt>
                <c:pt idx="28">
                  <c:v>50.68</c:v>
                </c:pt>
                <c:pt idx="29">
                  <c:v>46.74</c:v>
                </c:pt>
                <c:pt idx="30">
                  <c:v>50.15</c:v>
                </c:pt>
                <c:pt idx="31">
                  <c:v>50.76</c:v>
                </c:pt>
                <c:pt idx="32">
                  <c:v>51</c:v>
                </c:pt>
                <c:pt idx="33">
                  <c:v>48.42</c:v>
                </c:pt>
                <c:pt idx="34">
                  <c:v>48.09</c:v>
                </c:pt>
                <c:pt idx="35">
                  <c:v>48.26</c:v>
                </c:pt>
                <c:pt idx="36">
                  <c:v>51.57</c:v>
                </c:pt>
                <c:pt idx="37">
                  <c:v>48.17</c:v>
                </c:pt>
                <c:pt idx="38">
                  <c:v>49.89</c:v>
                </c:pt>
                <c:pt idx="39">
                  <c:v>47.75</c:v>
                </c:pt>
                <c:pt idx="40">
                  <c:v>50.18</c:v>
                </c:pt>
                <c:pt idx="41">
                  <c:v>45.85</c:v>
                </c:pt>
                <c:pt idx="42">
                  <c:v>49.22</c:v>
                </c:pt>
                <c:pt idx="43">
                  <c:v>45.69</c:v>
                </c:pt>
                <c:pt idx="44">
                  <c:v>49.23</c:v>
                </c:pt>
                <c:pt idx="45">
                  <c:v>48.33</c:v>
                </c:pt>
                <c:pt idx="46">
                  <c:v>48.91</c:v>
                </c:pt>
                <c:pt idx="47">
                  <c:v>47.24</c:v>
                </c:pt>
                <c:pt idx="48">
                  <c:v>50.58</c:v>
                </c:pt>
                <c:pt idx="49">
                  <c:v>50.3</c:v>
                </c:pt>
                <c:pt idx="50">
                  <c:v>49.12</c:v>
                </c:pt>
                <c:pt idx="51">
                  <c:v>50.65</c:v>
                </c:pt>
                <c:pt idx="52">
                  <c:v>47.69</c:v>
                </c:pt>
                <c:pt idx="53">
                  <c:v>48.46</c:v>
                </c:pt>
                <c:pt idx="54">
                  <c:v>48.42</c:v>
                </c:pt>
                <c:pt idx="55">
                  <c:v>48.4</c:v>
                </c:pt>
                <c:pt idx="56">
                  <c:v>46.89</c:v>
                </c:pt>
                <c:pt idx="57">
                  <c:v>47.96</c:v>
                </c:pt>
                <c:pt idx="58">
                  <c:v>46.7</c:v>
                </c:pt>
                <c:pt idx="59">
                  <c:v>47.96</c:v>
                </c:pt>
                <c:pt idx="60">
                  <c:v>49.24</c:v>
                </c:pt>
                <c:pt idx="61">
                  <c:v>47.97</c:v>
                </c:pt>
                <c:pt idx="62">
                  <c:v>49.03</c:v>
                </c:pt>
                <c:pt idx="63">
                  <c:v>47.27</c:v>
                </c:pt>
                <c:pt idx="64">
                  <c:v>49.05</c:v>
                </c:pt>
                <c:pt idx="65">
                  <c:v>48.23</c:v>
                </c:pt>
                <c:pt idx="66">
                  <c:v>49.33</c:v>
                </c:pt>
                <c:pt idx="67">
                  <c:v>47.85</c:v>
                </c:pt>
                <c:pt idx="68">
                  <c:v>49.13</c:v>
                </c:pt>
                <c:pt idx="69">
                  <c:v>45.93</c:v>
                </c:pt>
                <c:pt idx="70">
                  <c:v>47.61</c:v>
                </c:pt>
                <c:pt idx="71">
                  <c:v>50.5</c:v>
                </c:pt>
                <c:pt idx="72">
                  <c:v>48.12</c:v>
                </c:pt>
                <c:pt idx="73">
                  <c:v>49.29</c:v>
                </c:pt>
                <c:pt idx="74">
                  <c:v>50.32</c:v>
                </c:pt>
                <c:pt idx="75">
                  <c:v>47.98</c:v>
                </c:pt>
                <c:pt idx="76">
                  <c:v>46.95</c:v>
                </c:pt>
                <c:pt idx="77">
                  <c:v>49.19</c:v>
                </c:pt>
                <c:pt idx="78">
                  <c:v>47.4</c:v>
                </c:pt>
                <c:pt idx="79">
                  <c:v>50.66</c:v>
                </c:pt>
                <c:pt idx="80">
                  <c:v>49.03</c:v>
                </c:pt>
                <c:pt idx="81">
                  <c:v>49.03</c:v>
                </c:pt>
                <c:pt idx="82">
                  <c:v>50.53</c:v>
                </c:pt>
                <c:pt idx="83">
                  <c:v>48.74</c:v>
                </c:pt>
                <c:pt idx="84">
                  <c:v>48.02</c:v>
                </c:pt>
                <c:pt idx="85">
                  <c:v>46.2</c:v>
                </c:pt>
                <c:pt idx="86">
                  <c:v>46.04</c:v>
                </c:pt>
                <c:pt idx="87">
                  <c:v>47.96</c:v>
                </c:pt>
                <c:pt idx="88">
                  <c:v>47.89</c:v>
                </c:pt>
                <c:pt idx="89">
                  <c:v>48.32</c:v>
                </c:pt>
                <c:pt idx="90">
                  <c:v>47.65</c:v>
                </c:pt>
                <c:pt idx="91">
                  <c:v>47.34</c:v>
                </c:pt>
                <c:pt idx="92">
                  <c:v>48.33</c:v>
                </c:pt>
                <c:pt idx="93">
                  <c:v>50.33</c:v>
                </c:pt>
                <c:pt idx="94">
                  <c:v>50.66</c:v>
                </c:pt>
                <c:pt idx="95">
                  <c:v>47.86</c:v>
                </c:pt>
                <c:pt idx="96">
                  <c:v>45.55</c:v>
                </c:pt>
                <c:pt idx="97">
                  <c:v>45.74</c:v>
                </c:pt>
                <c:pt idx="98">
                  <c:v>46.82</c:v>
                </c:pt>
                <c:pt idx="99">
                  <c:v>48.62</c:v>
                </c:pt>
                <c:pt idx="100">
                  <c:v>45.81</c:v>
                </c:pt>
                <c:pt idx="101">
                  <c:v>45.79</c:v>
                </c:pt>
                <c:pt idx="102">
                  <c:v>45.18</c:v>
                </c:pt>
                <c:pt idx="103">
                  <c:v>48.75</c:v>
                </c:pt>
                <c:pt idx="104">
                  <c:v>48.48</c:v>
                </c:pt>
                <c:pt idx="105">
                  <c:v>49.38</c:v>
                </c:pt>
                <c:pt idx="106">
                  <c:v>49.36</c:v>
                </c:pt>
                <c:pt idx="107">
                  <c:v>47.04</c:v>
                </c:pt>
                <c:pt idx="108">
                  <c:v>44.94</c:v>
                </c:pt>
                <c:pt idx="109">
                  <c:v>47.43</c:v>
                </c:pt>
                <c:pt idx="110">
                  <c:v>47.78</c:v>
                </c:pt>
                <c:pt idx="111">
                  <c:v>48.62</c:v>
                </c:pt>
                <c:pt idx="112">
                  <c:v>47.82</c:v>
                </c:pt>
                <c:pt idx="113">
                  <c:v>48.48</c:v>
                </c:pt>
                <c:pt idx="114">
                  <c:v>48.9</c:v>
                </c:pt>
                <c:pt idx="115">
                  <c:v>48.2</c:v>
                </c:pt>
                <c:pt idx="116">
                  <c:v>45.24</c:v>
                </c:pt>
                <c:pt idx="117">
                  <c:v>44.61</c:v>
                </c:pt>
                <c:pt idx="118">
                  <c:v>48.39</c:v>
                </c:pt>
                <c:pt idx="119">
                  <c:v>43.81</c:v>
                </c:pt>
                <c:pt idx="120">
                  <c:v>48.33</c:v>
                </c:pt>
                <c:pt idx="121">
                  <c:v>48.23</c:v>
                </c:pt>
                <c:pt idx="122">
                  <c:v>48.43</c:v>
                </c:pt>
                <c:pt idx="123">
                  <c:v>48.11</c:v>
                </c:pt>
                <c:pt idx="124">
                  <c:v>48.08</c:v>
                </c:pt>
                <c:pt idx="125">
                  <c:v>45.05</c:v>
                </c:pt>
                <c:pt idx="126">
                  <c:v>47.97</c:v>
                </c:pt>
                <c:pt idx="127">
                  <c:v>49.77</c:v>
                </c:pt>
                <c:pt idx="128">
                  <c:v>44.1</c:v>
                </c:pt>
                <c:pt idx="129">
                  <c:v>45.91</c:v>
                </c:pt>
                <c:pt idx="130">
                  <c:v>48.4</c:v>
                </c:pt>
                <c:pt idx="131">
                  <c:v>48.09</c:v>
                </c:pt>
                <c:pt idx="132">
                  <c:v>48.57</c:v>
                </c:pt>
                <c:pt idx="133">
                  <c:v>49.55</c:v>
                </c:pt>
                <c:pt idx="134">
                  <c:v>43.79</c:v>
                </c:pt>
                <c:pt idx="135">
                  <c:v>49.54</c:v>
                </c:pt>
                <c:pt idx="136">
                  <c:v>45.36</c:v>
                </c:pt>
                <c:pt idx="137">
                  <c:v>47.73</c:v>
                </c:pt>
                <c:pt idx="138">
                  <c:v>43.41</c:v>
                </c:pt>
                <c:pt idx="139">
                  <c:v>48.65</c:v>
                </c:pt>
                <c:pt idx="140">
                  <c:v>46.49</c:v>
                </c:pt>
                <c:pt idx="141">
                  <c:v>48.58</c:v>
                </c:pt>
                <c:pt idx="142">
                  <c:v>47.68</c:v>
                </c:pt>
                <c:pt idx="143">
                  <c:v>48.52</c:v>
                </c:pt>
                <c:pt idx="144">
                  <c:v>47.66</c:v>
                </c:pt>
                <c:pt idx="145">
                  <c:v>43.07</c:v>
                </c:pt>
                <c:pt idx="146">
                  <c:v>47.54</c:v>
                </c:pt>
                <c:pt idx="147">
                  <c:v>43.32</c:v>
                </c:pt>
                <c:pt idx="148">
                  <c:v>48.91</c:v>
                </c:pt>
                <c:pt idx="149">
                  <c:v>46.7</c:v>
                </c:pt>
                <c:pt idx="150">
                  <c:v>43.2</c:v>
                </c:pt>
                <c:pt idx="151">
                  <c:v>47.35</c:v>
                </c:pt>
                <c:pt idx="152">
                  <c:v>47.38</c:v>
                </c:pt>
                <c:pt idx="153">
                  <c:v>48.75</c:v>
                </c:pt>
                <c:pt idx="154">
                  <c:v>47.46</c:v>
                </c:pt>
                <c:pt idx="155">
                  <c:v>46.34</c:v>
                </c:pt>
                <c:pt idx="156">
                  <c:v>47.46</c:v>
                </c:pt>
                <c:pt idx="157">
                  <c:v>47.46</c:v>
                </c:pt>
                <c:pt idx="158">
                  <c:v>49.16</c:v>
                </c:pt>
                <c:pt idx="159">
                  <c:v>47.42</c:v>
                </c:pt>
                <c:pt idx="160">
                  <c:v>46.93</c:v>
                </c:pt>
                <c:pt idx="161">
                  <c:v>49.81</c:v>
                </c:pt>
                <c:pt idx="162">
                  <c:v>46.35</c:v>
                </c:pt>
                <c:pt idx="163">
                  <c:v>46</c:v>
                </c:pt>
                <c:pt idx="164">
                  <c:v>46.95</c:v>
                </c:pt>
                <c:pt idx="165">
                  <c:v>46.03</c:v>
                </c:pt>
                <c:pt idx="166">
                  <c:v>46.26</c:v>
                </c:pt>
                <c:pt idx="167">
                  <c:v>46.38</c:v>
                </c:pt>
                <c:pt idx="168">
                  <c:v>45.91</c:v>
                </c:pt>
                <c:pt idx="169">
                  <c:v>46.76</c:v>
                </c:pt>
                <c:pt idx="170">
                  <c:v>47.36</c:v>
                </c:pt>
                <c:pt idx="171">
                  <c:v>47.24</c:v>
                </c:pt>
                <c:pt idx="172">
                  <c:v>48.23</c:v>
                </c:pt>
                <c:pt idx="173">
                  <c:v>47.01</c:v>
                </c:pt>
                <c:pt idx="174">
                  <c:v>45.38</c:v>
                </c:pt>
                <c:pt idx="175">
                  <c:v>46.67</c:v>
                </c:pt>
                <c:pt idx="176">
                  <c:v>44.83</c:v>
                </c:pt>
                <c:pt idx="177">
                  <c:v>46.98</c:v>
                </c:pt>
                <c:pt idx="178">
                  <c:v>46.56</c:v>
                </c:pt>
                <c:pt idx="179">
                  <c:v>46.76</c:v>
                </c:pt>
                <c:pt idx="180">
                  <c:v>45.26</c:v>
                </c:pt>
                <c:pt idx="181">
                  <c:v>45.56</c:v>
                </c:pt>
                <c:pt idx="182">
                  <c:v>46.67</c:v>
                </c:pt>
                <c:pt idx="183">
                  <c:v>47.06</c:v>
                </c:pt>
                <c:pt idx="184">
                  <c:v>46.9</c:v>
                </c:pt>
                <c:pt idx="185">
                  <c:v>51.01</c:v>
                </c:pt>
                <c:pt idx="186">
                  <c:v>46.3</c:v>
                </c:pt>
                <c:pt idx="187">
                  <c:v>46.45</c:v>
                </c:pt>
                <c:pt idx="188">
                  <c:v>49.81</c:v>
                </c:pt>
                <c:pt idx="189">
                  <c:v>46.38</c:v>
                </c:pt>
                <c:pt idx="190">
                  <c:v>46.03</c:v>
                </c:pt>
                <c:pt idx="191">
                  <c:v>46.23</c:v>
                </c:pt>
                <c:pt idx="192">
                  <c:v>46.13</c:v>
                </c:pt>
                <c:pt idx="193">
                  <c:v>45.77</c:v>
                </c:pt>
                <c:pt idx="194">
                  <c:v>47.52</c:v>
                </c:pt>
                <c:pt idx="195">
                  <c:v>45.54</c:v>
                </c:pt>
                <c:pt idx="196">
                  <c:v>45.73</c:v>
                </c:pt>
                <c:pt idx="197">
                  <c:v>45.25</c:v>
                </c:pt>
                <c:pt idx="198">
                  <c:v>46.36</c:v>
                </c:pt>
                <c:pt idx="199">
                  <c:v>45.14</c:v>
                </c:pt>
                <c:pt idx="200">
                  <c:v>50.21</c:v>
                </c:pt>
                <c:pt idx="201">
                  <c:v>45.83</c:v>
                </c:pt>
              </c:numCache>
            </c:numRef>
          </c:xVal>
          <c:yVal>
            <c:numRef>
              <c:f>'B2T with STS graphs_by_spp_year'!$G$3287:$G$3488</c:f>
              <c:numCache>
                <c:formatCode>General</c:formatCode>
                <c:ptCount val="202"/>
                <c:pt idx="0">
                  <c:v>0</c:v>
                </c:pt>
                <c:pt idx="1">
                  <c:v>7000</c:v>
                </c:pt>
                <c:pt idx="2">
                  <c:v>11100</c:v>
                </c:pt>
                <c:pt idx="3">
                  <c:v>11300</c:v>
                </c:pt>
                <c:pt idx="4">
                  <c:v>11400</c:v>
                </c:pt>
                <c:pt idx="5">
                  <c:v>11500</c:v>
                </c:pt>
                <c:pt idx="6">
                  <c:v>11600</c:v>
                </c:pt>
                <c:pt idx="7">
                  <c:v>11700</c:v>
                </c:pt>
                <c:pt idx="8">
                  <c:v>11700</c:v>
                </c:pt>
                <c:pt idx="9">
                  <c:v>11800</c:v>
                </c:pt>
                <c:pt idx="10">
                  <c:v>11800</c:v>
                </c:pt>
                <c:pt idx="11">
                  <c:v>11900</c:v>
                </c:pt>
                <c:pt idx="12">
                  <c:v>11900</c:v>
                </c:pt>
                <c:pt idx="13">
                  <c:v>12000</c:v>
                </c:pt>
                <c:pt idx="14">
                  <c:v>12100</c:v>
                </c:pt>
                <c:pt idx="15">
                  <c:v>12100</c:v>
                </c:pt>
                <c:pt idx="16">
                  <c:v>12300</c:v>
                </c:pt>
                <c:pt idx="17">
                  <c:v>12400</c:v>
                </c:pt>
                <c:pt idx="18">
                  <c:v>12800</c:v>
                </c:pt>
                <c:pt idx="19">
                  <c:v>12800</c:v>
                </c:pt>
                <c:pt idx="20">
                  <c:v>12800</c:v>
                </c:pt>
                <c:pt idx="21">
                  <c:v>12900</c:v>
                </c:pt>
                <c:pt idx="22">
                  <c:v>12900</c:v>
                </c:pt>
                <c:pt idx="23">
                  <c:v>13000</c:v>
                </c:pt>
                <c:pt idx="24">
                  <c:v>13000</c:v>
                </c:pt>
                <c:pt idx="25">
                  <c:v>13000</c:v>
                </c:pt>
                <c:pt idx="26">
                  <c:v>13000</c:v>
                </c:pt>
                <c:pt idx="27">
                  <c:v>13200</c:v>
                </c:pt>
                <c:pt idx="28">
                  <c:v>13200</c:v>
                </c:pt>
                <c:pt idx="29">
                  <c:v>13200</c:v>
                </c:pt>
                <c:pt idx="30">
                  <c:v>13300</c:v>
                </c:pt>
                <c:pt idx="31">
                  <c:v>13300</c:v>
                </c:pt>
                <c:pt idx="32">
                  <c:v>13400</c:v>
                </c:pt>
                <c:pt idx="33">
                  <c:v>13400</c:v>
                </c:pt>
                <c:pt idx="34">
                  <c:v>13400</c:v>
                </c:pt>
                <c:pt idx="35">
                  <c:v>13400</c:v>
                </c:pt>
                <c:pt idx="36">
                  <c:v>13400</c:v>
                </c:pt>
                <c:pt idx="37">
                  <c:v>13500</c:v>
                </c:pt>
                <c:pt idx="38">
                  <c:v>13500</c:v>
                </c:pt>
                <c:pt idx="39">
                  <c:v>13500</c:v>
                </c:pt>
                <c:pt idx="40">
                  <c:v>13500</c:v>
                </c:pt>
                <c:pt idx="41">
                  <c:v>13600</c:v>
                </c:pt>
                <c:pt idx="42">
                  <c:v>13600</c:v>
                </c:pt>
                <c:pt idx="43">
                  <c:v>13600</c:v>
                </c:pt>
                <c:pt idx="44">
                  <c:v>13600</c:v>
                </c:pt>
                <c:pt idx="45">
                  <c:v>13700</c:v>
                </c:pt>
                <c:pt idx="46">
                  <c:v>13700</c:v>
                </c:pt>
                <c:pt idx="47">
                  <c:v>13700</c:v>
                </c:pt>
                <c:pt idx="48">
                  <c:v>13700</c:v>
                </c:pt>
                <c:pt idx="49">
                  <c:v>13700</c:v>
                </c:pt>
                <c:pt idx="50">
                  <c:v>13700</c:v>
                </c:pt>
                <c:pt idx="51">
                  <c:v>13700</c:v>
                </c:pt>
                <c:pt idx="52">
                  <c:v>13700</c:v>
                </c:pt>
                <c:pt idx="53">
                  <c:v>13800</c:v>
                </c:pt>
                <c:pt idx="54">
                  <c:v>13800</c:v>
                </c:pt>
                <c:pt idx="55">
                  <c:v>13800</c:v>
                </c:pt>
                <c:pt idx="56">
                  <c:v>13800</c:v>
                </c:pt>
                <c:pt idx="57">
                  <c:v>13800</c:v>
                </c:pt>
                <c:pt idx="58">
                  <c:v>13800</c:v>
                </c:pt>
                <c:pt idx="59">
                  <c:v>13800</c:v>
                </c:pt>
                <c:pt idx="60">
                  <c:v>13800</c:v>
                </c:pt>
                <c:pt idx="61">
                  <c:v>13900</c:v>
                </c:pt>
                <c:pt idx="62">
                  <c:v>13900</c:v>
                </c:pt>
                <c:pt idx="63">
                  <c:v>13900</c:v>
                </c:pt>
                <c:pt idx="64">
                  <c:v>13900</c:v>
                </c:pt>
                <c:pt idx="65">
                  <c:v>13900</c:v>
                </c:pt>
                <c:pt idx="66">
                  <c:v>13900</c:v>
                </c:pt>
                <c:pt idx="67">
                  <c:v>13900</c:v>
                </c:pt>
                <c:pt idx="68">
                  <c:v>13900</c:v>
                </c:pt>
                <c:pt idx="69">
                  <c:v>14000</c:v>
                </c:pt>
                <c:pt idx="70">
                  <c:v>14000</c:v>
                </c:pt>
                <c:pt idx="71">
                  <c:v>14000</c:v>
                </c:pt>
                <c:pt idx="72">
                  <c:v>14000</c:v>
                </c:pt>
                <c:pt idx="73">
                  <c:v>14000</c:v>
                </c:pt>
                <c:pt idx="74">
                  <c:v>14000</c:v>
                </c:pt>
                <c:pt idx="75">
                  <c:v>14000</c:v>
                </c:pt>
                <c:pt idx="76">
                  <c:v>14000</c:v>
                </c:pt>
                <c:pt idx="77">
                  <c:v>14000</c:v>
                </c:pt>
                <c:pt idx="78">
                  <c:v>14000</c:v>
                </c:pt>
                <c:pt idx="79">
                  <c:v>14000</c:v>
                </c:pt>
                <c:pt idx="80">
                  <c:v>14000</c:v>
                </c:pt>
                <c:pt idx="81">
                  <c:v>14100</c:v>
                </c:pt>
                <c:pt idx="82">
                  <c:v>14100</c:v>
                </c:pt>
                <c:pt idx="83">
                  <c:v>14100</c:v>
                </c:pt>
                <c:pt idx="84">
                  <c:v>14100</c:v>
                </c:pt>
                <c:pt idx="85">
                  <c:v>14200</c:v>
                </c:pt>
                <c:pt idx="86">
                  <c:v>14200</c:v>
                </c:pt>
                <c:pt idx="87">
                  <c:v>14300</c:v>
                </c:pt>
                <c:pt idx="88">
                  <c:v>14300</c:v>
                </c:pt>
                <c:pt idx="89">
                  <c:v>14300</c:v>
                </c:pt>
                <c:pt idx="90">
                  <c:v>14300</c:v>
                </c:pt>
                <c:pt idx="91">
                  <c:v>14300</c:v>
                </c:pt>
                <c:pt idx="92">
                  <c:v>14400</c:v>
                </c:pt>
                <c:pt idx="93">
                  <c:v>14500</c:v>
                </c:pt>
                <c:pt idx="94">
                  <c:v>14600</c:v>
                </c:pt>
                <c:pt idx="95">
                  <c:v>15200</c:v>
                </c:pt>
                <c:pt idx="96">
                  <c:v>15400</c:v>
                </c:pt>
                <c:pt idx="97">
                  <c:v>15400</c:v>
                </c:pt>
                <c:pt idx="98">
                  <c:v>15700</c:v>
                </c:pt>
                <c:pt idx="99">
                  <c:v>15800</c:v>
                </c:pt>
                <c:pt idx="100">
                  <c:v>15800</c:v>
                </c:pt>
                <c:pt idx="101">
                  <c:v>15900</c:v>
                </c:pt>
                <c:pt idx="102">
                  <c:v>16000</c:v>
                </c:pt>
                <c:pt idx="103">
                  <c:v>16000</c:v>
                </c:pt>
                <c:pt idx="104">
                  <c:v>16100.000000000002</c:v>
                </c:pt>
                <c:pt idx="105">
                  <c:v>16200</c:v>
                </c:pt>
                <c:pt idx="106">
                  <c:v>16200</c:v>
                </c:pt>
                <c:pt idx="107">
                  <c:v>16300</c:v>
                </c:pt>
                <c:pt idx="108">
                  <c:v>16300</c:v>
                </c:pt>
                <c:pt idx="109">
                  <c:v>16400</c:v>
                </c:pt>
                <c:pt idx="110">
                  <c:v>16400</c:v>
                </c:pt>
                <c:pt idx="111">
                  <c:v>16400</c:v>
                </c:pt>
                <c:pt idx="112">
                  <c:v>16500</c:v>
                </c:pt>
                <c:pt idx="113">
                  <c:v>16500</c:v>
                </c:pt>
                <c:pt idx="114">
                  <c:v>16500</c:v>
                </c:pt>
                <c:pt idx="115">
                  <c:v>16500</c:v>
                </c:pt>
                <c:pt idx="116">
                  <c:v>16500</c:v>
                </c:pt>
                <c:pt idx="117">
                  <c:v>16500</c:v>
                </c:pt>
                <c:pt idx="118">
                  <c:v>16600</c:v>
                </c:pt>
                <c:pt idx="119">
                  <c:v>16600</c:v>
                </c:pt>
                <c:pt idx="120">
                  <c:v>16600</c:v>
                </c:pt>
                <c:pt idx="121">
                  <c:v>16600</c:v>
                </c:pt>
                <c:pt idx="122">
                  <c:v>16600</c:v>
                </c:pt>
                <c:pt idx="123">
                  <c:v>16600</c:v>
                </c:pt>
                <c:pt idx="124">
                  <c:v>16700</c:v>
                </c:pt>
                <c:pt idx="125">
                  <c:v>16700</c:v>
                </c:pt>
                <c:pt idx="126">
                  <c:v>16700</c:v>
                </c:pt>
                <c:pt idx="127">
                  <c:v>16700</c:v>
                </c:pt>
                <c:pt idx="128">
                  <c:v>16800</c:v>
                </c:pt>
                <c:pt idx="129">
                  <c:v>16800</c:v>
                </c:pt>
                <c:pt idx="130">
                  <c:v>16900</c:v>
                </c:pt>
                <c:pt idx="131">
                  <c:v>16900</c:v>
                </c:pt>
                <c:pt idx="132">
                  <c:v>16900</c:v>
                </c:pt>
                <c:pt idx="133">
                  <c:v>16900</c:v>
                </c:pt>
                <c:pt idx="134">
                  <c:v>16900</c:v>
                </c:pt>
                <c:pt idx="135">
                  <c:v>16900</c:v>
                </c:pt>
                <c:pt idx="136">
                  <c:v>17000</c:v>
                </c:pt>
                <c:pt idx="137">
                  <c:v>17000</c:v>
                </c:pt>
                <c:pt idx="138">
                  <c:v>17000</c:v>
                </c:pt>
                <c:pt idx="139">
                  <c:v>17100</c:v>
                </c:pt>
                <c:pt idx="140">
                  <c:v>17100</c:v>
                </c:pt>
                <c:pt idx="141">
                  <c:v>17100</c:v>
                </c:pt>
                <c:pt idx="142">
                  <c:v>17200</c:v>
                </c:pt>
                <c:pt idx="143">
                  <c:v>17200</c:v>
                </c:pt>
                <c:pt idx="144">
                  <c:v>17200</c:v>
                </c:pt>
                <c:pt idx="145">
                  <c:v>17200</c:v>
                </c:pt>
                <c:pt idx="146">
                  <c:v>17200</c:v>
                </c:pt>
                <c:pt idx="147">
                  <c:v>17200</c:v>
                </c:pt>
                <c:pt idx="148">
                  <c:v>17300</c:v>
                </c:pt>
                <c:pt idx="149">
                  <c:v>17300</c:v>
                </c:pt>
                <c:pt idx="150">
                  <c:v>17400</c:v>
                </c:pt>
                <c:pt idx="151">
                  <c:v>17400</c:v>
                </c:pt>
                <c:pt idx="152">
                  <c:v>17400</c:v>
                </c:pt>
                <c:pt idx="153">
                  <c:v>17400</c:v>
                </c:pt>
                <c:pt idx="154">
                  <c:v>17400</c:v>
                </c:pt>
                <c:pt idx="155">
                  <c:v>17500</c:v>
                </c:pt>
                <c:pt idx="156">
                  <c:v>17500</c:v>
                </c:pt>
                <c:pt idx="157">
                  <c:v>17500</c:v>
                </c:pt>
                <c:pt idx="158">
                  <c:v>17500</c:v>
                </c:pt>
                <c:pt idx="159">
                  <c:v>17600</c:v>
                </c:pt>
                <c:pt idx="160">
                  <c:v>17600</c:v>
                </c:pt>
                <c:pt idx="161">
                  <c:v>17600</c:v>
                </c:pt>
                <c:pt idx="162">
                  <c:v>17600</c:v>
                </c:pt>
                <c:pt idx="163">
                  <c:v>17600</c:v>
                </c:pt>
                <c:pt idx="164">
                  <c:v>17700</c:v>
                </c:pt>
                <c:pt idx="165">
                  <c:v>17700</c:v>
                </c:pt>
                <c:pt idx="166">
                  <c:v>17700</c:v>
                </c:pt>
                <c:pt idx="167">
                  <c:v>17700</c:v>
                </c:pt>
                <c:pt idx="168">
                  <c:v>17700</c:v>
                </c:pt>
                <c:pt idx="169">
                  <c:v>17700</c:v>
                </c:pt>
                <c:pt idx="170">
                  <c:v>17700</c:v>
                </c:pt>
                <c:pt idx="171">
                  <c:v>17700</c:v>
                </c:pt>
                <c:pt idx="172">
                  <c:v>17800</c:v>
                </c:pt>
                <c:pt idx="173">
                  <c:v>17800</c:v>
                </c:pt>
                <c:pt idx="174">
                  <c:v>17800</c:v>
                </c:pt>
                <c:pt idx="175">
                  <c:v>17800</c:v>
                </c:pt>
                <c:pt idx="176">
                  <c:v>17800</c:v>
                </c:pt>
                <c:pt idx="177">
                  <c:v>17900</c:v>
                </c:pt>
                <c:pt idx="178">
                  <c:v>17900</c:v>
                </c:pt>
                <c:pt idx="179">
                  <c:v>17900</c:v>
                </c:pt>
                <c:pt idx="180">
                  <c:v>17900</c:v>
                </c:pt>
                <c:pt idx="181">
                  <c:v>17900</c:v>
                </c:pt>
                <c:pt idx="182">
                  <c:v>17900</c:v>
                </c:pt>
                <c:pt idx="183">
                  <c:v>17900</c:v>
                </c:pt>
                <c:pt idx="184">
                  <c:v>17900</c:v>
                </c:pt>
                <c:pt idx="185">
                  <c:v>17900</c:v>
                </c:pt>
                <c:pt idx="186">
                  <c:v>18000</c:v>
                </c:pt>
                <c:pt idx="187">
                  <c:v>18000</c:v>
                </c:pt>
                <c:pt idx="188">
                  <c:v>18000</c:v>
                </c:pt>
                <c:pt idx="189">
                  <c:v>18000</c:v>
                </c:pt>
                <c:pt idx="190">
                  <c:v>18000</c:v>
                </c:pt>
                <c:pt idx="191">
                  <c:v>18000</c:v>
                </c:pt>
                <c:pt idx="192">
                  <c:v>18000</c:v>
                </c:pt>
                <c:pt idx="193">
                  <c:v>18100</c:v>
                </c:pt>
                <c:pt idx="194">
                  <c:v>18100</c:v>
                </c:pt>
                <c:pt idx="195">
                  <c:v>18200</c:v>
                </c:pt>
                <c:pt idx="196">
                  <c:v>18200</c:v>
                </c:pt>
                <c:pt idx="197">
                  <c:v>18200</c:v>
                </c:pt>
                <c:pt idx="198">
                  <c:v>18300</c:v>
                </c:pt>
                <c:pt idx="199">
                  <c:v>18400</c:v>
                </c:pt>
                <c:pt idx="200">
                  <c:v>18500</c:v>
                </c:pt>
                <c:pt idx="201">
                  <c:v>18500</c:v>
                </c:pt>
              </c:numCache>
            </c:numRef>
          </c:yVal>
          <c:smooth val="1"/>
        </c:ser>
        <c:dLbls>
          <c:showLegendKey val="0"/>
          <c:showVal val="0"/>
          <c:showCatName val="0"/>
          <c:showSerName val="0"/>
          <c:showPercent val="0"/>
          <c:showBubbleSize val="0"/>
        </c:dLbls>
        <c:axId val="136769536"/>
        <c:axId val="136771456"/>
      </c:scatterChart>
      <c:valAx>
        <c:axId val="136769536"/>
        <c:scaling>
          <c:orientation val="minMax"/>
          <c:max val="72"/>
          <c:min val="32"/>
        </c:scaling>
        <c:delete val="1"/>
        <c:axPos val="b"/>
        <c:numFmt formatCode="General" sourceLinked="1"/>
        <c:majorTickMark val="out"/>
        <c:minorTickMark val="in"/>
        <c:tickLblPos val="nextTo"/>
        <c:crossAx val="136771456"/>
        <c:crosses val="autoZero"/>
        <c:crossBetween val="midCat"/>
      </c:valAx>
      <c:valAx>
        <c:axId val="136771456"/>
        <c:scaling>
          <c:orientation val="minMax"/>
          <c:max val="21000"/>
          <c:min val="9000"/>
        </c:scaling>
        <c:delete val="1"/>
        <c:axPos val="l"/>
        <c:numFmt formatCode="0" sourceLinked="0"/>
        <c:majorTickMark val="out"/>
        <c:minorTickMark val="none"/>
        <c:tickLblPos val="nextTo"/>
        <c:crossAx val="136769536"/>
        <c:crosses val="autoZero"/>
        <c:crossBetween val="midCat"/>
      </c:valAx>
    </c:plotArea>
    <c:legend>
      <c:legendPos val="tr"/>
      <c:legendEntry>
        <c:idx val="0"/>
        <c:delete val="1"/>
      </c:legendEntry>
      <c:layout>
        <c:manualLayout>
          <c:xMode val="edge"/>
          <c:yMode val="edge"/>
          <c:x val="0.70552250222882928"/>
          <c:y val="3.9612468924877511E-3"/>
          <c:w val="0.29447749777117066"/>
          <c:h val="0.20905415681981715"/>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'B2'!$C$16:$D$16</c:f>
              <c:strCache>
                <c:ptCount val="1"/>
                <c:pt idx="0">
                  <c:v>CR234.0 to CR156.0</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8.079501111163831E-3"/>
                  <c:y val="-6.1538686502046837E-2"/>
                </c:manualLayout>
              </c:layout>
              <c:tx>
                <c:rich>
                  <a:bodyPr/>
                  <a:lstStyle/>
                  <a:p>
                    <a:r>
                      <a:rPr lang="en-US"/>
                      <a:t>14</a:t>
                    </a:r>
                  </a:p>
                </c:rich>
              </c:tx>
              <c:showLegendKey val="0"/>
              <c:showVal val="1"/>
              <c:showCatName val="0"/>
              <c:showSerName val="0"/>
              <c:showPercent val="0"/>
              <c:showBubbleSize val="0"/>
            </c:dLbl>
            <c:dLbl>
              <c:idx val="1"/>
              <c:layout>
                <c:manualLayout>
                  <c:x val="0.50050738659994987"/>
                  <c:y val="-0.21007738696206157"/>
                </c:manualLayout>
              </c:layout>
              <c:tx>
                <c:rich>
                  <a:bodyPr/>
                  <a:lstStyle/>
                  <a:p>
                    <a:r>
                      <a:rPr lang="en-US"/>
                      <a:t>202</a:t>
                    </a:r>
                  </a:p>
                </c:rich>
              </c:tx>
              <c:showLegendKey val="0"/>
              <c:showVal val="1"/>
              <c:showCatName val="0"/>
              <c:showSerName val="0"/>
              <c:showPercent val="0"/>
              <c:showBubbleSize val="0"/>
            </c:dLbl>
            <c:dLbl>
              <c:idx val="2"/>
              <c:layout>
                <c:manualLayout>
                  <c:x val="-0.16957142289241139"/>
                  <c:y val="-0.15280485365070648"/>
                </c:manualLayout>
              </c:layout>
              <c:tx>
                <c:rich>
                  <a:bodyPr/>
                  <a:lstStyle/>
                  <a:p>
                    <a:r>
                      <a:rPr lang="en-US"/>
                      <a:t>541</a:t>
                    </a:r>
                  </a:p>
                </c:rich>
              </c:tx>
              <c:showLegendKey val="0"/>
              <c:showVal val="1"/>
              <c:showCatName val="0"/>
              <c:showSerName val="0"/>
              <c:showPercent val="0"/>
              <c:showBubbleSize val="0"/>
            </c:dLbl>
            <c:dLbl>
              <c:idx val="3"/>
              <c:layout>
                <c:manualLayout>
                  <c:x val="-0.1749365980476516"/>
                  <c:y val="-0.19069874252002467"/>
                </c:manualLayout>
              </c:layout>
              <c:tx>
                <c:rich>
                  <a:bodyPr/>
                  <a:lstStyle/>
                  <a:p>
                    <a:r>
                      <a:rPr lang="en-US"/>
                      <a:t>376</a:t>
                    </a:r>
                  </a:p>
                </c:rich>
              </c:tx>
              <c:showLegendKey val="0"/>
              <c:showVal val="1"/>
              <c:showCatName val="0"/>
              <c:showSerName val="0"/>
              <c:showPercent val="0"/>
              <c:showBubbleSize val="0"/>
            </c:dLbl>
            <c:dLbl>
              <c:idx val="4"/>
              <c:layout>
                <c:manualLayout>
                  <c:x val="-0.16679362017988072"/>
                  <c:y val="-0.17803687163388651"/>
                </c:manualLayout>
              </c:layout>
              <c:tx>
                <c:rich>
                  <a:bodyPr/>
                  <a:lstStyle/>
                  <a:p>
                    <a:r>
                      <a:rPr lang="en-US"/>
                      <a:t>146</a:t>
                    </a:r>
                  </a:p>
                </c:rich>
              </c:tx>
              <c:showLegendKey val="0"/>
              <c:showVal val="1"/>
              <c:showCatName val="0"/>
              <c:showSerName val="0"/>
              <c:showPercent val="0"/>
              <c:showBubbleSize val="0"/>
            </c:dLbl>
            <c:dLbl>
              <c:idx val="5"/>
              <c:layout>
                <c:manualLayout>
                  <c:x val="-2.7777777777777779E-3"/>
                  <c:y val="-3.539823008849563E-2"/>
                </c:manualLayout>
              </c:layout>
              <c:tx>
                <c:rich>
                  <a:bodyPr/>
                  <a:lstStyle/>
                  <a:p>
                    <a:r>
                      <a:rPr lang="en-US"/>
                      <a:t>202</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'B2'!$E$19:$E$23</c:f>
                <c:numCache>
                  <c:formatCode>General</c:formatCode>
                  <c:ptCount val="5"/>
                  <c:pt idx="0">
                    <c:v>4.9000000000000002E-2</c:v>
                  </c:pt>
                  <c:pt idx="1">
                    <c:v>2.8615999999999999E-2</c:v>
                  </c:pt>
                  <c:pt idx="2">
                    <c:v>2.5087999999999999E-2</c:v>
                  </c:pt>
                  <c:pt idx="3">
                    <c:v>5.0763999999999997E-2</c:v>
                  </c:pt>
                  <c:pt idx="4">
                    <c:v>4.018E-2</c:v>
                  </c:pt>
                </c:numCache>
              </c:numRef>
            </c:plus>
            <c:minus>
              <c:numRef>
                <c:f>'B2'!$E$19:$E$23</c:f>
                <c:numCache>
                  <c:formatCode>General</c:formatCode>
                  <c:ptCount val="5"/>
                  <c:pt idx="0">
                    <c:v>4.9000000000000002E-2</c:v>
                  </c:pt>
                  <c:pt idx="1">
                    <c:v>2.8615999999999999E-2</c:v>
                  </c:pt>
                  <c:pt idx="2">
                    <c:v>2.5087999999999999E-2</c:v>
                  </c:pt>
                  <c:pt idx="3">
                    <c:v>5.0763999999999997E-2</c:v>
                  </c:pt>
                  <c:pt idx="4">
                    <c:v>4.018E-2</c:v>
                  </c:pt>
                </c:numCache>
              </c:numRef>
            </c:minus>
          </c:errBars>
          <c:cat>
            <c:strRef>
              <c:f>'B2'!$A$19:$A$23</c:f>
              <c:strCache>
                <c:ptCount val="5"/>
                <c:pt idx="0">
                  <c:v>&lt;1%</c:v>
                </c:pt>
                <c:pt idx="1">
                  <c:v>Q1</c:v>
                </c:pt>
                <c:pt idx="2">
                  <c:v>Q2</c:v>
                </c:pt>
                <c:pt idx="3">
                  <c:v>Q3</c:v>
                </c:pt>
                <c:pt idx="4">
                  <c:v>Q4</c:v>
                </c:pt>
              </c:strCache>
            </c:strRef>
          </c:cat>
          <c:val>
            <c:numRef>
              <c:f>'B2'!$C$19:$C$23</c:f>
              <c:numCache>
                <c:formatCode>General</c:formatCode>
                <c:ptCount val="5"/>
                <c:pt idx="0">
                  <c:v>1.0214000000000001</c:v>
                </c:pt>
                <c:pt idx="1">
                  <c:v>0.89319999999999999</c:v>
                </c:pt>
                <c:pt idx="2">
                  <c:v>0.94269999999999998</c:v>
                </c:pt>
                <c:pt idx="3">
                  <c:v>0.90969999999999995</c:v>
                </c:pt>
                <c:pt idx="4">
                  <c:v>0.91920000000000002</c:v>
                </c:pt>
              </c:numCache>
            </c:numRef>
          </c:val>
        </c:ser>
        <c:dLbls>
          <c:showLegendKey val="0"/>
          <c:showVal val="0"/>
          <c:showCatName val="0"/>
          <c:showSerName val="0"/>
          <c:showPercent val="0"/>
          <c:showBubbleSize val="0"/>
        </c:dLbls>
        <c:gapWidth val="150"/>
        <c:axId val="37447936"/>
        <c:axId val="102383616"/>
      </c:barChart>
      <c:catAx>
        <c:axId val="37447936"/>
        <c:scaling>
          <c:orientation val="minMax"/>
        </c:scaling>
        <c:delete val="0"/>
        <c:axPos val="b"/>
        <c:majorTickMark val="out"/>
        <c:minorTickMark val="none"/>
        <c:tickLblPos val="nextTo"/>
        <c:crossAx val="102383616"/>
        <c:crosses val="autoZero"/>
        <c:auto val="1"/>
        <c:lblAlgn val="ctr"/>
        <c:lblOffset val="100"/>
        <c:noMultiLvlLbl val="0"/>
      </c:catAx>
      <c:valAx>
        <c:axId val="102383616"/>
        <c:scaling>
          <c:orientation val="minMax"/>
          <c:max val="1.2"/>
          <c:min val="0.5"/>
        </c:scaling>
        <c:delete val="0"/>
        <c:axPos val="l"/>
        <c:majorGridlines>
          <c:spPr>
            <a:ln>
              <a:noFill/>
            </a:ln>
          </c:spPr>
        </c:majorGridlines>
        <c:numFmt formatCode="#,##0.00" sourceLinked="0"/>
        <c:majorTickMark val="out"/>
        <c:minorTickMark val="none"/>
        <c:tickLblPos val="nextTo"/>
        <c:crossAx val="37447936"/>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81996495570112"/>
          <c:y val="4.6290800070526508E-2"/>
          <c:w val="0.79080904359417381"/>
          <c:h val="0.81501619424682259"/>
        </c:manualLayout>
      </c:layout>
      <c:scatterChart>
        <c:scatterStyle val="smoothMarker"/>
        <c:varyColors val="0"/>
        <c:ser>
          <c:idx val="5"/>
          <c:order val="0"/>
          <c:tx>
            <c:strRef>
              <c:f>'B1 graphs_by_spp_year'!$F$2</c:f>
              <c:strCache>
                <c:ptCount val="1"/>
                <c:pt idx="0">
                  <c:v>2010</c:v>
                </c:pt>
              </c:strCache>
            </c:strRef>
          </c:tx>
          <c:spPr>
            <a:ln w="66675">
              <a:noFill/>
            </a:ln>
            <a:effectLst/>
          </c:spPr>
          <c:marker>
            <c:symbol val="square"/>
            <c:size val="11"/>
            <c:spPr>
              <a:solidFill>
                <a:schemeClr val="accent5"/>
              </a:solidFill>
              <a:ln>
                <a:solidFill>
                  <a:schemeClr val="accent5">
                    <a:lumMod val="75000"/>
                  </a:schemeClr>
                </a:solidFill>
              </a:ln>
              <a:effectLst/>
            </c:spPr>
          </c:marker>
          <c:xVal>
            <c:numRef>
              <c:f>'B1 graphs_by_spp_year'!$E$2:$E$125</c:f>
              <c:numCache>
                <c:formatCode>General</c:formatCode>
                <c:ptCount val="124"/>
                <c:pt idx="0">
                  <c:v>59.57</c:v>
                </c:pt>
                <c:pt idx="1">
                  <c:v>61.74</c:v>
                </c:pt>
                <c:pt idx="2">
                  <c:v>60.29</c:v>
                </c:pt>
                <c:pt idx="3">
                  <c:v>55.7</c:v>
                </c:pt>
                <c:pt idx="4">
                  <c:v>59.64</c:v>
                </c:pt>
                <c:pt idx="5">
                  <c:v>57.39</c:v>
                </c:pt>
                <c:pt idx="6">
                  <c:v>58.66</c:v>
                </c:pt>
                <c:pt idx="7">
                  <c:v>59.1</c:v>
                </c:pt>
                <c:pt idx="8">
                  <c:v>57.92</c:v>
                </c:pt>
                <c:pt idx="9">
                  <c:v>56.07</c:v>
                </c:pt>
                <c:pt idx="10">
                  <c:v>57.77</c:v>
                </c:pt>
                <c:pt idx="11">
                  <c:v>55.82</c:v>
                </c:pt>
                <c:pt idx="12">
                  <c:v>55.89</c:v>
                </c:pt>
                <c:pt idx="13">
                  <c:v>55.68</c:v>
                </c:pt>
                <c:pt idx="14">
                  <c:v>57.96</c:v>
                </c:pt>
                <c:pt idx="15">
                  <c:v>57.98</c:v>
                </c:pt>
                <c:pt idx="16">
                  <c:v>58.11</c:v>
                </c:pt>
                <c:pt idx="17">
                  <c:v>57.3</c:v>
                </c:pt>
                <c:pt idx="18">
                  <c:v>57.8</c:v>
                </c:pt>
                <c:pt idx="19">
                  <c:v>56.66</c:v>
                </c:pt>
                <c:pt idx="20">
                  <c:v>57.94</c:v>
                </c:pt>
                <c:pt idx="21">
                  <c:v>56.5</c:v>
                </c:pt>
                <c:pt idx="22">
                  <c:v>56.52</c:v>
                </c:pt>
                <c:pt idx="23">
                  <c:v>56.35</c:v>
                </c:pt>
                <c:pt idx="24">
                  <c:v>56.24</c:v>
                </c:pt>
                <c:pt idx="25">
                  <c:v>56.31</c:v>
                </c:pt>
                <c:pt idx="26">
                  <c:v>58.48</c:v>
                </c:pt>
                <c:pt idx="27">
                  <c:v>59.76</c:v>
                </c:pt>
                <c:pt idx="28">
                  <c:v>59.07</c:v>
                </c:pt>
                <c:pt idx="29">
                  <c:v>57.4</c:v>
                </c:pt>
                <c:pt idx="30">
                  <c:v>59.13</c:v>
                </c:pt>
                <c:pt idx="31">
                  <c:v>60.54</c:v>
                </c:pt>
                <c:pt idx="32">
                  <c:v>59.7</c:v>
                </c:pt>
                <c:pt idx="33">
                  <c:v>59.22</c:v>
                </c:pt>
                <c:pt idx="34">
                  <c:v>56.87</c:v>
                </c:pt>
                <c:pt idx="35">
                  <c:v>56.91</c:v>
                </c:pt>
                <c:pt idx="36">
                  <c:v>55.79</c:v>
                </c:pt>
                <c:pt idx="37">
                  <c:v>55.52</c:v>
                </c:pt>
                <c:pt idx="38">
                  <c:v>56.45</c:v>
                </c:pt>
                <c:pt idx="39">
                  <c:v>56.82</c:v>
                </c:pt>
                <c:pt idx="40">
                  <c:v>55.65</c:v>
                </c:pt>
                <c:pt idx="41">
                  <c:v>57.09</c:v>
                </c:pt>
                <c:pt idx="42">
                  <c:v>55.59</c:v>
                </c:pt>
                <c:pt idx="43">
                  <c:v>55.59</c:v>
                </c:pt>
                <c:pt idx="44">
                  <c:v>56.27</c:v>
                </c:pt>
                <c:pt idx="45">
                  <c:v>56.78</c:v>
                </c:pt>
                <c:pt idx="46">
                  <c:v>59.36</c:v>
                </c:pt>
                <c:pt idx="47">
                  <c:v>55.89</c:v>
                </c:pt>
                <c:pt idx="48">
                  <c:v>58.79</c:v>
                </c:pt>
                <c:pt idx="49">
                  <c:v>56.31</c:v>
                </c:pt>
                <c:pt idx="50">
                  <c:v>58.72</c:v>
                </c:pt>
                <c:pt idx="51">
                  <c:v>58.07</c:v>
                </c:pt>
                <c:pt idx="52">
                  <c:v>57.85</c:v>
                </c:pt>
                <c:pt idx="53">
                  <c:v>58.01</c:v>
                </c:pt>
                <c:pt idx="54">
                  <c:v>55.82</c:v>
                </c:pt>
                <c:pt idx="55">
                  <c:v>55.07</c:v>
                </c:pt>
                <c:pt idx="56">
                  <c:v>55.57</c:v>
                </c:pt>
                <c:pt idx="57">
                  <c:v>58.31</c:v>
                </c:pt>
                <c:pt idx="58">
                  <c:v>53.92</c:v>
                </c:pt>
                <c:pt idx="59">
                  <c:v>60</c:v>
                </c:pt>
                <c:pt idx="60">
                  <c:v>57.41</c:v>
                </c:pt>
                <c:pt idx="61">
                  <c:v>58.15</c:v>
                </c:pt>
                <c:pt idx="62">
                  <c:v>56.18</c:v>
                </c:pt>
                <c:pt idx="63">
                  <c:v>58.82</c:v>
                </c:pt>
                <c:pt idx="64">
                  <c:v>58.38</c:v>
                </c:pt>
                <c:pt idx="65">
                  <c:v>58.16</c:v>
                </c:pt>
                <c:pt idx="66">
                  <c:v>59.84</c:v>
                </c:pt>
                <c:pt idx="67">
                  <c:v>54.94</c:v>
                </c:pt>
                <c:pt idx="68">
                  <c:v>58.42</c:v>
                </c:pt>
                <c:pt idx="69">
                  <c:v>57.49</c:v>
                </c:pt>
                <c:pt idx="70">
                  <c:v>57.46</c:v>
                </c:pt>
                <c:pt idx="71">
                  <c:v>58.44</c:v>
                </c:pt>
                <c:pt idx="72">
                  <c:v>54.81</c:v>
                </c:pt>
                <c:pt idx="73">
                  <c:v>58.57</c:v>
                </c:pt>
                <c:pt idx="74">
                  <c:v>58.22</c:v>
                </c:pt>
                <c:pt idx="75">
                  <c:v>58.68</c:v>
                </c:pt>
                <c:pt idx="76">
                  <c:v>58.34</c:v>
                </c:pt>
                <c:pt idx="77">
                  <c:v>58.15</c:v>
                </c:pt>
                <c:pt idx="78">
                  <c:v>58.46</c:v>
                </c:pt>
                <c:pt idx="79">
                  <c:v>57.45</c:v>
                </c:pt>
                <c:pt idx="80">
                  <c:v>55.49</c:v>
                </c:pt>
                <c:pt idx="81">
                  <c:v>54.45</c:v>
                </c:pt>
                <c:pt idx="82">
                  <c:v>58.53</c:v>
                </c:pt>
                <c:pt idx="83">
                  <c:v>58.52</c:v>
                </c:pt>
                <c:pt idx="84">
                  <c:v>58.57</c:v>
                </c:pt>
                <c:pt idx="85">
                  <c:v>58.53</c:v>
                </c:pt>
                <c:pt idx="86">
                  <c:v>54.72</c:v>
                </c:pt>
                <c:pt idx="87">
                  <c:v>58.26</c:v>
                </c:pt>
                <c:pt idx="88">
                  <c:v>58.39</c:v>
                </c:pt>
                <c:pt idx="89">
                  <c:v>54.91</c:v>
                </c:pt>
                <c:pt idx="90">
                  <c:v>54.54</c:v>
                </c:pt>
                <c:pt idx="91">
                  <c:v>58.29</c:v>
                </c:pt>
                <c:pt idx="92">
                  <c:v>55.03</c:v>
                </c:pt>
                <c:pt idx="93">
                  <c:v>58.51</c:v>
                </c:pt>
                <c:pt idx="94">
                  <c:v>56.7</c:v>
                </c:pt>
                <c:pt idx="95">
                  <c:v>56.01</c:v>
                </c:pt>
                <c:pt idx="96">
                  <c:v>58.15</c:v>
                </c:pt>
                <c:pt idx="97">
                  <c:v>58.45</c:v>
                </c:pt>
                <c:pt idx="98">
                  <c:v>57.18</c:v>
                </c:pt>
                <c:pt idx="99">
                  <c:v>58.19</c:v>
                </c:pt>
                <c:pt idx="100">
                  <c:v>60.69</c:v>
                </c:pt>
                <c:pt idx="101">
                  <c:v>54.57</c:v>
                </c:pt>
                <c:pt idx="102">
                  <c:v>60.64</c:v>
                </c:pt>
                <c:pt idx="103">
                  <c:v>53.95</c:v>
                </c:pt>
                <c:pt idx="104">
                  <c:v>55.01</c:v>
                </c:pt>
                <c:pt idx="105">
                  <c:v>58.27</c:v>
                </c:pt>
                <c:pt idx="106">
                  <c:v>61.91</c:v>
                </c:pt>
                <c:pt idx="107">
                  <c:v>58.27</c:v>
                </c:pt>
                <c:pt idx="108">
                  <c:v>54.83</c:v>
                </c:pt>
                <c:pt idx="109">
                  <c:v>61.9</c:v>
                </c:pt>
                <c:pt idx="110">
                  <c:v>55.03</c:v>
                </c:pt>
                <c:pt idx="111">
                  <c:v>54.91</c:v>
                </c:pt>
                <c:pt idx="112">
                  <c:v>57.98</c:v>
                </c:pt>
                <c:pt idx="113">
                  <c:v>55.08</c:v>
                </c:pt>
                <c:pt idx="114">
                  <c:v>55.03</c:v>
                </c:pt>
                <c:pt idx="115">
                  <c:v>55.02</c:v>
                </c:pt>
                <c:pt idx="116">
                  <c:v>54.92</c:v>
                </c:pt>
                <c:pt idx="117">
                  <c:v>54.7</c:v>
                </c:pt>
                <c:pt idx="118">
                  <c:v>54.91</c:v>
                </c:pt>
                <c:pt idx="119">
                  <c:v>56.94</c:v>
                </c:pt>
                <c:pt idx="120">
                  <c:v>54.96</c:v>
                </c:pt>
                <c:pt idx="121">
                  <c:v>54.91</c:v>
                </c:pt>
                <c:pt idx="122">
                  <c:v>59.68</c:v>
                </c:pt>
                <c:pt idx="123">
                  <c:v>55.54</c:v>
                </c:pt>
              </c:numCache>
            </c:numRef>
          </c:xVal>
          <c:yVal>
            <c:numRef>
              <c:f>'B1 graphs_by_spp_year'!$I$2:$I$125</c:f>
              <c:numCache>
                <c:formatCode>General</c:formatCode>
                <c:ptCount val="124"/>
                <c:pt idx="0">
                  <c:v>0</c:v>
                </c:pt>
                <c:pt idx="1">
                  <c:v>0</c:v>
                </c:pt>
                <c:pt idx="2">
                  <c:v>0</c:v>
                </c:pt>
                <c:pt idx="3">
                  <c:v>0</c:v>
                </c:pt>
                <c:pt idx="4">
                  <c:v>0</c:v>
                </c:pt>
                <c:pt idx="5">
                  <c:v>0</c:v>
                </c:pt>
                <c:pt idx="6">
                  <c:v>7400</c:v>
                </c:pt>
                <c:pt idx="7">
                  <c:v>7500</c:v>
                </c:pt>
                <c:pt idx="8">
                  <c:v>7500</c:v>
                </c:pt>
                <c:pt idx="9">
                  <c:v>7500</c:v>
                </c:pt>
                <c:pt idx="10">
                  <c:v>7500</c:v>
                </c:pt>
                <c:pt idx="11">
                  <c:v>7500</c:v>
                </c:pt>
                <c:pt idx="12">
                  <c:v>7500</c:v>
                </c:pt>
                <c:pt idx="13">
                  <c:v>7500</c:v>
                </c:pt>
                <c:pt idx="14">
                  <c:v>7600</c:v>
                </c:pt>
                <c:pt idx="15">
                  <c:v>7600</c:v>
                </c:pt>
                <c:pt idx="16">
                  <c:v>7600</c:v>
                </c:pt>
                <c:pt idx="17">
                  <c:v>7600</c:v>
                </c:pt>
                <c:pt idx="18">
                  <c:v>7600</c:v>
                </c:pt>
                <c:pt idx="19">
                  <c:v>7700</c:v>
                </c:pt>
                <c:pt idx="20">
                  <c:v>7700</c:v>
                </c:pt>
                <c:pt idx="21">
                  <c:v>7700</c:v>
                </c:pt>
                <c:pt idx="22">
                  <c:v>7800</c:v>
                </c:pt>
                <c:pt idx="23">
                  <c:v>7800</c:v>
                </c:pt>
                <c:pt idx="24">
                  <c:v>7800</c:v>
                </c:pt>
                <c:pt idx="25">
                  <c:v>7800</c:v>
                </c:pt>
                <c:pt idx="26">
                  <c:v>7800</c:v>
                </c:pt>
                <c:pt idx="27">
                  <c:v>7800</c:v>
                </c:pt>
                <c:pt idx="28">
                  <c:v>7800</c:v>
                </c:pt>
                <c:pt idx="29">
                  <c:v>7900</c:v>
                </c:pt>
                <c:pt idx="30">
                  <c:v>7900</c:v>
                </c:pt>
                <c:pt idx="31">
                  <c:v>7900</c:v>
                </c:pt>
                <c:pt idx="32">
                  <c:v>7900</c:v>
                </c:pt>
                <c:pt idx="33">
                  <c:v>7900</c:v>
                </c:pt>
                <c:pt idx="34">
                  <c:v>8000</c:v>
                </c:pt>
                <c:pt idx="35">
                  <c:v>8000</c:v>
                </c:pt>
                <c:pt idx="36">
                  <c:v>8000</c:v>
                </c:pt>
                <c:pt idx="37">
                  <c:v>8100</c:v>
                </c:pt>
                <c:pt idx="38">
                  <c:v>8100</c:v>
                </c:pt>
                <c:pt idx="39">
                  <c:v>8100</c:v>
                </c:pt>
                <c:pt idx="40">
                  <c:v>8100</c:v>
                </c:pt>
                <c:pt idx="41">
                  <c:v>8200</c:v>
                </c:pt>
                <c:pt idx="42">
                  <c:v>8200</c:v>
                </c:pt>
                <c:pt idx="43">
                  <c:v>8200</c:v>
                </c:pt>
                <c:pt idx="44">
                  <c:v>8200</c:v>
                </c:pt>
                <c:pt idx="45">
                  <c:v>8200</c:v>
                </c:pt>
                <c:pt idx="46">
                  <c:v>8200</c:v>
                </c:pt>
                <c:pt idx="47">
                  <c:v>8300</c:v>
                </c:pt>
                <c:pt idx="48">
                  <c:v>8300</c:v>
                </c:pt>
                <c:pt idx="49">
                  <c:v>8300</c:v>
                </c:pt>
                <c:pt idx="50">
                  <c:v>8300</c:v>
                </c:pt>
                <c:pt idx="51">
                  <c:v>8300</c:v>
                </c:pt>
                <c:pt idx="52">
                  <c:v>8400</c:v>
                </c:pt>
                <c:pt idx="53">
                  <c:v>8400</c:v>
                </c:pt>
                <c:pt idx="54">
                  <c:v>8400</c:v>
                </c:pt>
                <c:pt idx="55">
                  <c:v>8400</c:v>
                </c:pt>
                <c:pt idx="56">
                  <c:v>8400</c:v>
                </c:pt>
                <c:pt idx="57">
                  <c:v>8500</c:v>
                </c:pt>
                <c:pt idx="58">
                  <c:v>8500</c:v>
                </c:pt>
                <c:pt idx="59">
                  <c:v>8500</c:v>
                </c:pt>
                <c:pt idx="60">
                  <c:v>8500</c:v>
                </c:pt>
                <c:pt idx="61">
                  <c:v>8500</c:v>
                </c:pt>
                <c:pt idx="62">
                  <c:v>8500</c:v>
                </c:pt>
                <c:pt idx="63">
                  <c:v>8500</c:v>
                </c:pt>
                <c:pt idx="64">
                  <c:v>8600</c:v>
                </c:pt>
                <c:pt idx="65">
                  <c:v>8600</c:v>
                </c:pt>
                <c:pt idx="66">
                  <c:v>8600</c:v>
                </c:pt>
                <c:pt idx="67">
                  <c:v>8700</c:v>
                </c:pt>
                <c:pt idx="68">
                  <c:v>8700</c:v>
                </c:pt>
                <c:pt idx="69">
                  <c:v>8700</c:v>
                </c:pt>
                <c:pt idx="70">
                  <c:v>8700</c:v>
                </c:pt>
                <c:pt idx="71">
                  <c:v>8700</c:v>
                </c:pt>
                <c:pt idx="72">
                  <c:v>8700</c:v>
                </c:pt>
                <c:pt idx="73">
                  <c:v>8700</c:v>
                </c:pt>
                <c:pt idx="74">
                  <c:v>8700</c:v>
                </c:pt>
                <c:pt idx="75">
                  <c:v>8800</c:v>
                </c:pt>
                <c:pt idx="76">
                  <c:v>8800</c:v>
                </c:pt>
                <c:pt idx="77">
                  <c:v>8800</c:v>
                </c:pt>
                <c:pt idx="78">
                  <c:v>8800</c:v>
                </c:pt>
                <c:pt idx="79">
                  <c:v>8800</c:v>
                </c:pt>
                <c:pt idx="80">
                  <c:v>8900</c:v>
                </c:pt>
                <c:pt idx="81">
                  <c:v>8900</c:v>
                </c:pt>
                <c:pt idx="82">
                  <c:v>8900</c:v>
                </c:pt>
                <c:pt idx="83">
                  <c:v>8900</c:v>
                </c:pt>
                <c:pt idx="84">
                  <c:v>8900</c:v>
                </c:pt>
                <c:pt idx="85">
                  <c:v>8900</c:v>
                </c:pt>
                <c:pt idx="86">
                  <c:v>8900</c:v>
                </c:pt>
                <c:pt idx="87">
                  <c:v>8900</c:v>
                </c:pt>
                <c:pt idx="88">
                  <c:v>8900</c:v>
                </c:pt>
                <c:pt idx="89">
                  <c:v>9000</c:v>
                </c:pt>
                <c:pt idx="90">
                  <c:v>9000</c:v>
                </c:pt>
                <c:pt idx="91">
                  <c:v>9000</c:v>
                </c:pt>
                <c:pt idx="92">
                  <c:v>9000</c:v>
                </c:pt>
                <c:pt idx="93">
                  <c:v>9000</c:v>
                </c:pt>
                <c:pt idx="94">
                  <c:v>9000</c:v>
                </c:pt>
                <c:pt idx="95">
                  <c:v>9100</c:v>
                </c:pt>
                <c:pt idx="96">
                  <c:v>9100</c:v>
                </c:pt>
                <c:pt idx="97">
                  <c:v>9100</c:v>
                </c:pt>
                <c:pt idx="98">
                  <c:v>9200</c:v>
                </c:pt>
                <c:pt idx="99">
                  <c:v>9200</c:v>
                </c:pt>
                <c:pt idx="100">
                  <c:v>9300</c:v>
                </c:pt>
                <c:pt idx="101">
                  <c:v>9300</c:v>
                </c:pt>
                <c:pt idx="102">
                  <c:v>9400</c:v>
                </c:pt>
                <c:pt idx="103">
                  <c:v>9500</c:v>
                </c:pt>
                <c:pt idx="104">
                  <c:v>9500</c:v>
                </c:pt>
                <c:pt idx="105">
                  <c:v>9500</c:v>
                </c:pt>
                <c:pt idx="106">
                  <c:v>9500</c:v>
                </c:pt>
                <c:pt idx="107">
                  <c:v>9500</c:v>
                </c:pt>
                <c:pt idx="108">
                  <c:v>9600</c:v>
                </c:pt>
                <c:pt idx="109">
                  <c:v>9600</c:v>
                </c:pt>
                <c:pt idx="110">
                  <c:v>9600</c:v>
                </c:pt>
                <c:pt idx="111">
                  <c:v>9600</c:v>
                </c:pt>
                <c:pt idx="112">
                  <c:v>9600</c:v>
                </c:pt>
                <c:pt idx="113">
                  <c:v>9600</c:v>
                </c:pt>
                <c:pt idx="114">
                  <c:v>9600</c:v>
                </c:pt>
                <c:pt idx="115">
                  <c:v>9700</c:v>
                </c:pt>
                <c:pt idx="116">
                  <c:v>9700</c:v>
                </c:pt>
                <c:pt idx="117">
                  <c:v>9700</c:v>
                </c:pt>
                <c:pt idx="118">
                  <c:v>9700</c:v>
                </c:pt>
                <c:pt idx="119">
                  <c:v>9700</c:v>
                </c:pt>
                <c:pt idx="120">
                  <c:v>9800</c:v>
                </c:pt>
                <c:pt idx="121">
                  <c:v>9800</c:v>
                </c:pt>
                <c:pt idx="122">
                  <c:v>9900</c:v>
                </c:pt>
                <c:pt idx="123">
                  <c:v>9900</c:v>
                </c:pt>
              </c:numCache>
            </c:numRef>
          </c:yVal>
          <c:smooth val="1"/>
        </c:ser>
        <c:dLbls>
          <c:showLegendKey val="0"/>
          <c:showVal val="0"/>
          <c:showCatName val="0"/>
          <c:showSerName val="0"/>
          <c:showPercent val="0"/>
          <c:showBubbleSize val="0"/>
        </c:dLbls>
        <c:axId val="69143168"/>
        <c:axId val="69149440"/>
      </c:scatterChart>
      <c:valAx>
        <c:axId val="69143168"/>
        <c:scaling>
          <c:orientation val="minMax"/>
          <c:max val="72"/>
          <c:min val="32"/>
        </c:scaling>
        <c:delete val="1"/>
        <c:axPos val="b"/>
        <c:numFmt formatCode="General" sourceLinked="1"/>
        <c:majorTickMark val="out"/>
        <c:minorTickMark val="in"/>
        <c:tickLblPos val="nextTo"/>
        <c:crossAx val="69149440"/>
        <c:crosses val="autoZero"/>
        <c:crossBetween val="midCat"/>
      </c:valAx>
      <c:valAx>
        <c:axId val="69149440"/>
        <c:scaling>
          <c:orientation val="minMax"/>
          <c:max val="14000"/>
          <c:min val="7000"/>
        </c:scaling>
        <c:delete val="1"/>
        <c:axPos val="l"/>
        <c:numFmt formatCode="General" sourceLinked="1"/>
        <c:majorTickMark val="out"/>
        <c:minorTickMark val="none"/>
        <c:tickLblPos val="nextTo"/>
        <c:crossAx val="69143168"/>
        <c:crosses val="autoZero"/>
        <c:crossBetween val="midCat"/>
      </c:valAx>
      <c:spPr>
        <a:noFill/>
        <a:ln w="25400">
          <a:noFill/>
        </a:ln>
      </c:spPr>
    </c:plotArea>
    <c:legend>
      <c:legendPos val="r"/>
      <c:legendEntry>
        <c:idx val="0"/>
        <c:delete val="1"/>
      </c:legendEntry>
      <c:layout>
        <c:manualLayout>
          <c:xMode val="edge"/>
          <c:yMode val="edge"/>
          <c:x val="0.16764713559641761"/>
          <c:y val="1.3929692177643422E-4"/>
          <c:w val="0.28786659271775439"/>
          <c:h val="0.2868251336603348"/>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879178173087556"/>
          <c:y val="3.2709622804442798E-2"/>
          <c:w val="0.80211159852568226"/>
          <c:h val="0.82744751719649301"/>
        </c:manualLayout>
      </c:layout>
      <c:scatterChart>
        <c:scatterStyle val="smoothMarker"/>
        <c:varyColors val="0"/>
        <c:ser>
          <c:idx val="4"/>
          <c:order val="0"/>
          <c:tx>
            <c:strRef>
              <c:f>'B2T with STS graphs_by_spp_year'!$O$1:$P$1</c:f>
              <c:strCache>
                <c:ptCount val="1"/>
                <c:pt idx="0">
                  <c:v>UL_Q4 = UL_1%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graphs_by_spp_year'!$O$2:$O$37</c:f>
              <c:numCache>
                <c:formatCode>#,##0</c:formatCode>
                <c:ptCount val="36"/>
                <c:pt idx="0">
                  <c:v>18068</c:v>
                </c:pt>
                <c:pt idx="1">
                  <c:v>18097</c:v>
                </c:pt>
                <c:pt idx="2">
                  <c:v>18121</c:v>
                </c:pt>
                <c:pt idx="3">
                  <c:v>18139</c:v>
                </c:pt>
                <c:pt idx="4">
                  <c:v>18153</c:v>
                </c:pt>
                <c:pt idx="5">
                  <c:v>18162</c:v>
                </c:pt>
                <c:pt idx="6">
                  <c:v>18197</c:v>
                </c:pt>
                <c:pt idx="7">
                  <c:v>18228</c:v>
                </c:pt>
                <c:pt idx="8">
                  <c:v>18255</c:v>
                </c:pt>
                <c:pt idx="9">
                  <c:v>18278</c:v>
                </c:pt>
                <c:pt idx="10">
                  <c:v>18299</c:v>
                </c:pt>
                <c:pt idx="11">
                  <c:v>18366</c:v>
                </c:pt>
                <c:pt idx="12">
                  <c:v>18200</c:v>
                </c:pt>
                <c:pt idx="13">
                  <c:v>18040</c:v>
                </c:pt>
                <c:pt idx="14">
                  <c:v>17887</c:v>
                </c:pt>
                <c:pt idx="15">
                  <c:v>18598</c:v>
                </c:pt>
                <c:pt idx="16">
                  <c:v>18850</c:v>
                </c:pt>
                <c:pt idx="17">
                  <c:v>19091</c:v>
                </c:pt>
                <c:pt idx="18">
                  <c:v>19323</c:v>
                </c:pt>
                <c:pt idx="19">
                  <c:v>19536</c:v>
                </c:pt>
                <c:pt idx="20">
                  <c:v>19115</c:v>
                </c:pt>
                <c:pt idx="21">
                  <c:v>18718</c:v>
                </c:pt>
                <c:pt idx="22">
                  <c:v>18336</c:v>
                </c:pt>
                <c:pt idx="23">
                  <c:v>17967</c:v>
                </c:pt>
                <c:pt idx="24">
                  <c:v>17611</c:v>
                </c:pt>
                <c:pt idx="25">
                  <c:v>17267</c:v>
                </c:pt>
                <c:pt idx="26">
                  <c:v>16978</c:v>
                </c:pt>
                <c:pt idx="27">
                  <c:v>16699</c:v>
                </c:pt>
                <c:pt idx="28">
                  <c:v>16428</c:v>
                </c:pt>
                <c:pt idx="29">
                  <c:v>16166</c:v>
                </c:pt>
                <c:pt idx="30">
                  <c:v>15912</c:v>
                </c:pt>
                <c:pt idx="31">
                  <c:v>15671</c:v>
                </c:pt>
                <c:pt idx="32">
                  <c:v>15437</c:v>
                </c:pt>
                <c:pt idx="33">
                  <c:v>15210</c:v>
                </c:pt>
                <c:pt idx="34">
                  <c:v>14990</c:v>
                </c:pt>
                <c:pt idx="35">
                  <c:v>14775</c:v>
                </c:pt>
              </c:numCache>
            </c:numRef>
          </c:yVal>
          <c:smooth val="0"/>
        </c:ser>
        <c:ser>
          <c:idx val="3"/>
          <c:order val="1"/>
          <c:tx>
            <c:strRef>
              <c:f>'B2T with STS graphs_by_spp_year'!$N$1</c:f>
              <c:strCache>
                <c:ptCount val="1"/>
                <c:pt idx="0">
                  <c:v>UL_Q3</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graphs_by_spp_year'!$N$2:$N$37</c:f>
              <c:numCache>
                <c:formatCode>#,##0</c:formatCode>
                <c:ptCount val="36"/>
                <c:pt idx="0">
                  <c:v>16365.75</c:v>
                </c:pt>
                <c:pt idx="1">
                  <c:v>16390.5</c:v>
                </c:pt>
                <c:pt idx="2">
                  <c:v>16410.5</c:v>
                </c:pt>
                <c:pt idx="3">
                  <c:v>16425.25</c:v>
                </c:pt>
                <c:pt idx="4">
                  <c:v>16436.5</c:v>
                </c:pt>
                <c:pt idx="5">
                  <c:v>16443.5</c:v>
                </c:pt>
                <c:pt idx="6">
                  <c:v>16462.5</c:v>
                </c:pt>
                <c:pt idx="7">
                  <c:v>16478.5</c:v>
                </c:pt>
                <c:pt idx="8">
                  <c:v>16491.5</c:v>
                </c:pt>
                <c:pt idx="9">
                  <c:v>16501.5</c:v>
                </c:pt>
                <c:pt idx="10">
                  <c:v>16510.25</c:v>
                </c:pt>
                <c:pt idx="11">
                  <c:v>16559.25</c:v>
                </c:pt>
                <c:pt idx="12">
                  <c:v>16433.75</c:v>
                </c:pt>
                <c:pt idx="13">
                  <c:v>16312.25</c:v>
                </c:pt>
                <c:pt idx="14">
                  <c:v>16196.25</c:v>
                </c:pt>
                <c:pt idx="15">
                  <c:v>16728</c:v>
                </c:pt>
                <c:pt idx="16">
                  <c:v>16926</c:v>
                </c:pt>
                <c:pt idx="17">
                  <c:v>17115</c:v>
                </c:pt>
                <c:pt idx="18">
                  <c:v>17297</c:v>
                </c:pt>
                <c:pt idx="19">
                  <c:v>17464.25</c:v>
                </c:pt>
                <c:pt idx="20">
                  <c:v>17155.75</c:v>
                </c:pt>
                <c:pt idx="21">
                  <c:v>16874.25</c:v>
                </c:pt>
                <c:pt idx="22">
                  <c:v>16603</c:v>
                </c:pt>
                <c:pt idx="23">
                  <c:v>16340.5</c:v>
                </c:pt>
                <c:pt idx="24">
                  <c:v>16087</c:v>
                </c:pt>
                <c:pt idx="25">
                  <c:v>15842</c:v>
                </c:pt>
                <c:pt idx="26">
                  <c:v>15616.5</c:v>
                </c:pt>
                <c:pt idx="27">
                  <c:v>15398.75</c:v>
                </c:pt>
                <c:pt idx="28">
                  <c:v>15187.5</c:v>
                </c:pt>
                <c:pt idx="29">
                  <c:v>14983</c:v>
                </c:pt>
                <c:pt idx="30">
                  <c:v>14785.25</c:v>
                </c:pt>
                <c:pt idx="31">
                  <c:v>14615.25</c:v>
                </c:pt>
                <c:pt idx="32">
                  <c:v>14450.25</c:v>
                </c:pt>
                <c:pt idx="33">
                  <c:v>14290.5</c:v>
                </c:pt>
                <c:pt idx="34">
                  <c:v>14135.25</c:v>
                </c:pt>
                <c:pt idx="35">
                  <c:v>13983.75</c:v>
                </c:pt>
              </c:numCache>
            </c:numRef>
          </c:yVal>
          <c:smooth val="0"/>
        </c:ser>
        <c:ser>
          <c:idx val="2"/>
          <c:order val="2"/>
          <c:tx>
            <c:strRef>
              <c:f>'B2T with STS graphs_by_spp_year'!$M$1</c:f>
              <c:strCache>
                <c:ptCount val="1"/>
                <c:pt idx="0">
                  <c:v>UL_Q2</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graphs_by_spp_year'!$M$2:$M$37</c:f>
              <c:numCache>
                <c:formatCode>#,##0</c:formatCode>
                <c:ptCount val="36"/>
                <c:pt idx="0">
                  <c:v>14663.5</c:v>
                </c:pt>
                <c:pt idx="1">
                  <c:v>14684</c:v>
                </c:pt>
                <c:pt idx="2">
                  <c:v>14700</c:v>
                </c:pt>
                <c:pt idx="3">
                  <c:v>14711.5</c:v>
                </c:pt>
                <c:pt idx="4">
                  <c:v>14720</c:v>
                </c:pt>
                <c:pt idx="5">
                  <c:v>14725</c:v>
                </c:pt>
                <c:pt idx="6">
                  <c:v>14728</c:v>
                </c:pt>
                <c:pt idx="7">
                  <c:v>14729</c:v>
                </c:pt>
                <c:pt idx="8">
                  <c:v>14728</c:v>
                </c:pt>
                <c:pt idx="9">
                  <c:v>14725</c:v>
                </c:pt>
                <c:pt idx="10">
                  <c:v>14721.5</c:v>
                </c:pt>
                <c:pt idx="11">
                  <c:v>14752.5</c:v>
                </c:pt>
                <c:pt idx="12">
                  <c:v>14667.5</c:v>
                </c:pt>
                <c:pt idx="13">
                  <c:v>14584.5</c:v>
                </c:pt>
                <c:pt idx="14">
                  <c:v>14505.5</c:v>
                </c:pt>
                <c:pt idx="15">
                  <c:v>14858</c:v>
                </c:pt>
                <c:pt idx="16">
                  <c:v>15002</c:v>
                </c:pt>
                <c:pt idx="17">
                  <c:v>15139</c:v>
                </c:pt>
                <c:pt idx="18">
                  <c:v>15271</c:v>
                </c:pt>
                <c:pt idx="19">
                  <c:v>15392.5</c:v>
                </c:pt>
                <c:pt idx="20">
                  <c:v>15196.5</c:v>
                </c:pt>
                <c:pt idx="21">
                  <c:v>15030.5</c:v>
                </c:pt>
                <c:pt idx="22">
                  <c:v>14870</c:v>
                </c:pt>
                <c:pt idx="23">
                  <c:v>14714</c:v>
                </c:pt>
                <c:pt idx="24">
                  <c:v>14563</c:v>
                </c:pt>
                <c:pt idx="25">
                  <c:v>14417</c:v>
                </c:pt>
                <c:pt idx="26">
                  <c:v>14255</c:v>
                </c:pt>
                <c:pt idx="27">
                  <c:v>14098.5</c:v>
                </c:pt>
                <c:pt idx="28">
                  <c:v>13947</c:v>
                </c:pt>
                <c:pt idx="29">
                  <c:v>13800</c:v>
                </c:pt>
                <c:pt idx="30">
                  <c:v>13658.5</c:v>
                </c:pt>
                <c:pt idx="31">
                  <c:v>13559.5</c:v>
                </c:pt>
                <c:pt idx="32">
                  <c:v>13463.5</c:v>
                </c:pt>
                <c:pt idx="33">
                  <c:v>13371</c:v>
                </c:pt>
                <c:pt idx="34">
                  <c:v>13280.5</c:v>
                </c:pt>
                <c:pt idx="35">
                  <c:v>13192.5</c:v>
                </c:pt>
              </c:numCache>
            </c:numRef>
          </c:yVal>
          <c:smooth val="0"/>
        </c:ser>
        <c:ser>
          <c:idx val="1"/>
          <c:order val="3"/>
          <c:tx>
            <c:strRef>
              <c:f>'B2T with STS graphs_by_spp_year'!$L$1</c:f>
              <c:strCache>
                <c:ptCount val="1"/>
                <c:pt idx="0">
                  <c:v>UL_Q1 </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graphs_by_spp_year'!$L$2:$L$37</c:f>
              <c:numCache>
                <c:formatCode>#,##0</c:formatCode>
                <c:ptCount val="36"/>
                <c:pt idx="0">
                  <c:v>12961.25</c:v>
                </c:pt>
                <c:pt idx="1">
                  <c:v>12977.5</c:v>
                </c:pt>
                <c:pt idx="2">
                  <c:v>12989.5</c:v>
                </c:pt>
                <c:pt idx="3">
                  <c:v>12997.75</c:v>
                </c:pt>
                <c:pt idx="4">
                  <c:v>13003.5</c:v>
                </c:pt>
                <c:pt idx="5">
                  <c:v>13006.5</c:v>
                </c:pt>
                <c:pt idx="6">
                  <c:v>12993.5</c:v>
                </c:pt>
                <c:pt idx="7">
                  <c:v>12979.5</c:v>
                </c:pt>
                <c:pt idx="8">
                  <c:v>12964.5</c:v>
                </c:pt>
                <c:pt idx="9">
                  <c:v>12948.5</c:v>
                </c:pt>
                <c:pt idx="10">
                  <c:v>12932.75</c:v>
                </c:pt>
                <c:pt idx="11">
                  <c:v>12945.75</c:v>
                </c:pt>
                <c:pt idx="12">
                  <c:v>12901.25</c:v>
                </c:pt>
                <c:pt idx="13">
                  <c:v>12856.75</c:v>
                </c:pt>
                <c:pt idx="14">
                  <c:v>12814.75</c:v>
                </c:pt>
                <c:pt idx="15">
                  <c:v>12988</c:v>
                </c:pt>
                <c:pt idx="16">
                  <c:v>13078</c:v>
                </c:pt>
                <c:pt idx="17">
                  <c:v>13163</c:v>
                </c:pt>
                <c:pt idx="18">
                  <c:v>13245</c:v>
                </c:pt>
                <c:pt idx="19">
                  <c:v>13320.75</c:v>
                </c:pt>
                <c:pt idx="20">
                  <c:v>13237.25</c:v>
                </c:pt>
                <c:pt idx="21">
                  <c:v>13186.75</c:v>
                </c:pt>
                <c:pt idx="22">
                  <c:v>13137</c:v>
                </c:pt>
                <c:pt idx="23">
                  <c:v>13087.5</c:v>
                </c:pt>
                <c:pt idx="24">
                  <c:v>13039</c:v>
                </c:pt>
                <c:pt idx="25">
                  <c:v>12992</c:v>
                </c:pt>
                <c:pt idx="26">
                  <c:v>12893.5</c:v>
                </c:pt>
                <c:pt idx="27">
                  <c:v>12798.25</c:v>
                </c:pt>
                <c:pt idx="28">
                  <c:v>12706.5</c:v>
                </c:pt>
                <c:pt idx="29">
                  <c:v>12617</c:v>
                </c:pt>
                <c:pt idx="30">
                  <c:v>12531.75</c:v>
                </c:pt>
                <c:pt idx="31">
                  <c:v>12503.75</c:v>
                </c:pt>
                <c:pt idx="32">
                  <c:v>12476.75</c:v>
                </c:pt>
                <c:pt idx="33">
                  <c:v>12451.5</c:v>
                </c:pt>
                <c:pt idx="34">
                  <c:v>12425.75</c:v>
                </c:pt>
                <c:pt idx="35">
                  <c:v>12401.25</c:v>
                </c:pt>
              </c:numCache>
            </c:numRef>
          </c:yVal>
          <c:smooth val="0"/>
        </c:ser>
        <c:ser>
          <c:idx val="0"/>
          <c:order val="4"/>
          <c:tx>
            <c:strRef>
              <c:f>'B2T with STS graphs_by_spp_year'!$K$1</c:f>
              <c:strCache>
                <c:ptCount val="1"/>
                <c:pt idx="0">
                  <c:v>LL_Q1 = LL_1%</c:v>
                </c:pt>
              </c:strCache>
            </c:strRef>
          </c:tx>
          <c:marker>
            <c:symbol val="none"/>
          </c:marker>
          <c:xVal>
            <c:numRef>
              <c:f>'B2T with STS graphs_by_spp_year'!$J$2:$J$37</c:f>
              <c:numCache>
                <c:formatCode>General</c:formatCode>
                <c:ptCount val="36"/>
                <c:pt idx="0">
                  <c:v>35</c:v>
                </c:pt>
                <c:pt idx="1">
                  <c:v>36</c:v>
                </c:pt>
                <c:pt idx="2">
                  <c:v>37</c:v>
                </c:pt>
                <c:pt idx="3">
                  <c:v>38</c:v>
                </c:pt>
                <c:pt idx="4">
                  <c:v>39</c:v>
                </c:pt>
                <c:pt idx="5">
                  <c:v>40</c:v>
                </c:pt>
                <c:pt idx="6">
                  <c:v>41</c:v>
                </c:pt>
                <c:pt idx="7">
                  <c:v>42</c:v>
                </c:pt>
                <c:pt idx="8">
                  <c:v>43</c:v>
                </c:pt>
                <c:pt idx="9">
                  <c:v>44</c:v>
                </c:pt>
                <c:pt idx="10">
                  <c:v>45</c:v>
                </c:pt>
                <c:pt idx="11">
                  <c:v>46</c:v>
                </c:pt>
                <c:pt idx="12">
                  <c:v>47</c:v>
                </c:pt>
                <c:pt idx="13">
                  <c:v>48</c:v>
                </c:pt>
                <c:pt idx="14">
                  <c:v>49</c:v>
                </c:pt>
                <c:pt idx="15">
                  <c:v>50</c:v>
                </c:pt>
                <c:pt idx="16">
                  <c:v>51</c:v>
                </c:pt>
                <c:pt idx="17">
                  <c:v>52</c:v>
                </c:pt>
                <c:pt idx="18">
                  <c:v>53</c:v>
                </c:pt>
                <c:pt idx="19">
                  <c:v>54</c:v>
                </c:pt>
                <c:pt idx="20">
                  <c:v>55</c:v>
                </c:pt>
                <c:pt idx="21">
                  <c:v>56</c:v>
                </c:pt>
                <c:pt idx="22">
                  <c:v>57</c:v>
                </c:pt>
                <c:pt idx="23">
                  <c:v>58</c:v>
                </c:pt>
                <c:pt idx="24">
                  <c:v>59</c:v>
                </c:pt>
                <c:pt idx="25">
                  <c:v>60</c:v>
                </c:pt>
                <c:pt idx="26">
                  <c:v>61</c:v>
                </c:pt>
                <c:pt idx="27">
                  <c:v>62</c:v>
                </c:pt>
                <c:pt idx="28">
                  <c:v>63</c:v>
                </c:pt>
                <c:pt idx="29">
                  <c:v>64</c:v>
                </c:pt>
                <c:pt idx="30">
                  <c:v>65</c:v>
                </c:pt>
                <c:pt idx="31">
                  <c:v>66</c:v>
                </c:pt>
                <c:pt idx="32">
                  <c:v>67</c:v>
                </c:pt>
                <c:pt idx="33">
                  <c:v>68</c:v>
                </c:pt>
                <c:pt idx="34">
                  <c:v>69</c:v>
                </c:pt>
                <c:pt idx="35">
                  <c:v>70</c:v>
                </c:pt>
              </c:numCache>
            </c:numRef>
          </c:xVal>
          <c:yVal>
            <c:numRef>
              <c:f>'B2T with STS graphs_by_spp_year'!$K$2:$K$37</c:f>
              <c:numCache>
                <c:formatCode>#,##0</c:formatCode>
                <c:ptCount val="36"/>
                <c:pt idx="0">
                  <c:v>11259</c:v>
                </c:pt>
                <c:pt idx="1">
                  <c:v>11271</c:v>
                </c:pt>
                <c:pt idx="2">
                  <c:v>11279</c:v>
                </c:pt>
                <c:pt idx="3">
                  <c:v>11284</c:v>
                </c:pt>
                <c:pt idx="4">
                  <c:v>11287</c:v>
                </c:pt>
                <c:pt idx="5">
                  <c:v>11288</c:v>
                </c:pt>
                <c:pt idx="6">
                  <c:v>11259</c:v>
                </c:pt>
                <c:pt idx="7">
                  <c:v>11230</c:v>
                </c:pt>
                <c:pt idx="8">
                  <c:v>11201</c:v>
                </c:pt>
                <c:pt idx="9">
                  <c:v>11172</c:v>
                </c:pt>
                <c:pt idx="10">
                  <c:v>11144</c:v>
                </c:pt>
                <c:pt idx="11">
                  <c:v>11139</c:v>
                </c:pt>
                <c:pt idx="12">
                  <c:v>11135</c:v>
                </c:pt>
                <c:pt idx="13">
                  <c:v>11129</c:v>
                </c:pt>
                <c:pt idx="14">
                  <c:v>11124</c:v>
                </c:pt>
                <c:pt idx="15">
                  <c:v>11118</c:v>
                </c:pt>
                <c:pt idx="16">
                  <c:v>11154</c:v>
                </c:pt>
                <c:pt idx="17">
                  <c:v>11187</c:v>
                </c:pt>
                <c:pt idx="18">
                  <c:v>11219</c:v>
                </c:pt>
                <c:pt idx="19">
                  <c:v>11249</c:v>
                </c:pt>
                <c:pt idx="20">
                  <c:v>11278</c:v>
                </c:pt>
                <c:pt idx="21">
                  <c:v>11343</c:v>
                </c:pt>
                <c:pt idx="22">
                  <c:v>11404</c:v>
                </c:pt>
                <c:pt idx="23">
                  <c:v>11461</c:v>
                </c:pt>
                <c:pt idx="24">
                  <c:v>11515</c:v>
                </c:pt>
                <c:pt idx="25">
                  <c:v>11567</c:v>
                </c:pt>
                <c:pt idx="26">
                  <c:v>11532</c:v>
                </c:pt>
                <c:pt idx="27">
                  <c:v>11498</c:v>
                </c:pt>
                <c:pt idx="28">
                  <c:v>11466</c:v>
                </c:pt>
                <c:pt idx="29">
                  <c:v>11434</c:v>
                </c:pt>
                <c:pt idx="30">
                  <c:v>11405</c:v>
                </c:pt>
                <c:pt idx="31">
                  <c:v>11448</c:v>
                </c:pt>
                <c:pt idx="32">
                  <c:v>11490</c:v>
                </c:pt>
                <c:pt idx="33">
                  <c:v>11532</c:v>
                </c:pt>
                <c:pt idx="34">
                  <c:v>11571</c:v>
                </c:pt>
                <c:pt idx="35">
                  <c:v>11610</c:v>
                </c:pt>
              </c:numCache>
            </c:numRef>
          </c:yVal>
          <c:smooth val="1"/>
        </c:ser>
        <c:dLbls>
          <c:showLegendKey val="0"/>
          <c:showVal val="0"/>
          <c:showCatName val="0"/>
          <c:showSerName val="0"/>
          <c:showPercent val="0"/>
          <c:showBubbleSize val="0"/>
        </c:dLbls>
        <c:axId val="102432128"/>
        <c:axId val="130594304"/>
      </c:scatterChart>
      <c:valAx>
        <c:axId val="102432128"/>
        <c:scaling>
          <c:orientation val="minMax"/>
          <c:max val="72"/>
          <c:min val="32"/>
        </c:scaling>
        <c:delete val="0"/>
        <c:axPos val="b"/>
        <c:title>
          <c:tx>
            <c:rich>
              <a:bodyPr/>
              <a:lstStyle/>
              <a:p>
                <a:pPr>
                  <a:defRPr/>
                </a:pPr>
                <a:r>
                  <a:rPr lang="en-US"/>
                  <a:t>HEAD (ft)</a:t>
                </a:r>
              </a:p>
            </c:rich>
          </c:tx>
          <c:layout/>
          <c:overlay val="0"/>
        </c:title>
        <c:numFmt formatCode="General" sourceLinked="1"/>
        <c:majorTickMark val="out"/>
        <c:minorTickMark val="in"/>
        <c:tickLblPos val="nextTo"/>
        <c:crossAx val="130594304"/>
        <c:crosses val="autoZero"/>
        <c:crossBetween val="midCat"/>
      </c:valAx>
      <c:valAx>
        <c:axId val="130594304"/>
        <c:scaling>
          <c:orientation val="minMax"/>
          <c:max val="21000"/>
          <c:min val="9000"/>
        </c:scaling>
        <c:delete val="0"/>
        <c:axPos val="l"/>
        <c:title>
          <c:tx>
            <c:rich>
              <a:bodyPr rot="-5400000" vert="horz"/>
              <a:lstStyle/>
              <a:p>
                <a:pPr>
                  <a:defRPr/>
                </a:pPr>
                <a:r>
                  <a:rPr lang="en-US"/>
                  <a:t>Discharge (cfs)</a:t>
                </a:r>
              </a:p>
            </c:rich>
          </c:tx>
          <c:layout>
            <c:manualLayout>
              <c:xMode val="edge"/>
              <c:yMode val="edge"/>
              <c:x val="0"/>
              <c:y val="0.29512049243439387"/>
            </c:manualLayout>
          </c:layout>
          <c:overlay val="0"/>
        </c:title>
        <c:numFmt formatCode="0" sourceLinked="0"/>
        <c:majorTickMark val="out"/>
        <c:minorTickMark val="none"/>
        <c:tickLblPos val="nextTo"/>
        <c:crossAx val="102432128"/>
        <c:crosses val="autoZero"/>
        <c:crossBetween val="midCat"/>
        <c:majorUnit val="2000"/>
      </c:valAx>
    </c:plotArea>
    <c:legend>
      <c:legendPos val="tr"/>
      <c:layout>
        <c:manualLayout>
          <c:xMode val="edge"/>
          <c:yMode val="edge"/>
          <c:x val="0.71524261390403121"/>
          <c:y val="0"/>
          <c:w val="0.28475738609596879"/>
          <c:h val="0.19339447870617024"/>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879178173087556"/>
          <c:y val="3.2709622804442798E-2"/>
          <c:w val="0.80211159852568226"/>
          <c:h val="0.82744751719649301"/>
        </c:manualLayout>
      </c:layout>
      <c:scatterChart>
        <c:scatterStyle val="smoothMarker"/>
        <c:varyColors val="0"/>
        <c:ser>
          <c:idx val="5"/>
          <c:order val="0"/>
          <c:tx>
            <c:strRef>
              <c:f>'B2T with STS graphs_by_spp_year'!$D$3489</c:f>
              <c:strCache>
                <c:ptCount val="1"/>
                <c:pt idx="0">
                  <c:v>2008</c:v>
                </c:pt>
              </c:strCache>
            </c:strRef>
          </c:tx>
          <c:spPr>
            <a:ln w="66675">
              <a:noFill/>
            </a:ln>
          </c:spPr>
          <c:marker>
            <c:symbol val="dash"/>
            <c:size val="15"/>
            <c:spPr>
              <a:solidFill>
                <a:schemeClr val="accent1"/>
              </a:solidFill>
              <a:ln>
                <a:solidFill>
                  <a:schemeClr val="accent1">
                    <a:lumMod val="50000"/>
                  </a:schemeClr>
                </a:solidFill>
              </a:ln>
            </c:spPr>
          </c:marker>
          <c:xVal>
            <c:numRef>
              <c:f>'B2T with STS graphs_by_spp_year'!$C$3489:$C$4238</c:f>
              <c:numCache>
                <c:formatCode>General</c:formatCode>
                <c:ptCount val="750"/>
                <c:pt idx="0">
                  <c:v>58.44</c:v>
                </c:pt>
                <c:pt idx="1">
                  <c:v>57.3</c:v>
                </c:pt>
                <c:pt idx="2">
                  <c:v>59.73</c:v>
                </c:pt>
                <c:pt idx="3">
                  <c:v>57.71</c:v>
                </c:pt>
                <c:pt idx="4">
                  <c:v>57.4</c:v>
                </c:pt>
                <c:pt idx="5">
                  <c:v>45.27</c:v>
                </c:pt>
                <c:pt idx="6">
                  <c:v>46.21</c:v>
                </c:pt>
                <c:pt idx="7">
                  <c:v>45.01</c:v>
                </c:pt>
                <c:pt idx="8">
                  <c:v>59.82</c:v>
                </c:pt>
                <c:pt idx="9">
                  <c:v>47.66</c:v>
                </c:pt>
                <c:pt idx="10">
                  <c:v>45.95</c:v>
                </c:pt>
                <c:pt idx="11">
                  <c:v>56.71</c:v>
                </c:pt>
                <c:pt idx="12">
                  <c:v>47.59</c:v>
                </c:pt>
                <c:pt idx="13">
                  <c:v>59.77</c:v>
                </c:pt>
                <c:pt idx="14">
                  <c:v>47.08</c:v>
                </c:pt>
                <c:pt idx="15">
                  <c:v>55.43</c:v>
                </c:pt>
                <c:pt idx="16">
                  <c:v>53.64</c:v>
                </c:pt>
                <c:pt idx="17">
                  <c:v>53.68</c:v>
                </c:pt>
                <c:pt idx="18">
                  <c:v>55.74</c:v>
                </c:pt>
                <c:pt idx="19">
                  <c:v>53.62</c:v>
                </c:pt>
                <c:pt idx="20">
                  <c:v>53.72</c:v>
                </c:pt>
                <c:pt idx="21">
                  <c:v>57.15</c:v>
                </c:pt>
                <c:pt idx="22">
                  <c:v>54.01</c:v>
                </c:pt>
                <c:pt idx="23">
                  <c:v>51.04</c:v>
                </c:pt>
                <c:pt idx="24">
                  <c:v>53.73</c:v>
                </c:pt>
                <c:pt idx="25">
                  <c:v>53.88</c:v>
                </c:pt>
                <c:pt idx="26">
                  <c:v>53.84</c:v>
                </c:pt>
                <c:pt idx="27">
                  <c:v>53.74</c:v>
                </c:pt>
                <c:pt idx="28">
                  <c:v>53.27</c:v>
                </c:pt>
                <c:pt idx="29">
                  <c:v>53.13</c:v>
                </c:pt>
                <c:pt idx="30">
                  <c:v>57.03</c:v>
                </c:pt>
                <c:pt idx="31">
                  <c:v>53.03</c:v>
                </c:pt>
                <c:pt idx="32">
                  <c:v>53.22</c:v>
                </c:pt>
                <c:pt idx="33">
                  <c:v>56.71</c:v>
                </c:pt>
                <c:pt idx="34">
                  <c:v>54.2</c:v>
                </c:pt>
                <c:pt idx="35">
                  <c:v>53.04</c:v>
                </c:pt>
                <c:pt idx="36">
                  <c:v>51.09</c:v>
                </c:pt>
                <c:pt idx="37">
                  <c:v>53.96</c:v>
                </c:pt>
                <c:pt idx="38">
                  <c:v>52.86</c:v>
                </c:pt>
                <c:pt idx="39">
                  <c:v>51.47</c:v>
                </c:pt>
                <c:pt idx="40">
                  <c:v>52.99</c:v>
                </c:pt>
                <c:pt idx="41">
                  <c:v>53.27</c:v>
                </c:pt>
                <c:pt idx="42">
                  <c:v>56.27</c:v>
                </c:pt>
                <c:pt idx="43">
                  <c:v>51.44</c:v>
                </c:pt>
                <c:pt idx="44">
                  <c:v>53.99</c:v>
                </c:pt>
                <c:pt idx="45">
                  <c:v>53.82</c:v>
                </c:pt>
                <c:pt idx="46">
                  <c:v>55.67</c:v>
                </c:pt>
                <c:pt idx="47">
                  <c:v>55.43</c:v>
                </c:pt>
                <c:pt idx="48">
                  <c:v>51.88</c:v>
                </c:pt>
                <c:pt idx="49">
                  <c:v>53.89</c:v>
                </c:pt>
                <c:pt idx="50">
                  <c:v>54.09</c:v>
                </c:pt>
                <c:pt idx="51">
                  <c:v>57.74</c:v>
                </c:pt>
                <c:pt idx="52">
                  <c:v>53.12</c:v>
                </c:pt>
                <c:pt idx="53">
                  <c:v>53.59</c:v>
                </c:pt>
                <c:pt idx="54">
                  <c:v>53.83</c:v>
                </c:pt>
                <c:pt idx="55">
                  <c:v>53.88</c:v>
                </c:pt>
                <c:pt idx="56">
                  <c:v>52.57</c:v>
                </c:pt>
                <c:pt idx="57">
                  <c:v>55.53</c:v>
                </c:pt>
                <c:pt idx="58">
                  <c:v>53.85</c:v>
                </c:pt>
                <c:pt idx="59">
                  <c:v>56.5</c:v>
                </c:pt>
                <c:pt idx="60">
                  <c:v>54</c:v>
                </c:pt>
                <c:pt idx="61">
                  <c:v>52.17</c:v>
                </c:pt>
                <c:pt idx="62">
                  <c:v>52.48</c:v>
                </c:pt>
                <c:pt idx="63">
                  <c:v>53.06</c:v>
                </c:pt>
                <c:pt idx="64">
                  <c:v>54.06</c:v>
                </c:pt>
                <c:pt idx="65">
                  <c:v>53.64</c:v>
                </c:pt>
                <c:pt idx="66">
                  <c:v>55.67</c:v>
                </c:pt>
                <c:pt idx="67">
                  <c:v>52.99</c:v>
                </c:pt>
                <c:pt idx="68">
                  <c:v>53.8</c:v>
                </c:pt>
                <c:pt idx="69">
                  <c:v>52.58</c:v>
                </c:pt>
                <c:pt idx="70">
                  <c:v>52.96</c:v>
                </c:pt>
                <c:pt idx="71">
                  <c:v>55.56</c:v>
                </c:pt>
                <c:pt idx="72">
                  <c:v>55.55</c:v>
                </c:pt>
                <c:pt idx="73">
                  <c:v>53.65</c:v>
                </c:pt>
                <c:pt idx="74">
                  <c:v>54.03</c:v>
                </c:pt>
                <c:pt idx="75">
                  <c:v>53.79</c:v>
                </c:pt>
                <c:pt idx="76">
                  <c:v>54.21</c:v>
                </c:pt>
                <c:pt idx="77">
                  <c:v>55</c:v>
                </c:pt>
                <c:pt idx="78">
                  <c:v>52.41</c:v>
                </c:pt>
                <c:pt idx="79">
                  <c:v>53.35</c:v>
                </c:pt>
                <c:pt idx="80">
                  <c:v>52.24</c:v>
                </c:pt>
                <c:pt idx="81">
                  <c:v>52.14</c:v>
                </c:pt>
                <c:pt idx="82">
                  <c:v>55.61</c:v>
                </c:pt>
                <c:pt idx="83">
                  <c:v>53.64</c:v>
                </c:pt>
                <c:pt idx="84">
                  <c:v>55.32</c:v>
                </c:pt>
                <c:pt idx="85">
                  <c:v>54.09</c:v>
                </c:pt>
                <c:pt idx="86">
                  <c:v>53.02</c:v>
                </c:pt>
                <c:pt idx="87">
                  <c:v>53.09</c:v>
                </c:pt>
                <c:pt idx="88">
                  <c:v>55.1</c:v>
                </c:pt>
                <c:pt idx="89">
                  <c:v>53.77</c:v>
                </c:pt>
                <c:pt idx="90">
                  <c:v>52.16</c:v>
                </c:pt>
                <c:pt idx="91">
                  <c:v>54.04</c:v>
                </c:pt>
                <c:pt idx="92">
                  <c:v>53.22</c:v>
                </c:pt>
                <c:pt idx="93">
                  <c:v>54.41</c:v>
                </c:pt>
                <c:pt idx="94">
                  <c:v>55.71</c:v>
                </c:pt>
                <c:pt idx="95">
                  <c:v>54.06</c:v>
                </c:pt>
                <c:pt idx="96">
                  <c:v>52.81</c:v>
                </c:pt>
                <c:pt idx="97">
                  <c:v>55.87</c:v>
                </c:pt>
                <c:pt idx="98">
                  <c:v>54.97</c:v>
                </c:pt>
                <c:pt idx="99">
                  <c:v>53.3</c:v>
                </c:pt>
                <c:pt idx="100">
                  <c:v>55.03</c:v>
                </c:pt>
                <c:pt idx="101">
                  <c:v>54.8</c:v>
                </c:pt>
                <c:pt idx="102">
                  <c:v>52.41</c:v>
                </c:pt>
                <c:pt idx="103">
                  <c:v>53.52</c:v>
                </c:pt>
                <c:pt idx="104">
                  <c:v>52.46</c:v>
                </c:pt>
                <c:pt idx="105">
                  <c:v>59.68</c:v>
                </c:pt>
                <c:pt idx="106">
                  <c:v>53.17</c:v>
                </c:pt>
                <c:pt idx="107">
                  <c:v>55.5</c:v>
                </c:pt>
                <c:pt idx="108">
                  <c:v>52.97</c:v>
                </c:pt>
                <c:pt idx="109">
                  <c:v>53.15</c:v>
                </c:pt>
                <c:pt idx="110">
                  <c:v>53.14</c:v>
                </c:pt>
                <c:pt idx="111">
                  <c:v>51.18</c:v>
                </c:pt>
                <c:pt idx="112">
                  <c:v>53.81</c:v>
                </c:pt>
                <c:pt idx="113">
                  <c:v>55.46</c:v>
                </c:pt>
                <c:pt idx="114">
                  <c:v>50.87</c:v>
                </c:pt>
                <c:pt idx="115">
                  <c:v>52.8</c:v>
                </c:pt>
                <c:pt idx="116">
                  <c:v>52.53</c:v>
                </c:pt>
                <c:pt idx="117">
                  <c:v>52.81</c:v>
                </c:pt>
                <c:pt idx="118">
                  <c:v>52.95</c:v>
                </c:pt>
                <c:pt idx="119">
                  <c:v>53.76</c:v>
                </c:pt>
                <c:pt idx="120">
                  <c:v>55.88</c:v>
                </c:pt>
                <c:pt idx="121">
                  <c:v>53.93</c:v>
                </c:pt>
                <c:pt idx="122">
                  <c:v>54.02</c:v>
                </c:pt>
                <c:pt idx="123">
                  <c:v>52.29</c:v>
                </c:pt>
                <c:pt idx="124">
                  <c:v>48</c:v>
                </c:pt>
                <c:pt idx="125">
                  <c:v>53.1</c:v>
                </c:pt>
                <c:pt idx="126">
                  <c:v>53.26</c:v>
                </c:pt>
                <c:pt idx="127">
                  <c:v>53.53</c:v>
                </c:pt>
                <c:pt idx="128">
                  <c:v>53.31</c:v>
                </c:pt>
                <c:pt idx="129">
                  <c:v>53.78</c:v>
                </c:pt>
                <c:pt idx="130">
                  <c:v>50.97</c:v>
                </c:pt>
                <c:pt idx="131">
                  <c:v>50.76</c:v>
                </c:pt>
                <c:pt idx="132">
                  <c:v>52.77</c:v>
                </c:pt>
                <c:pt idx="133">
                  <c:v>50.6</c:v>
                </c:pt>
                <c:pt idx="134">
                  <c:v>52.06</c:v>
                </c:pt>
                <c:pt idx="135">
                  <c:v>58.94</c:v>
                </c:pt>
                <c:pt idx="136">
                  <c:v>52.8</c:v>
                </c:pt>
                <c:pt idx="137">
                  <c:v>52.81</c:v>
                </c:pt>
                <c:pt idx="138">
                  <c:v>53.43</c:v>
                </c:pt>
                <c:pt idx="139">
                  <c:v>52.39</c:v>
                </c:pt>
                <c:pt idx="140">
                  <c:v>53.72</c:v>
                </c:pt>
                <c:pt idx="141">
                  <c:v>52.13</c:v>
                </c:pt>
                <c:pt idx="142">
                  <c:v>46.04</c:v>
                </c:pt>
                <c:pt idx="143">
                  <c:v>58.04</c:v>
                </c:pt>
                <c:pt idx="144">
                  <c:v>58.04</c:v>
                </c:pt>
                <c:pt idx="145">
                  <c:v>51.66</c:v>
                </c:pt>
                <c:pt idx="146">
                  <c:v>57.62</c:v>
                </c:pt>
                <c:pt idx="147">
                  <c:v>51.73</c:v>
                </c:pt>
                <c:pt idx="148">
                  <c:v>51.83</c:v>
                </c:pt>
                <c:pt idx="149">
                  <c:v>51.45</c:v>
                </c:pt>
                <c:pt idx="150">
                  <c:v>59.57</c:v>
                </c:pt>
                <c:pt idx="151">
                  <c:v>59.95</c:v>
                </c:pt>
                <c:pt idx="152">
                  <c:v>51.8</c:v>
                </c:pt>
                <c:pt idx="153">
                  <c:v>59.93</c:v>
                </c:pt>
                <c:pt idx="154">
                  <c:v>54.85</c:v>
                </c:pt>
                <c:pt idx="155">
                  <c:v>60.02</c:v>
                </c:pt>
                <c:pt idx="156">
                  <c:v>51.16</c:v>
                </c:pt>
                <c:pt idx="157">
                  <c:v>53.71</c:v>
                </c:pt>
                <c:pt idx="158">
                  <c:v>57.67</c:v>
                </c:pt>
                <c:pt idx="159">
                  <c:v>59.64</c:v>
                </c:pt>
                <c:pt idx="160">
                  <c:v>54.82</c:v>
                </c:pt>
                <c:pt idx="161">
                  <c:v>51.16</c:v>
                </c:pt>
                <c:pt idx="162">
                  <c:v>51.13</c:v>
                </c:pt>
                <c:pt idx="163">
                  <c:v>51.99</c:v>
                </c:pt>
                <c:pt idx="164">
                  <c:v>51.56</c:v>
                </c:pt>
                <c:pt idx="165">
                  <c:v>50.11</c:v>
                </c:pt>
                <c:pt idx="166">
                  <c:v>53.76</c:v>
                </c:pt>
                <c:pt idx="167">
                  <c:v>49.79</c:v>
                </c:pt>
                <c:pt idx="168">
                  <c:v>45.45</c:v>
                </c:pt>
                <c:pt idx="169">
                  <c:v>49.93</c:v>
                </c:pt>
                <c:pt idx="170">
                  <c:v>49.84</c:v>
                </c:pt>
                <c:pt idx="171">
                  <c:v>52.06</c:v>
                </c:pt>
                <c:pt idx="172">
                  <c:v>52.07</c:v>
                </c:pt>
                <c:pt idx="173">
                  <c:v>52.38</c:v>
                </c:pt>
                <c:pt idx="174">
                  <c:v>50.11</c:v>
                </c:pt>
                <c:pt idx="175">
                  <c:v>55.17</c:v>
                </c:pt>
                <c:pt idx="176">
                  <c:v>56.32</c:v>
                </c:pt>
                <c:pt idx="177">
                  <c:v>49.96</c:v>
                </c:pt>
                <c:pt idx="178">
                  <c:v>58.04</c:v>
                </c:pt>
                <c:pt idx="179">
                  <c:v>52.57</c:v>
                </c:pt>
                <c:pt idx="180">
                  <c:v>55.02</c:v>
                </c:pt>
                <c:pt idx="181">
                  <c:v>51.34</c:v>
                </c:pt>
                <c:pt idx="182">
                  <c:v>50.38</c:v>
                </c:pt>
                <c:pt idx="183">
                  <c:v>50.38</c:v>
                </c:pt>
                <c:pt idx="184">
                  <c:v>50.24</c:v>
                </c:pt>
                <c:pt idx="185">
                  <c:v>51.5</c:v>
                </c:pt>
                <c:pt idx="186">
                  <c:v>50.98</c:v>
                </c:pt>
                <c:pt idx="187">
                  <c:v>46.95</c:v>
                </c:pt>
                <c:pt idx="188">
                  <c:v>52.79</c:v>
                </c:pt>
                <c:pt idx="189">
                  <c:v>53.26</c:v>
                </c:pt>
                <c:pt idx="190">
                  <c:v>53.82</c:v>
                </c:pt>
                <c:pt idx="191">
                  <c:v>51.66</c:v>
                </c:pt>
                <c:pt idx="192">
                  <c:v>44.93</c:v>
                </c:pt>
                <c:pt idx="193">
                  <c:v>51.37</c:v>
                </c:pt>
                <c:pt idx="194">
                  <c:v>51.46</c:v>
                </c:pt>
                <c:pt idx="195">
                  <c:v>50.64</c:v>
                </c:pt>
                <c:pt idx="196">
                  <c:v>51.66</c:v>
                </c:pt>
                <c:pt idx="197">
                  <c:v>51.66</c:v>
                </c:pt>
                <c:pt idx="198">
                  <c:v>49.91</c:v>
                </c:pt>
                <c:pt idx="199">
                  <c:v>51.76</c:v>
                </c:pt>
                <c:pt idx="200">
                  <c:v>52.78</c:v>
                </c:pt>
                <c:pt idx="201">
                  <c:v>51.43</c:v>
                </c:pt>
                <c:pt idx="202">
                  <c:v>51.72</c:v>
                </c:pt>
                <c:pt idx="203">
                  <c:v>51.36</c:v>
                </c:pt>
                <c:pt idx="204">
                  <c:v>50.84</c:v>
                </c:pt>
                <c:pt idx="205">
                  <c:v>60.12</c:v>
                </c:pt>
                <c:pt idx="206">
                  <c:v>56.59</c:v>
                </c:pt>
                <c:pt idx="207">
                  <c:v>45.35</c:v>
                </c:pt>
                <c:pt idx="208">
                  <c:v>56.42</c:v>
                </c:pt>
                <c:pt idx="209">
                  <c:v>48.32</c:v>
                </c:pt>
                <c:pt idx="210">
                  <c:v>50.33</c:v>
                </c:pt>
                <c:pt idx="211">
                  <c:v>50.01</c:v>
                </c:pt>
                <c:pt idx="212">
                  <c:v>50.68</c:v>
                </c:pt>
                <c:pt idx="213">
                  <c:v>48.49</c:v>
                </c:pt>
                <c:pt idx="214">
                  <c:v>49.84</c:v>
                </c:pt>
                <c:pt idx="215">
                  <c:v>48.15</c:v>
                </c:pt>
                <c:pt idx="216">
                  <c:v>50.46</c:v>
                </c:pt>
                <c:pt idx="217">
                  <c:v>50.32</c:v>
                </c:pt>
                <c:pt idx="218">
                  <c:v>54.79</c:v>
                </c:pt>
                <c:pt idx="219">
                  <c:v>48.3</c:v>
                </c:pt>
                <c:pt idx="220">
                  <c:v>49.95</c:v>
                </c:pt>
                <c:pt idx="221">
                  <c:v>47.78</c:v>
                </c:pt>
                <c:pt idx="222">
                  <c:v>45.18</c:v>
                </c:pt>
                <c:pt idx="223">
                  <c:v>49.8</c:v>
                </c:pt>
                <c:pt idx="224">
                  <c:v>50.39</c:v>
                </c:pt>
                <c:pt idx="225">
                  <c:v>49.93</c:v>
                </c:pt>
                <c:pt idx="226">
                  <c:v>48.5</c:v>
                </c:pt>
                <c:pt idx="227">
                  <c:v>49.96</c:v>
                </c:pt>
                <c:pt idx="228">
                  <c:v>50.01</c:v>
                </c:pt>
                <c:pt idx="229">
                  <c:v>47.78</c:v>
                </c:pt>
                <c:pt idx="230">
                  <c:v>50.32</c:v>
                </c:pt>
                <c:pt idx="231">
                  <c:v>47.82</c:v>
                </c:pt>
                <c:pt idx="232">
                  <c:v>47.78</c:v>
                </c:pt>
                <c:pt idx="233">
                  <c:v>51.4</c:v>
                </c:pt>
                <c:pt idx="234">
                  <c:v>47.66</c:v>
                </c:pt>
                <c:pt idx="235">
                  <c:v>47.08</c:v>
                </c:pt>
                <c:pt idx="236">
                  <c:v>50.89</c:v>
                </c:pt>
                <c:pt idx="237">
                  <c:v>49.6</c:v>
                </c:pt>
                <c:pt idx="238">
                  <c:v>51.5</c:v>
                </c:pt>
                <c:pt idx="239">
                  <c:v>50.25</c:v>
                </c:pt>
                <c:pt idx="240">
                  <c:v>49.85</c:v>
                </c:pt>
                <c:pt idx="241">
                  <c:v>51.38</c:v>
                </c:pt>
                <c:pt idx="242">
                  <c:v>47.06</c:v>
                </c:pt>
                <c:pt idx="243">
                  <c:v>49.78</c:v>
                </c:pt>
                <c:pt idx="244">
                  <c:v>48.28</c:v>
                </c:pt>
                <c:pt idx="245">
                  <c:v>49.57</c:v>
                </c:pt>
                <c:pt idx="246">
                  <c:v>49.53</c:v>
                </c:pt>
                <c:pt idx="247">
                  <c:v>47.23</c:v>
                </c:pt>
                <c:pt idx="248">
                  <c:v>47.89</c:v>
                </c:pt>
                <c:pt idx="249">
                  <c:v>47.25</c:v>
                </c:pt>
                <c:pt idx="250">
                  <c:v>50.81</c:v>
                </c:pt>
                <c:pt idx="251">
                  <c:v>50.61</c:v>
                </c:pt>
                <c:pt idx="252">
                  <c:v>49.88</c:v>
                </c:pt>
                <c:pt idx="253">
                  <c:v>47.11</c:v>
                </c:pt>
                <c:pt idx="254">
                  <c:v>50.67</c:v>
                </c:pt>
                <c:pt idx="255">
                  <c:v>48.96</c:v>
                </c:pt>
                <c:pt idx="256">
                  <c:v>45.04</c:v>
                </c:pt>
                <c:pt idx="257">
                  <c:v>51.35</c:v>
                </c:pt>
                <c:pt idx="258">
                  <c:v>46.77</c:v>
                </c:pt>
                <c:pt idx="259">
                  <c:v>50.44</c:v>
                </c:pt>
                <c:pt idx="260">
                  <c:v>49.9</c:v>
                </c:pt>
                <c:pt idx="261">
                  <c:v>50.44</c:v>
                </c:pt>
                <c:pt idx="262">
                  <c:v>50.66</c:v>
                </c:pt>
                <c:pt idx="263">
                  <c:v>49.56</c:v>
                </c:pt>
                <c:pt idx="264">
                  <c:v>49.13</c:v>
                </c:pt>
                <c:pt idx="265">
                  <c:v>49.8</c:v>
                </c:pt>
                <c:pt idx="266">
                  <c:v>49.47</c:v>
                </c:pt>
                <c:pt idx="267">
                  <c:v>47.11</c:v>
                </c:pt>
                <c:pt idx="268">
                  <c:v>49.87</c:v>
                </c:pt>
                <c:pt idx="269">
                  <c:v>50.64</c:v>
                </c:pt>
                <c:pt idx="270">
                  <c:v>45.58</c:v>
                </c:pt>
                <c:pt idx="271">
                  <c:v>45.98</c:v>
                </c:pt>
                <c:pt idx="272">
                  <c:v>47.03</c:v>
                </c:pt>
                <c:pt idx="273">
                  <c:v>51.54</c:v>
                </c:pt>
                <c:pt idx="274">
                  <c:v>49.08</c:v>
                </c:pt>
                <c:pt idx="275">
                  <c:v>48.45</c:v>
                </c:pt>
                <c:pt idx="276">
                  <c:v>46.08</c:v>
                </c:pt>
                <c:pt idx="277">
                  <c:v>49.3</c:v>
                </c:pt>
                <c:pt idx="278">
                  <c:v>45.46</c:v>
                </c:pt>
                <c:pt idx="279">
                  <c:v>49.46</c:v>
                </c:pt>
                <c:pt idx="280">
                  <c:v>47.54</c:v>
                </c:pt>
                <c:pt idx="281">
                  <c:v>48.57</c:v>
                </c:pt>
                <c:pt idx="282">
                  <c:v>49.05</c:v>
                </c:pt>
                <c:pt idx="283">
                  <c:v>46.9</c:v>
                </c:pt>
                <c:pt idx="284">
                  <c:v>47.49</c:v>
                </c:pt>
                <c:pt idx="285">
                  <c:v>49.98</c:v>
                </c:pt>
                <c:pt idx="286">
                  <c:v>48.61</c:v>
                </c:pt>
                <c:pt idx="287">
                  <c:v>48.75</c:v>
                </c:pt>
                <c:pt idx="288">
                  <c:v>48.8</c:v>
                </c:pt>
                <c:pt idx="289">
                  <c:v>45.01</c:v>
                </c:pt>
                <c:pt idx="290">
                  <c:v>46.39</c:v>
                </c:pt>
                <c:pt idx="291">
                  <c:v>47.5</c:v>
                </c:pt>
                <c:pt idx="292">
                  <c:v>50.55</c:v>
                </c:pt>
                <c:pt idx="293">
                  <c:v>47.43</c:v>
                </c:pt>
                <c:pt idx="294">
                  <c:v>47.54</c:v>
                </c:pt>
                <c:pt idx="295">
                  <c:v>49.03</c:v>
                </c:pt>
                <c:pt idx="296">
                  <c:v>50.69</c:v>
                </c:pt>
                <c:pt idx="297">
                  <c:v>49.15</c:v>
                </c:pt>
                <c:pt idx="298">
                  <c:v>49.03</c:v>
                </c:pt>
                <c:pt idx="299">
                  <c:v>49.04</c:v>
                </c:pt>
                <c:pt idx="300">
                  <c:v>50.01</c:v>
                </c:pt>
                <c:pt idx="301">
                  <c:v>50.03</c:v>
                </c:pt>
                <c:pt idx="302">
                  <c:v>47.31</c:v>
                </c:pt>
                <c:pt idx="303">
                  <c:v>47.39</c:v>
                </c:pt>
                <c:pt idx="304">
                  <c:v>47.98</c:v>
                </c:pt>
                <c:pt idx="305">
                  <c:v>50.96</c:v>
                </c:pt>
                <c:pt idx="306">
                  <c:v>48.41</c:v>
                </c:pt>
                <c:pt idx="307">
                  <c:v>45.46</c:v>
                </c:pt>
                <c:pt idx="308">
                  <c:v>47.04</c:v>
                </c:pt>
                <c:pt idx="309">
                  <c:v>47.2</c:v>
                </c:pt>
                <c:pt idx="310">
                  <c:v>50.53</c:v>
                </c:pt>
                <c:pt idx="311">
                  <c:v>50.43</c:v>
                </c:pt>
                <c:pt idx="312">
                  <c:v>48.47</c:v>
                </c:pt>
                <c:pt idx="313">
                  <c:v>48.62</c:v>
                </c:pt>
                <c:pt idx="314">
                  <c:v>48.16</c:v>
                </c:pt>
                <c:pt idx="315">
                  <c:v>49.07</c:v>
                </c:pt>
                <c:pt idx="316">
                  <c:v>48.49</c:v>
                </c:pt>
                <c:pt idx="317">
                  <c:v>50.39</c:v>
                </c:pt>
                <c:pt idx="318">
                  <c:v>50.61</c:v>
                </c:pt>
                <c:pt idx="319">
                  <c:v>48.33</c:v>
                </c:pt>
                <c:pt idx="320">
                  <c:v>49.65</c:v>
                </c:pt>
                <c:pt idx="321">
                  <c:v>47.18</c:v>
                </c:pt>
                <c:pt idx="322">
                  <c:v>48.93</c:v>
                </c:pt>
                <c:pt idx="323">
                  <c:v>50.14</c:v>
                </c:pt>
                <c:pt idx="324">
                  <c:v>49.75</c:v>
                </c:pt>
                <c:pt idx="325">
                  <c:v>46.44</c:v>
                </c:pt>
                <c:pt idx="326">
                  <c:v>48.47</c:v>
                </c:pt>
                <c:pt idx="327">
                  <c:v>49.06</c:v>
                </c:pt>
                <c:pt idx="328">
                  <c:v>48.29</c:v>
                </c:pt>
                <c:pt idx="329">
                  <c:v>51.39</c:v>
                </c:pt>
                <c:pt idx="330">
                  <c:v>47.86</c:v>
                </c:pt>
                <c:pt idx="331">
                  <c:v>48.25</c:v>
                </c:pt>
                <c:pt idx="332">
                  <c:v>45.43</c:v>
                </c:pt>
                <c:pt idx="333">
                  <c:v>45.48</c:v>
                </c:pt>
                <c:pt idx="334">
                  <c:v>49.94</c:v>
                </c:pt>
                <c:pt idx="335">
                  <c:v>50.44</c:v>
                </c:pt>
                <c:pt idx="336">
                  <c:v>49.8</c:v>
                </c:pt>
                <c:pt idx="337">
                  <c:v>49.63</c:v>
                </c:pt>
                <c:pt idx="338">
                  <c:v>50.93</c:v>
                </c:pt>
                <c:pt idx="339">
                  <c:v>46.84</c:v>
                </c:pt>
                <c:pt idx="340">
                  <c:v>47.09</c:v>
                </c:pt>
                <c:pt idx="341">
                  <c:v>50.03</c:v>
                </c:pt>
                <c:pt idx="342">
                  <c:v>49.13</c:v>
                </c:pt>
                <c:pt idx="343">
                  <c:v>46.65</c:v>
                </c:pt>
                <c:pt idx="344">
                  <c:v>50.53</c:v>
                </c:pt>
                <c:pt idx="345">
                  <c:v>49.06</c:v>
                </c:pt>
                <c:pt idx="346">
                  <c:v>45.92</c:v>
                </c:pt>
                <c:pt idx="347">
                  <c:v>47.98</c:v>
                </c:pt>
                <c:pt idx="348">
                  <c:v>47.71</c:v>
                </c:pt>
                <c:pt idx="349">
                  <c:v>50.25</c:v>
                </c:pt>
                <c:pt idx="350">
                  <c:v>47.88</c:v>
                </c:pt>
                <c:pt idx="351">
                  <c:v>45.63</c:v>
                </c:pt>
                <c:pt idx="352">
                  <c:v>47.37</c:v>
                </c:pt>
                <c:pt idx="353">
                  <c:v>44.79</c:v>
                </c:pt>
                <c:pt idx="354">
                  <c:v>47.6</c:v>
                </c:pt>
                <c:pt idx="355">
                  <c:v>49.24</c:v>
                </c:pt>
                <c:pt idx="356">
                  <c:v>50.77</c:v>
                </c:pt>
                <c:pt idx="357">
                  <c:v>49.19</c:v>
                </c:pt>
                <c:pt idx="358">
                  <c:v>49.26</c:v>
                </c:pt>
                <c:pt idx="359">
                  <c:v>49.92</c:v>
                </c:pt>
                <c:pt idx="360">
                  <c:v>49.92</c:v>
                </c:pt>
                <c:pt idx="361">
                  <c:v>50.43</c:v>
                </c:pt>
                <c:pt idx="362">
                  <c:v>47.18</c:v>
                </c:pt>
                <c:pt idx="363">
                  <c:v>47.38</c:v>
                </c:pt>
                <c:pt idx="364">
                  <c:v>50.57</c:v>
                </c:pt>
                <c:pt idx="365">
                  <c:v>48.49</c:v>
                </c:pt>
                <c:pt idx="366">
                  <c:v>47.55</c:v>
                </c:pt>
                <c:pt idx="367">
                  <c:v>48.34</c:v>
                </c:pt>
                <c:pt idx="368">
                  <c:v>47.47</c:v>
                </c:pt>
                <c:pt idx="369">
                  <c:v>47.29</c:v>
                </c:pt>
                <c:pt idx="370">
                  <c:v>47.38</c:v>
                </c:pt>
                <c:pt idx="371">
                  <c:v>50.49</c:v>
                </c:pt>
                <c:pt idx="372">
                  <c:v>47.25</c:v>
                </c:pt>
                <c:pt idx="373">
                  <c:v>50.57</c:v>
                </c:pt>
                <c:pt idx="374">
                  <c:v>51.34</c:v>
                </c:pt>
                <c:pt idx="375">
                  <c:v>46.94</c:v>
                </c:pt>
                <c:pt idx="376">
                  <c:v>49.17</c:v>
                </c:pt>
                <c:pt idx="377">
                  <c:v>45.93</c:v>
                </c:pt>
                <c:pt idx="378">
                  <c:v>50.98</c:v>
                </c:pt>
                <c:pt idx="379">
                  <c:v>50.04</c:v>
                </c:pt>
                <c:pt idx="380">
                  <c:v>48.18</c:v>
                </c:pt>
                <c:pt idx="381">
                  <c:v>43.93</c:v>
                </c:pt>
                <c:pt idx="382">
                  <c:v>48.97</c:v>
                </c:pt>
                <c:pt idx="383">
                  <c:v>50.14</c:v>
                </c:pt>
                <c:pt idx="384">
                  <c:v>48.16</c:v>
                </c:pt>
                <c:pt idx="385">
                  <c:v>48.19</c:v>
                </c:pt>
                <c:pt idx="386">
                  <c:v>50.09</c:v>
                </c:pt>
                <c:pt idx="387">
                  <c:v>50.5</c:v>
                </c:pt>
                <c:pt idx="388">
                  <c:v>50.69</c:v>
                </c:pt>
                <c:pt idx="389">
                  <c:v>51.13</c:v>
                </c:pt>
                <c:pt idx="390">
                  <c:v>47.78</c:v>
                </c:pt>
                <c:pt idx="391">
                  <c:v>46.7</c:v>
                </c:pt>
                <c:pt idx="392">
                  <c:v>46.9</c:v>
                </c:pt>
                <c:pt idx="393">
                  <c:v>50.69</c:v>
                </c:pt>
                <c:pt idx="394">
                  <c:v>49.19</c:v>
                </c:pt>
                <c:pt idx="395">
                  <c:v>50.73</c:v>
                </c:pt>
                <c:pt idx="396">
                  <c:v>48.05</c:v>
                </c:pt>
                <c:pt idx="397">
                  <c:v>50.71</c:v>
                </c:pt>
                <c:pt idx="398">
                  <c:v>45.52</c:v>
                </c:pt>
                <c:pt idx="399">
                  <c:v>48.37</c:v>
                </c:pt>
                <c:pt idx="400">
                  <c:v>48.45</c:v>
                </c:pt>
                <c:pt idx="401">
                  <c:v>50.29</c:v>
                </c:pt>
                <c:pt idx="402">
                  <c:v>50.24</c:v>
                </c:pt>
                <c:pt idx="403">
                  <c:v>51.04</c:v>
                </c:pt>
                <c:pt idx="404">
                  <c:v>49.23</c:v>
                </c:pt>
                <c:pt idx="405">
                  <c:v>50.26</c:v>
                </c:pt>
                <c:pt idx="406">
                  <c:v>45.7</c:v>
                </c:pt>
                <c:pt idx="407">
                  <c:v>46.06</c:v>
                </c:pt>
                <c:pt idx="408">
                  <c:v>46.52</c:v>
                </c:pt>
                <c:pt idx="409">
                  <c:v>46.77</c:v>
                </c:pt>
                <c:pt idx="410">
                  <c:v>46.06</c:v>
                </c:pt>
                <c:pt idx="411">
                  <c:v>48.62</c:v>
                </c:pt>
                <c:pt idx="412">
                  <c:v>50.35</c:v>
                </c:pt>
                <c:pt idx="413">
                  <c:v>46.02</c:v>
                </c:pt>
                <c:pt idx="414">
                  <c:v>50.64</c:v>
                </c:pt>
                <c:pt idx="415">
                  <c:v>50.51</c:v>
                </c:pt>
                <c:pt idx="416">
                  <c:v>50.35</c:v>
                </c:pt>
                <c:pt idx="417">
                  <c:v>50.26</c:v>
                </c:pt>
                <c:pt idx="418">
                  <c:v>51.13</c:v>
                </c:pt>
                <c:pt idx="419">
                  <c:v>46.56</c:v>
                </c:pt>
                <c:pt idx="420">
                  <c:v>48.59</c:v>
                </c:pt>
                <c:pt idx="421">
                  <c:v>45.82</c:v>
                </c:pt>
                <c:pt idx="422">
                  <c:v>50.34</c:v>
                </c:pt>
                <c:pt idx="423">
                  <c:v>50.56</c:v>
                </c:pt>
                <c:pt idx="424">
                  <c:v>45.43</c:v>
                </c:pt>
                <c:pt idx="425">
                  <c:v>47.61</c:v>
                </c:pt>
                <c:pt idx="426">
                  <c:v>50.35</c:v>
                </c:pt>
                <c:pt idx="427">
                  <c:v>50.34</c:v>
                </c:pt>
                <c:pt idx="428">
                  <c:v>47.13</c:v>
                </c:pt>
                <c:pt idx="429">
                  <c:v>50.02</c:v>
                </c:pt>
                <c:pt idx="430">
                  <c:v>49.19</c:v>
                </c:pt>
                <c:pt idx="431">
                  <c:v>48.7</c:v>
                </c:pt>
                <c:pt idx="432">
                  <c:v>50.52</c:v>
                </c:pt>
                <c:pt idx="433">
                  <c:v>50.58</c:v>
                </c:pt>
                <c:pt idx="434">
                  <c:v>48.62</c:v>
                </c:pt>
                <c:pt idx="435">
                  <c:v>50.61</c:v>
                </c:pt>
                <c:pt idx="436">
                  <c:v>47.89</c:v>
                </c:pt>
                <c:pt idx="437">
                  <c:v>45.87</c:v>
                </c:pt>
                <c:pt idx="438">
                  <c:v>50.56</c:v>
                </c:pt>
                <c:pt idx="439">
                  <c:v>45.52</c:v>
                </c:pt>
                <c:pt idx="440">
                  <c:v>48.07</c:v>
                </c:pt>
                <c:pt idx="441">
                  <c:v>50.55</c:v>
                </c:pt>
                <c:pt idx="442">
                  <c:v>50.56</c:v>
                </c:pt>
                <c:pt idx="443">
                  <c:v>46.8</c:v>
                </c:pt>
                <c:pt idx="444">
                  <c:v>48.31</c:v>
                </c:pt>
                <c:pt idx="445">
                  <c:v>49.68</c:v>
                </c:pt>
                <c:pt idx="446">
                  <c:v>50.5</c:v>
                </c:pt>
                <c:pt idx="447">
                  <c:v>49.67</c:v>
                </c:pt>
                <c:pt idx="448">
                  <c:v>50.67</c:v>
                </c:pt>
                <c:pt idx="449">
                  <c:v>49.82</c:v>
                </c:pt>
                <c:pt idx="450">
                  <c:v>46.97</c:v>
                </c:pt>
                <c:pt idx="451">
                  <c:v>50.03</c:v>
                </c:pt>
                <c:pt idx="452">
                  <c:v>50.58</c:v>
                </c:pt>
                <c:pt idx="453">
                  <c:v>49.34</c:v>
                </c:pt>
                <c:pt idx="454">
                  <c:v>48.55</c:v>
                </c:pt>
                <c:pt idx="455">
                  <c:v>50.29</c:v>
                </c:pt>
                <c:pt idx="456">
                  <c:v>49.1</c:v>
                </c:pt>
                <c:pt idx="457">
                  <c:v>44.63</c:v>
                </c:pt>
                <c:pt idx="458">
                  <c:v>44.6</c:v>
                </c:pt>
                <c:pt idx="459">
                  <c:v>47.86</c:v>
                </c:pt>
                <c:pt idx="460">
                  <c:v>47.2</c:v>
                </c:pt>
                <c:pt idx="461">
                  <c:v>45.47</c:v>
                </c:pt>
                <c:pt idx="462">
                  <c:v>45.31</c:v>
                </c:pt>
                <c:pt idx="463">
                  <c:v>47.51</c:v>
                </c:pt>
                <c:pt idx="464">
                  <c:v>46.06</c:v>
                </c:pt>
                <c:pt idx="465">
                  <c:v>45.48</c:v>
                </c:pt>
                <c:pt idx="466">
                  <c:v>47.72</c:v>
                </c:pt>
                <c:pt idx="467">
                  <c:v>47.12</c:v>
                </c:pt>
                <c:pt idx="468">
                  <c:v>46.34</c:v>
                </c:pt>
                <c:pt idx="469">
                  <c:v>47.48</c:v>
                </c:pt>
                <c:pt idx="470">
                  <c:v>49.54</c:v>
                </c:pt>
                <c:pt idx="471">
                  <c:v>47.77</c:v>
                </c:pt>
                <c:pt idx="472">
                  <c:v>47.71</c:v>
                </c:pt>
                <c:pt idx="473">
                  <c:v>47.73</c:v>
                </c:pt>
                <c:pt idx="474">
                  <c:v>47.83</c:v>
                </c:pt>
                <c:pt idx="475">
                  <c:v>49.13</c:v>
                </c:pt>
                <c:pt idx="476">
                  <c:v>48.43</c:v>
                </c:pt>
                <c:pt idx="477">
                  <c:v>49.07</c:v>
                </c:pt>
                <c:pt idx="478">
                  <c:v>49.33</c:v>
                </c:pt>
                <c:pt idx="479">
                  <c:v>47.65</c:v>
                </c:pt>
                <c:pt idx="480">
                  <c:v>50.03</c:v>
                </c:pt>
                <c:pt idx="481">
                  <c:v>48.43</c:v>
                </c:pt>
                <c:pt idx="482">
                  <c:v>46.33</c:v>
                </c:pt>
                <c:pt idx="483">
                  <c:v>47.06</c:v>
                </c:pt>
                <c:pt idx="484">
                  <c:v>49.91</c:v>
                </c:pt>
                <c:pt idx="485">
                  <c:v>50.85</c:v>
                </c:pt>
                <c:pt idx="486">
                  <c:v>49.19</c:v>
                </c:pt>
                <c:pt idx="487">
                  <c:v>46.71</c:v>
                </c:pt>
                <c:pt idx="488">
                  <c:v>47.38</c:v>
                </c:pt>
                <c:pt idx="489">
                  <c:v>48.7</c:v>
                </c:pt>
                <c:pt idx="490">
                  <c:v>47.83</c:v>
                </c:pt>
                <c:pt idx="491">
                  <c:v>48.47</c:v>
                </c:pt>
                <c:pt idx="492">
                  <c:v>45.73</c:v>
                </c:pt>
                <c:pt idx="493">
                  <c:v>46.85</c:v>
                </c:pt>
                <c:pt idx="494">
                  <c:v>45.67</c:v>
                </c:pt>
                <c:pt idx="495">
                  <c:v>45.4</c:v>
                </c:pt>
                <c:pt idx="496">
                  <c:v>45.23</c:v>
                </c:pt>
                <c:pt idx="497">
                  <c:v>47.89</c:v>
                </c:pt>
                <c:pt idx="498">
                  <c:v>47.62</c:v>
                </c:pt>
                <c:pt idx="499">
                  <c:v>45.52</c:v>
                </c:pt>
                <c:pt idx="500">
                  <c:v>45.39</c:v>
                </c:pt>
                <c:pt idx="501">
                  <c:v>45.09</c:v>
                </c:pt>
                <c:pt idx="502">
                  <c:v>46.43</c:v>
                </c:pt>
                <c:pt idx="503">
                  <c:v>47.77</c:v>
                </c:pt>
                <c:pt idx="504">
                  <c:v>45.81</c:v>
                </c:pt>
                <c:pt idx="505">
                  <c:v>47.47</c:v>
                </c:pt>
                <c:pt idx="506">
                  <c:v>48.47</c:v>
                </c:pt>
                <c:pt idx="507">
                  <c:v>48.06</c:v>
                </c:pt>
                <c:pt idx="508">
                  <c:v>46.82</c:v>
                </c:pt>
                <c:pt idx="509">
                  <c:v>46.84</c:v>
                </c:pt>
                <c:pt idx="510">
                  <c:v>50.44</c:v>
                </c:pt>
                <c:pt idx="511">
                  <c:v>47.63</c:v>
                </c:pt>
                <c:pt idx="512">
                  <c:v>47.88</c:v>
                </c:pt>
                <c:pt idx="513">
                  <c:v>47.61</c:v>
                </c:pt>
                <c:pt idx="514">
                  <c:v>47.8</c:v>
                </c:pt>
                <c:pt idx="515">
                  <c:v>45.68</c:v>
                </c:pt>
                <c:pt idx="516">
                  <c:v>50.1</c:v>
                </c:pt>
                <c:pt idx="517">
                  <c:v>50.66</c:v>
                </c:pt>
                <c:pt idx="518">
                  <c:v>47.28</c:v>
                </c:pt>
                <c:pt idx="519">
                  <c:v>46.63</c:v>
                </c:pt>
                <c:pt idx="520">
                  <c:v>47.3</c:v>
                </c:pt>
                <c:pt idx="521">
                  <c:v>45.84</c:v>
                </c:pt>
                <c:pt idx="522">
                  <c:v>50.46</c:v>
                </c:pt>
                <c:pt idx="523">
                  <c:v>47.03</c:v>
                </c:pt>
                <c:pt idx="524">
                  <c:v>46.55</c:v>
                </c:pt>
                <c:pt idx="525">
                  <c:v>47.64</c:v>
                </c:pt>
                <c:pt idx="526">
                  <c:v>50.43</c:v>
                </c:pt>
                <c:pt idx="527">
                  <c:v>47.62</c:v>
                </c:pt>
                <c:pt idx="528">
                  <c:v>49.53</c:v>
                </c:pt>
                <c:pt idx="529">
                  <c:v>47.79</c:v>
                </c:pt>
                <c:pt idx="530">
                  <c:v>47.55</c:v>
                </c:pt>
                <c:pt idx="531">
                  <c:v>49.7</c:v>
                </c:pt>
                <c:pt idx="532">
                  <c:v>47.07</c:v>
                </c:pt>
                <c:pt idx="533">
                  <c:v>50.08</c:v>
                </c:pt>
                <c:pt idx="534">
                  <c:v>46.26</c:v>
                </c:pt>
                <c:pt idx="535">
                  <c:v>47.62</c:v>
                </c:pt>
                <c:pt idx="536">
                  <c:v>46.34</c:v>
                </c:pt>
                <c:pt idx="537">
                  <c:v>44.63</c:v>
                </c:pt>
                <c:pt idx="538">
                  <c:v>45.39</c:v>
                </c:pt>
                <c:pt idx="539">
                  <c:v>50.3</c:v>
                </c:pt>
                <c:pt idx="540">
                  <c:v>45.42</c:v>
                </c:pt>
                <c:pt idx="541">
                  <c:v>47.63</c:v>
                </c:pt>
                <c:pt idx="542">
                  <c:v>46.09</c:v>
                </c:pt>
                <c:pt idx="543">
                  <c:v>47.78</c:v>
                </c:pt>
                <c:pt idx="544">
                  <c:v>45.25</c:v>
                </c:pt>
                <c:pt idx="545">
                  <c:v>46.22</c:v>
                </c:pt>
                <c:pt idx="546">
                  <c:v>47.74</c:v>
                </c:pt>
                <c:pt idx="547">
                  <c:v>50.26</c:v>
                </c:pt>
                <c:pt idx="548">
                  <c:v>47.67</c:v>
                </c:pt>
                <c:pt idx="549">
                  <c:v>47.65</c:v>
                </c:pt>
                <c:pt idx="550">
                  <c:v>47.61</c:v>
                </c:pt>
                <c:pt idx="551">
                  <c:v>49.58</c:v>
                </c:pt>
                <c:pt idx="552">
                  <c:v>46.94</c:v>
                </c:pt>
                <c:pt idx="553">
                  <c:v>49.93</c:v>
                </c:pt>
                <c:pt idx="554">
                  <c:v>47.58</c:v>
                </c:pt>
                <c:pt idx="555">
                  <c:v>45.5</c:v>
                </c:pt>
                <c:pt idx="556">
                  <c:v>50.36</c:v>
                </c:pt>
                <c:pt idx="557">
                  <c:v>46.69</c:v>
                </c:pt>
                <c:pt idx="558">
                  <c:v>51.34</c:v>
                </c:pt>
                <c:pt idx="559">
                  <c:v>47.79</c:v>
                </c:pt>
                <c:pt idx="560">
                  <c:v>50.91</c:v>
                </c:pt>
                <c:pt idx="561">
                  <c:v>47.01</c:v>
                </c:pt>
                <c:pt idx="562">
                  <c:v>50.2</c:v>
                </c:pt>
                <c:pt idx="563">
                  <c:v>47.72</c:v>
                </c:pt>
                <c:pt idx="564">
                  <c:v>47.47</c:v>
                </c:pt>
                <c:pt idx="565">
                  <c:v>46.06</c:v>
                </c:pt>
                <c:pt idx="566">
                  <c:v>48.54</c:v>
                </c:pt>
                <c:pt idx="567">
                  <c:v>50.04</c:v>
                </c:pt>
                <c:pt idx="568">
                  <c:v>49.43</c:v>
                </c:pt>
                <c:pt idx="569">
                  <c:v>47.16</c:v>
                </c:pt>
                <c:pt idx="570">
                  <c:v>44.84</c:v>
                </c:pt>
                <c:pt idx="571">
                  <c:v>49.09</c:v>
                </c:pt>
                <c:pt idx="572">
                  <c:v>45.47</c:v>
                </c:pt>
                <c:pt idx="573">
                  <c:v>46.94</c:v>
                </c:pt>
                <c:pt idx="574">
                  <c:v>45.15</c:v>
                </c:pt>
                <c:pt idx="575">
                  <c:v>43.51</c:v>
                </c:pt>
                <c:pt idx="576">
                  <c:v>45.42</c:v>
                </c:pt>
                <c:pt idx="577">
                  <c:v>45.11</c:v>
                </c:pt>
                <c:pt idx="578">
                  <c:v>47.14</c:v>
                </c:pt>
                <c:pt idx="579">
                  <c:v>45.34</c:v>
                </c:pt>
                <c:pt idx="580">
                  <c:v>47.38</c:v>
                </c:pt>
                <c:pt idx="581">
                  <c:v>45.33</c:v>
                </c:pt>
                <c:pt idx="582">
                  <c:v>45.13</c:v>
                </c:pt>
                <c:pt idx="583">
                  <c:v>45.52</c:v>
                </c:pt>
                <c:pt idx="584">
                  <c:v>45.53</c:v>
                </c:pt>
                <c:pt idx="585">
                  <c:v>47.33</c:v>
                </c:pt>
                <c:pt idx="586">
                  <c:v>46.22</c:v>
                </c:pt>
                <c:pt idx="587">
                  <c:v>45.57</c:v>
                </c:pt>
                <c:pt idx="588">
                  <c:v>45.56</c:v>
                </c:pt>
                <c:pt idx="589">
                  <c:v>49.08</c:v>
                </c:pt>
                <c:pt idx="590">
                  <c:v>47.25</c:v>
                </c:pt>
                <c:pt idx="591">
                  <c:v>45.48</c:v>
                </c:pt>
                <c:pt idx="592">
                  <c:v>45.14</c:v>
                </c:pt>
                <c:pt idx="593">
                  <c:v>47.48</c:v>
                </c:pt>
                <c:pt idx="594">
                  <c:v>47.78</c:v>
                </c:pt>
                <c:pt idx="595">
                  <c:v>47.68</c:v>
                </c:pt>
                <c:pt idx="596">
                  <c:v>47.52</c:v>
                </c:pt>
                <c:pt idx="597">
                  <c:v>47.09</c:v>
                </c:pt>
                <c:pt idx="598">
                  <c:v>46.85</c:v>
                </c:pt>
                <c:pt idx="599">
                  <c:v>45.67</c:v>
                </c:pt>
                <c:pt idx="600">
                  <c:v>49.85</c:v>
                </c:pt>
                <c:pt idx="601">
                  <c:v>49.33</c:v>
                </c:pt>
                <c:pt idx="602">
                  <c:v>47.02</c:v>
                </c:pt>
                <c:pt idx="603">
                  <c:v>48.21</c:v>
                </c:pt>
                <c:pt idx="604">
                  <c:v>50.05</c:v>
                </c:pt>
                <c:pt idx="605">
                  <c:v>47.31</c:v>
                </c:pt>
                <c:pt idx="606">
                  <c:v>45.13</c:v>
                </c:pt>
                <c:pt idx="607">
                  <c:v>47.33</c:v>
                </c:pt>
                <c:pt idx="608">
                  <c:v>47.68</c:v>
                </c:pt>
                <c:pt idx="609">
                  <c:v>50.07</c:v>
                </c:pt>
                <c:pt idx="610">
                  <c:v>48.16</c:v>
                </c:pt>
                <c:pt idx="611">
                  <c:v>45.4</c:v>
                </c:pt>
                <c:pt idx="612">
                  <c:v>50.04</c:v>
                </c:pt>
                <c:pt idx="613">
                  <c:v>45.63</c:v>
                </c:pt>
                <c:pt idx="614">
                  <c:v>45.77</c:v>
                </c:pt>
                <c:pt idx="615">
                  <c:v>45.29</c:v>
                </c:pt>
                <c:pt idx="616">
                  <c:v>45.36</c:v>
                </c:pt>
                <c:pt idx="617">
                  <c:v>47.48</c:v>
                </c:pt>
                <c:pt idx="618">
                  <c:v>44.72</c:v>
                </c:pt>
                <c:pt idx="619">
                  <c:v>45.71</c:v>
                </c:pt>
                <c:pt idx="620">
                  <c:v>47.69</c:v>
                </c:pt>
                <c:pt idx="621">
                  <c:v>44.76</c:v>
                </c:pt>
                <c:pt idx="622">
                  <c:v>49.39</c:v>
                </c:pt>
                <c:pt idx="623">
                  <c:v>47.56</c:v>
                </c:pt>
                <c:pt idx="624">
                  <c:v>45.44</c:v>
                </c:pt>
                <c:pt idx="625">
                  <c:v>46.59</c:v>
                </c:pt>
                <c:pt idx="626">
                  <c:v>45.34</c:v>
                </c:pt>
                <c:pt idx="627">
                  <c:v>47.01</c:v>
                </c:pt>
                <c:pt idx="628">
                  <c:v>47.17</c:v>
                </c:pt>
                <c:pt idx="629">
                  <c:v>47.67</c:v>
                </c:pt>
                <c:pt idx="630">
                  <c:v>45</c:v>
                </c:pt>
                <c:pt idx="631">
                  <c:v>50.99</c:v>
                </c:pt>
                <c:pt idx="632">
                  <c:v>47.61</c:v>
                </c:pt>
                <c:pt idx="633">
                  <c:v>47.51</c:v>
                </c:pt>
                <c:pt idx="634">
                  <c:v>47.28</c:v>
                </c:pt>
                <c:pt idx="635">
                  <c:v>50.54</c:v>
                </c:pt>
                <c:pt idx="636">
                  <c:v>47.61</c:v>
                </c:pt>
                <c:pt idx="637">
                  <c:v>46.66</c:v>
                </c:pt>
                <c:pt idx="638">
                  <c:v>45.46</c:v>
                </c:pt>
                <c:pt idx="639">
                  <c:v>51.07</c:v>
                </c:pt>
                <c:pt idx="640">
                  <c:v>45.42</c:v>
                </c:pt>
                <c:pt idx="641">
                  <c:v>50.39</c:v>
                </c:pt>
                <c:pt idx="642">
                  <c:v>50.08</c:v>
                </c:pt>
                <c:pt idx="643">
                  <c:v>49.75</c:v>
                </c:pt>
                <c:pt idx="644">
                  <c:v>49.23</c:v>
                </c:pt>
                <c:pt idx="645">
                  <c:v>50.11</c:v>
                </c:pt>
                <c:pt idx="646">
                  <c:v>50.53</c:v>
                </c:pt>
                <c:pt idx="647">
                  <c:v>50.1</c:v>
                </c:pt>
                <c:pt idx="648">
                  <c:v>49.96</c:v>
                </c:pt>
                <c:pt idx="649">
                  <c:v>45.81</c:v>
                </c:pt>
                <c:pt idx="650">
                  <c:v>50.02</c:v>
                </c:pt>
                <c:pt idx="651">
                  <c:v>48.67</c:v>
                </c:pt>
                <c:pt idx="652">
                  <c:v>50.69</c:v>
                </c:pt>
                <c:pt idx="653">
                  <c:v>50.08</c:v>
                </c:pt>
                <c:pt idx="654">
                  <c:v>47.11</c:v>
                </c:pt>
                <c:pt idx="655">
                  <c:v>45.31</c:v>
                </c:pt>
                <c:pt idx="656">
                  <c:v>45.75</c:v>
                </c:pt>
                <c:pt idx="657">
                  <c:v>45.43</c:v>
                </c:pt>
                <c:pt idx="658">
                  <c:v>45.3</c:v>
                </c:pt>
                <c:pt idx="659">
                  <c:v>50.11</c:v>
                </c:pt>
                <c:pt idx="660">
                  <c:v>46.92</c:v>
                </c:pt>
                <c:pt idx="661">
                  <c:v>51.01</c:v>
                </c:pt>
                <c:pt idx="662">
                  <c:v>43.62</c:v>
                </c:pt>
                <c:pt idx="663">
                  <c:v>45.7</c:v>
                </c:pt>
                <c:pt idx="664">
                  <c:v>47.79</c:v>
                </c:pt>
                <c:pt idx="665">
                  <c:v>47.29</c:v>
                </c:pt>
                <c:pt idx="666">
                  <c:v>45.34</c:v>
                </c:pt>
                <c:pt idx="667">
                  <c:v>49.98</c:v>
                </c:pt>
                <c:pt idx="668">
                  <c:v>47.51</c:v>
                </c:pt>
                <c:pt idx="669">
                  <c:v>47.39</c:v>
                </c:pt>
                <c:pt idx="670">
                  <c:v>46.37</c:v>
                </c:pt>
                <c:pt idx="671">
                  <c:v>46.76</c:v>
                </c:pt>
                <c:pt idx="672">
                  <c:v>49.5</c:v>
                </c:pt>
                <c:pt idx="673">
                  <c:v>49.92</c:v>
                </c:pt>
                <c:pt idx="674">
                  <c:v>50.22</c:v>
                </c:pt>
                <c:pt idx="675">
                  <c:v>46.91</c:v>
                </c:pt>
                <c:pt idx="676">
                  <c:v>50.71</c:v>
                </c:pt>
                <c:pt idx="677">
                  <c:v>49.8</c:v>
                </c:pt>
                <c:pt idx="678">
                  <c:v>50</c:v>
                </c:pt>
                <c:pt idx="679">
                  <c:v>49.71</c:v>
                </c:pt>
                <c:pt idx="680">
                  <c:v>50.06</c:v>
                </c:pt>
                <c:pt idx="681">
                  <c:v>47.63</c:v>
                </c:pt>
                <c:pt idx="682">
                  <c:v>45.06</c:v>
                </c:pt>
                <c:pt idx="683">
                  <c:v>50.43</c:v>
                </c:pt>
                <c:pt idx="684">
                  <c:v>45.01</c:v>
                </c:pt>
                <c:pt idx="685">
                  <c:v>46.27</c:v>
                </c:pt>
                <c:pt idx="686">
                  <c:v>45.92</c:v>
                </c:pt>
                <c:pt idx="687">
                  <c:v>50.24</c:v>
                </c:pt>
                <c:pt idx="688">
                  <c:v>45.01</c:v>
                </c:pt>
                <c:pt idx="689">
                  <c:v>49.31</c:v>
                </c:pt>
                <c:pt idx="690">
                  <c:v>45.57</c:v>
                </c:pt>
                <c:pt idx="691">
                  <c:v>45.27</c:v>
                </c:pt>
                <c:pt idx="692">
                  <c:v>50.48</c:v>
                </c:pt>
                <c:pt idx="693">
                  <c:v>45.01</c:v>
                </c:pt>
                <c:pt idx="694">
                  <c:v>50.22</c:v>
                </c:pt>
                <c:pt idx="695">
                  <c:v>46.23</c:v>
                </c:pt>
                <c:pt idx="696">
                  <c:v>50.6</c:v>
                </c:pt>
                <c:pt idx="697">
                  <c:v>50.51</c:v>
                </c:pt>
                <c:pt idx="698">
                  <c:v>46.96</c:v>
                </c:pt>
                <c:pt idx="699">
                  <c:v>49.72</c:v>
                </c:pt>
                <c:pt idx="700">
                  <c:v>49.85</c:v>
                </c:pt>
                <c:pt idx="701">
                  <c:v>50.3</c:v>
                </c:pt>
                <c:pt idx="702">
                  <c:v>49.5</c:v>
                </c:pt>
                <c:pt idx="703">
                  <c:v>49.9</c:v>
                </c:pt>
                <c:pt idx="704">
                  <c:v>45.32</c:v>
                </c:pt>
                <c:pt idx="705">
                  <c:v>46.88</c:v>
                </c:pt>
                <c:pt idx="706">
                  <c:v>44.49</c:v>
                </c:pt>
                <c:pt idx="707">
                  <c:v>47.11</c:v>
                </c:pt>
                <c:pt idx="708">
                  <c:v>47.21</c:v>
                </c:pt>
                <c:pt idx="709">
                  <c:v>45.57</c:v>
                </c:pt>
                <c:pt idx="710">
                  <c:v>49.81</c:v>
                </c:pt>
                <c:pt idx="711">
                  <c:v>50.36</c:v>
                </c:pt>
                <c:pt idx="712">
                  <c:v>44.88</c:v>
                </c:pt>
                <c:pt idx="713">
                  <c:v>51</c:v>
                </c:pt>
                <c:pt idx="714">
                  <c:v>50.04</c:v>
                </c:pt>
                <c:pt idx="715">
                  <c:v>46.74</c:v>
                </c:pt>
                <c:pt idx="716">
                  <c:v>46.76</c:v>
                </c:pt>
                <c:pt idx="717">
                  <c:v>45.37</c:v>
                </c:pt>
                <c:pt idx="718">
                  <c:v>49.96</c:v>
                </c:pt>
                <c:pt idx="719">
                  <c:v>49.96</c:v>
                </c:pt>
                <c:pt idx="720">
                  <c:v>49.58</c:v>
                </c:pt>
                <c:pt idx="721">
                  <c:v>49.64</c:v>
                </c:pt>
                <c:pt idx="722">
                  <c:v>50.64</c:v>
                </c:pt>
                <c:pt idx="723">
                  <c:v>51.2</c:v>
                </c:pt>
                <c:pt idx="724">
                  <c:v>50.39</c:v>
                </c:pt>
                <c:pt idx="725">
                  <c:v>50.55</c:v>
                </c:pt>
                <c:pt idx="726">
                  <c:v>50.24</c:v>
                </c:pt>
                <c:pt idx="727">
                  <c:v>45.89</c:v>
                </c:pt>
                <c:pt idx="728">
                  <c:v>50.49</c:v>
                </c:pt>
                <c:pt idx="729">
                  <c:v>43.55</c:v>
                </c:pt>
                <c:pt idx="730">
                  <c:v>51.68</c:v>
                </c:pt>
                <c:pt idx="731">
                  <c:v>46.73</c:v>
                </c:pt>
                <c:pt idx="732">
                  <c:v>49.48</c:v>
                </c:pt>
                <c:pt idx="733">
                  <c:v>49.9</c:v>
                </c:pt>
                <c:pt idx="734">
                  <c:v>45.74</c:v>
                </c:pt>
                <c:pt idx="735">
                  <c:v>49.99</c:v>
                </c:pt>
                <c:pt idx="736">
                  <c:v>45.15</c:v>
                </c:pt>
                <c:pt idx="737">
                  <c:v>45.42</c:v>
                </c:pt>
                <c:pt idx="738">
                  <c:v>45.51</c:v>
                </c:pt>
                <c:pt idx="739">
                  <c:v>45.42</c:v>
                </c:pt>
                <c:pt idx="740">
                  <c:v>50.53</c:v>
                </c:pt>
                <c:pt idx="741">
                  <c:v>49.73</c:v>
                </c:pt>
                <c:pt idx="742">
                  <c:v>50.94</c:v>
                </c:pt>
                <c:pt idx="743">
                  <c:v>49.93</c:v>
                </c:pt>
                <c:pt idx="744">
                  <c:v>45.37</c:v>
                </c:pt>
                <c:pt idx="745">
                  <c:v>50.35</c:v>
                </c:pt>
                <c:pt idx="746">
                  <c:v>45.52</c:v>
                </c:pt>
                <c:pt idx="747">
                  <c:v>50.38</c:v>
                </c:pt>
                <c:pt idx="748">
                  <c:v>49.86</c:v>
                </c:pt>
                <c:pt idx="749">
                  <c:v>50.52</c:v>
                </c:pt>
              </c:numCache>
            </c:numRef>
          </c:xVal>
          <c:yVal>
            <c:numRef>
              <c:f>'B2T with STS graphs_by_spp_year'!$G$3489:$G$4238</c:f>
              <c:numCache>
                <c:formatCode>General</c:formatCode>
                <c:ptCount val="750"/>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11600</c:v>
                </c:pt>
                <c:pt idx="16">
                  <c:v>11700</c:v>
                </c:pt>
                <c:pt idx="17">
                  <c:v>11700</c:v>
                </c:pt>
                <c:pt idx="18">
                  <c:v>11800</c:v>
                </c:pt>
                <c:pt idx="19">
                  <c:v>11800</c:v>
                </c:pt>
                <c:pt idx="20">
                  <c:v>11900</c:v>
                </c:pt>
                <c:pt idx="21">
                  <c:v>12200</c:v>
                </c:pt>
                <c:pt idx="22">
                  <c:v>12300</c:v>
                </c:pt>
                <c:pt idx="23">
                  <c:v>12300</c:v>
                </c:pt>
                <c:pt idx="24">
                  <c:v>12300</c:v>
                </c:pt>
                <c:pt idx="25">
                  <c:v>12400</c:v>
                </c:pt>
                <c:pt idx="26">
                  <c:v>12400</c:v>
                </c:pt>
                <c:pt idx="27">
                  <c:v>12400</c:v>
                </c:pt>
                <c:pt idx="28">
                  <c:v>12500</c:v>
                </c:pt>
                <c:pt idx="29">
                  <c:v>12500</c:v>
                </c:pt>
                <c:pt idx="30">
                  <c:v>12500</c:v>
                </c:pt>
                <c:pt idx="31">
                  <c:v>12500</c:v>
                </c:pt>
                <c:pt idx="32">
                  <c:v>12500</c:v>
                </c:pt>
                <c:pt idx="33">
                  <c:v>12500</c:v>
                </c:pt>
                <c:pt idx="34">
                  <c:v>12500</c:v>
                </c:pt>
                <c:pt idx="35">
                  <c:v>12600</c:v>
                </c:pt>
                <c:pt idx="36">
                  <c:v>12600</c:v>
                </c:pt>
                <c:pt idx="37">
                  <c:v>12600</c:v>
                </c:pt>
                <c:pt idx="38">
                  <c:v>12600</c:v>
                </c:pt>
                <c:pt idx="39">
                  <c:v>12600</c:v>
                </c:pt>
                <c:pt idx="40">
                  <c:v>12700</c:v>
                </c:pt>
                <c:pt idx="41">
                  <c:v>12700</c:v>
                </c:pt>
                <c:pt idx="42">
                  <c:v>12700</c:v>
                </c:pt>
                <c:pt idx="43">
                  <c:v>12700</c:v>
                </c:pt>
                <c:pt idx="44">
                  <c:v>12800</c:v>
                </c:pt>
                <c:pt idx="45">
                  <c:v>12800</c:v>
                </c:pt>
                <c:pt idx="46">
                  <c:v>12800</c:v>
                </c:pt>
                <c:pt idx="47">
                  <c:v>12800</c:v>
                </c:pt>
                <c:pt idx="48">
                  <c:v>12800</c:v>
                </c:pt>
                <c:pt idx="49">
                  <c:v>12800</c:v>
                </c:pt>
                <c:pt idx="50">
                  <c:v>12800</c:v>
                </c:pt>
                <c:pt idx="51">
                  <c:v>12800</c:v>
                </c:pt>
                <c:pt idx="52">
                  <c:v>12800</c:v>
                </c:pt>
                <c:pt idx="53">
                  <c:v>12800</c:v>
                </c:pt>
                <c:pt idx="54">
                  <c:v>12900</c:v>
                </c:pt>
                <c:pt idx="55">
                  <c:v>12900</c:v>
                </c:pt>
                <c:pt idx="56">
                  <c:v>12900</c:v>
                </c:pt>
                <c:pt idx="57">
                  <c:v>12900</c:v>
                </c:pt>
                <c:pt idx="58">
                  <c:v>12900</c:v>
                </c:pt>
                <c:pt idx="59">
                  <c:v>12900</c:v>
                </c:pt>
                <c:pt idx="60">
                  <c:v>12900</c:v>
                </c:pt>
                <c:pt idx="61">
                  <c:v>12900</c:v>
                </c:pt>
                <c:pt idx="62">
                  <c:v>12900</c:v>
                </c:pt>
                <c:pt idx="63">
                  <c:v>12900</c:v>
                </c:pt>
                <c:pt idx="64">
                  <c:v>12900</c:v>
                </c:pt>
                <c:pt idx="65">
                  <c:v>12900</c:v>
                </c:pt>
                <c:pt idx="66">
                  <c:v>12900</c:v>
                </c:pt>
                <c:pt idx="67">
                  <c:v>12900</c:v>
                </c:pt>
                <c:pt idx="68">
                  <c:v>12900</c:v>
                </c:pt>
                <c:pt idx="69">
                  <c:v>13000</c:v>
                </c:pt>
                <c:pt idx="70">
                  <c:v>13000</c:v>
                </c:pt>
                <c:pt idx="71">
                  <c:v>13000</c:v>
                </c:pt>
                <c:pt idx="72">
                  <c:v>13000</c:v>
                </c:pt>
                <c:pt idx="73">
                  <c:v>13000</c:v>
                </c:pt>
                <c:pt idx="74">
                  <c:v>13000</c:v>
                </c:pt>
                <c:pt idx="75">
                  <c:v>13000</c:v>
                </c:pt>
                <c:pt idx="76">
                  <c:v>13000</c:v>
                </c:pt>
                <c:pt idx="77">
                  <c:v>13000</c:v>
                </c:pt>
                <c:pt idx="78">
                  <c:v>13000</c:v>
                </c:pt>
                <c:pt idx="79">
                  <c:v>13000</c:v>
                </c:pt>
                <c:pt idx="80">
                  <c:v>13000</c:v>
                </c:pt>
                <c:pt idx="81">
                  <c:v>13000</c:v>
                </c:pt>
                <c:pt idx="82">
                  <c:v>13100</c:v>
                </c:pt>
                <c:pt idx="83">
                  <c:v>13100</c:v>
                </c:pt>
                <c:pt idx="84">
                  <c:v>13100</c:v>
                </c:pt>
                <c:pt idx="85">
                  <c:v>13100</c:v>
                </c:pt>
                <c:pt idx="86">
                  <c:v>13100</c:v>
                </c:pt>
                <c:pt idx="87">
                  <c:v>13100</c:v>
                </c:pt>
                <c:pt idx="88">
                  <c:v>13100</c:v>
                </c:pt>
                <c:pt idx="89">
                  <c:v>13100</c:v>
                </c:pt>
                <c:pt idx="90">
                  <c:v>13100</c:v>
                </c:pt>
                <c:pt idx="91">
                  <c:v>13200</c:v>
                </c:pt>
                <c:pt idx="92">
                  <c:v>13200</c:v>
                </c:pt>
                <c:pt idx="93">
                  <c:v>13200</c:v>
                </c:pt>
                <c:pt idx="94">
                  <c:v>13200</c:v>
                </c:pt>
                <c:pt idx="95">
                  <c:v>13200</c:v>
                </c:pt>
                <c:pt idx="96">
                  <c:v>13200</c:v>
                </c:pt>
                <c:pt idx="97">
                  <c:v>13200</c:v>
                </c:pt>
                <c:pt idx="98">
                  <c:v>13200</c:v>
                </c:pt>
                <c:pt idx="99">
                  <c:v>13200</c:v>
                </c:pt>
                <c:pt idx="100">
                  <c:v>13200</c:v>
                </c:pt>
                <c:pt idx="101">
                  <c:v>13200</c:v>
                </c:pt>
                <c:pt idx="102">
                  <c:v>13300</c:v>
                </c:pt>
                <c:pt idx="103">
                  <c:v>13300</c:v>
                </c:pt>
                <c:pt idx="104">
                  <c:v>13300</c:v>
                </c:pt>
                <c:pt idx="105">
                  <c:v>13300</c:v>
                </c:pt>
                <c:pt idx="106">
                  <c:v>13300</c:v>
                </c:pt>
                <c:pt idx="107">
                  <c:v>13400</c:v>
                </c:pt>
                <c:pt idx="108">
                  <c:v>13400</c:v>
                </c:pt>
                <c:pt idx="109">
                  <c:v>13400</c:v>
                </c:pt>
                <c:pt idx="110">
                  <c:v>13400</c:v>
                </c:pt>
                <c:pt idx="111">
                  <c:v>13400</c:v>
                </c:pt>
                <c:pt idx="112">
                  <c:v>13400</c:v>
                </c:pt>
                <c:pt idx="113">
                  <c:v>13400</c:v>
                </c:pt>
                <c:pt idx="114">
                  <c:v>13500</c:v>
                </c:pt>
                <c:pt idx="115">
                  <c:v>13500</c:v>
                </c:pt>
                <c:pt idx="116">
                  <c:v>13500</c:v>
                </c:pt>
                <c:pt idx="117">
                  <c:v>13500</c:v>
                </c:pt>
                <c:pt idx="118">
                  <c:v>13500</c:v>
                </c:pt>
                <c:pt idx="119">
                  <c:v>13500</c:v>
                </c:pt>
                <c:pt idx="120">
                  <c:v>13500</c:v>
                </c:pt>
                <c:pt idx="121">
                  <c:v>13500</c:v>
                </c:pt>
                <c:pt idx="122">
                  <c:v>13500</c:v>
                </c:pt>
                <c:pt idx="123">
                  <c:v>13600</c:v>
                </c:pt>
                <c:pt idx="124">
                  <c:v>13600</c:v>
                </c:pt>
                <c:pt idx="125">
                  <c:v>13600</c:v>
                </c:pt>
                <c:pt idx="126">
                  <c:v>13600</c:v>
                </c:pt>
                <c:pt idx="127">
                  <c:v>13600</c:v>
                </c:pt>
                <c:pt idx="128">
                  <c:v>13600</c:v>
                </c:pt>
                <c:pt idx="129">
                  <c:v>13600</c:v>
                </c:pt>
                <c:pt idx="130">
                  <c:v>13700</c:v>
                </c:pt>
                <c:pt idx="131">
                  <c:v>13700</c:v>
                </c:pt>
                <c:pt idx="132">
                  <c:v>13700</c:v>
                </c:pt>
                <c:pt idx="133">
                  <c:v>13700</c:v>
                </c:pt>
                <c:pt idx="134">
                  <c:v>13700</c:v>
                </c:pt>
                <c:pt idx="135">
                  <c:v>13700</c:v>
                </c:pt>
                <c:pt idx="136">
                  <c:v>13700</c:v>
                </c:pt>
                <c:pt idx="137">
                  <c:v>13700</c:v>
                </c:pt>
                <c:pt idx="138">
                  <c:v>13700</c:v>
                </c:pt>
                <c:pt idx="139">
                  <c:v>13800</c:v>
                </c:pt>
                <c:pt idx="140">
                  <c:v>13800</c:v>
                </c:pt>
                <c:pt idx="141">
                  <c:v>13800</c:v>
                </c:pt>
                <c:pt idx="142">
                  <c:v>13800</c:v>
                </c:pt>
                <c:pt idx="143">
                  <c:v>13900</c:v>
                </c:pt>
                <c:pt idx="144">
                  <c:v>13900</c:v>
                </c:pt>
                <c:pt idx="145">
                  <c:v>14000</c:v>
                </c:pt>
                <c:pt idx="146">
                  <c:v>14000</c:v>
                </c:pt>
                <c:pt idx="147">
                  <c:v>14100</c:v>
                </c:pt>
                <c:pt idx="148">
                  <c:v>14100</c:v>
                </c:pt>
                <c:pt idx="149">
                  <c:v>14100</c:v>
                </c:pt>
                <c:pt idx="150">
                  <c:v>14100</c:v>
                </c:pt>
                <c:pt idx="151">
                  <c:v>14100</c:v>
                </c:pt>
                <c:pt idx="152">
                  <c:v>14200</c:v>
                </c:pt>
                <c:pt idx="153">
                  <c:v>14200</c:v>
                </c:pt>
                <c:pt idx="154">
                  <c:v>14200</c:v>
                </c:pt>
                <c:pt idx="155">
                  <c:v>14200</c:v>
                </c:pt>
                <c:pt idx="156">
                  <c:v>14300</c:v>
                </c:pt>
                <c:pt idx="157">
                  <c:v>14300</c:v>
                </c:pt>
                <c:pt idx="158">
                  <c:v>14300</c:v>
                </c:pt>
                <c:pt idx="159">
                  <c:v>14300</c:v>
                </c:pt>
                <c:pt idx="160">
                  <c:v>14300</c:v>
                </c:pt>
                <c:pt idx="161">
                  <c:v>14300</c:v>
                </c:pt>
                <c:pt idx="162">
                  <c:v>14400</c:v>
                </c:pt>
                <c:pt idx="163">
                  <c:v>14400</c:v>
                </c:pt>
                <c:pt idx="164">
                  <c:v>14400</c:v>
                </c:pt>
                <c:pt idx="165">
                  <c:v>14500</c:v>
                </c:pt>
                <c:pt idx="166">
                  <c:v>14500</c:v>
                </c:pt>
                <c:pt idx="167">
                  <c:v>14500</c:v>
                </c:pt>
                <c:pt idx="168">
                  <c:v>14500</c:v>
                </c:pt>
                <c:pt idx="169">
                  <c:v>14600</c:v>
                </c:pt>
                <c:pt idx="170">
                  <c:v>14600</c:v>
                </c:pt>
                <c:pt idx="171">
                  <c:v>14600</c:v>
                </c:pt>
                <c:pt idx="172">
                  <c:v>14600</c:v>
                </c:pt>
                <c:pt idx="173">
                  <c:v>14600</c:v>
                </c:pt>
                <c:pt idx="174">
                  <c:v>14700</c:v>
                </c:pt>
                <c:pt idx="175">
                  <c:v>14700</c:v>
                </c:pt>
                <c:pt idx="176">
                  <c:v>14700</c:v>
                </c:pt>
                <c:pt idx="177">
                  <c:v>14700</c:v>
                </c:pt>
                <c:pt idx="178">
                  <c:v>14700</c:v>
                </c:pt>
                <c:pt idx="179">
                  <c:v>14800</c:v>
                </c:pt>
                <c:pt idx="180">
                  <c:v>14800</c:v>
                </c:pt>
                <c:pt idx="181">
                  <c:v>14800</c:v>
                </c:pt>
                <c:pt idx="182">
                  <c:v>14800</c:v>
                </c:pt>
                <c:pt idx="183">
                  <c:v>14900</c:v>
                </c:pt>
                <c:pt idx="184">
                  <c:v>14900</c:v>
                </c:pt>
                <c:pt idx="185">
                  <c:v>14900</c:v>
                </c:pt>
                <c:pt idx="186">
                  <c:v>14900</c:v>
                </c:pt>
                <c:pt idx="187">
                  <c:v>15000</c:v>
                </c:pt>
                <c:pt idx="188">
                  <c:v>15000</c:v>
                </c:pt>
                <c:pt idx="189">
                  <c:v>15000</c:v>
                </c:pt>
                <c:pt idx="190">
                  <c:v>15100</c:v>
                </c:pt>
                <c:pt idx="191">
                  <c:v>15100</c:v>
                </c:pt>
                <c:pt idx="192">
                  <c:v>15100</c:v>
                </c:pt>
                <c:pt idx="193">
                  <c:v>15200</c:v>
                </c:pt>
                <c:pt idx="194">
                  <c:v>15300</c:v>
                </c:pt>
                <c:pt idx="195">
                  <c:v>15300</c:v>
                </c:pt>
                <c:pt idx="196">
                  <c:v>15300</c:v>
                </c:pt>
                <c:pt idx="197">
                  <c:v>15300</c:v>
                </c:pt>
                <c:pt idx="198">
                  <c:v>15300</c:v>
                </c:pt>
                <c:pt idx="199">
                  <c:v>15300</c:v>
                </c:pt>
                <c:pt idx="200">
                  <c:v>15400</c:v>
                </c:pt>
                <c:pt idx="201">
                  <c:v>15500</c:v>
                </c:pt>
                <c:pt idx="202">
                  <c:v>15500</c:v>
                </c:pt>
                <c:pt idx="203">
                  <c:v>15600</c:v>
                </c:pt>
                <c:pt idx="204">
                  <c:v>15700</c:v>
                </c:pt>
                <c:pt idx="205">
                  <c:v>15700</c:v>
                </c:pt>
                <c:pt idx="206">
                  <c:v>15700</c:v>
                </c:pt>
                <c:pt idx="207">
                  <c:v>15800</c:v>
                </c:pt>
                <c:pt idx="208">
                  <c:v>15800</c:v>
                </c:pt>
                <c:pt idx="209">
                  <c:v>15900</c:v>
                </c:pt>
                <c:pt idx="210">
                  <c:v>15900</c:v>
                </c:pt>
                <c:pt idx="211">
                  <c:v>15900</c:v>
                </c:pt>
                <c:pt idx="212">
                  <c:v>15900</c:v>
                </c:pt>
                <c:pt idx="213">
                  <c:v>15900</c:v>
                </c:pt>
                <c:pt idx="214">
                  <c:v>16000</c:v>
                </c:pt>
                <c:pt idx="215">
                  <c:v>16000</c:v>
                </c:pt>
                <c:pt idx="216">
                  <c:v>16000</c:v>
                </c:pt>
                <c:pt idx="217">
                  <c:v>16000</c:v>
                </c:pt>
                <c:pt idx="218">
                  <c:v>16000</c:v>
                </c:pt>
                <c:pt idx="219">
                  <c:v>16000</c:v>
                </c:pt>
                <c:pt idx="220">
                  <c:v>16000</c:v>
                </c:pt>
                <c:pt idx="221">
                  <c:v>16000</c:v>
                </c:pt>
                <c:pt idx="222">
                  <c:v>16000</c:v>
                </c:pt>
                <c:pt idx="223">
                  <c:v>16000</c:v>
                </c:pt>
                <c:pt idx="224">
                  <c:v>16000</c:v>
                </c:pt>
                <c:pt idx="225">
                  <c:v>16100.000000000002</c:v>
                </c:pt>
                <c:pt idx="226">
                  <c:v>16100.000000000002</c:v>
                </c:pt>
                <c:pt idx="227">
                  <c:v>16100.000000000002</c:v>
                </c:pt>
                <c:pt idx="228">
                  <c:v>16200</c:v>
                </c:pt>
                <c:pt idx="229">
                  <c:v>16200</c:v>
                </c:pt>
                <c:pt idx="230">
                  <c:v>16200</c:v>
                </c:pt>
                <c:pt idx="231">
                  <c:v>16300</c:v>
                </c:pt>
                <c:pt idx="232">
                  <c:v>16300</c:v>
                </c:pt>
                <c:pt idx="233">
                  <c:v>16300</c:v>
                </c:pt>
                <c:pt idx="234">
                  <c:v>16300</c:v>
                </c:pt>
                <c:pt idx="235">
                  <c:v>16300</c:v>
                </c:pt>
                <c:pt idx="236">
                  <c:v>16300</c:v>
                </c:pt>
                <c:pt idx="237">
                  <c:v>16400</c:v>
                </c:pt>
                <c:pt idx="238">
                  <c:v>16400</c:v>
                </c:pt>
                <c:pt idx="239">
                  <c:v>16400</c:v>
                </c:pt>
                <c:pt idx="240">
                  <c:v>16400</c:v>
                </c:pt>
                <c:pt idx="241">
                  <c:v>16500</c:v>
                </c:pt>
                <c:pt idx="242">
                  <c:v>16500</c:v>
                </c:pt>
                <c:pt idx="243">
                  <c:v>16500</c:v>
                </c:pt>
                <c:pt idx="244">
                  <c:v>16500</c:v>
                </c:pt>
                <c:pt idx="245">
                  <c:v>16500</c:v>
                </c:pt>
                <c:pt idx="246">
                  <c:v>16500</c:v>
                </c:pt>
                <c:pt idx="247">
                  <c:v>16500</c:v>
                </c:pt>
                <c:pt idx="248">
                  <c:v>16500</c:v>
                </c:pt>
                <c:pt idx="249">
                  <c:v>16500</c:v>
                </c:pt>
                <c:pt idx="250">
                  <c:v>16500</c:v>
                </c:pt>
                <c:pt idx="251">
                  <c:v>16600</c:v>
                </c:pt>
                <c:pt idx="252">
                  <c:v>16600</c:v>
                </c:pt>
                <c:pt idx="253">
                  <c:v>16600</c:v>
                </c:pt>
                <c:pt idx="254">
                  <c:v>16600</c:v>
                </c:pt>
                <c:pt idx="255">
                  <c:v>16600</c:v>
                </c:pt>
                <c:pt idx="256">
                  <c:v>16600</c:v>
                </c:pt>
                <c:pt idx="257">
                  <c:v>16600</c:v>
                </c:pt>
                <c:pt idx="258">
                  <c:v>16700</c:v>
                </c:pt>
                <c:pt idx="259">
                  <c:v>16700</c:v>
                </c:pt>
                <c:pt idx="260">
                  <c:v>16700</c:v>
                </c:pt>
                <c:pt idx="261">
                  <c:v>16700</c:v>
                </c:pt>
                <c:pt idx="262">
                  <c:v>16700</c:v>
                </c:pt>
                <c:pt idx="263">
                  <c:v>16700</c:v>
                </c:pt>
                <c:pt idx="264">
                  <c:v>16700</c:v>
                </c:pt>
                <c:pt idx="265">
                  <c:v>16700</c:v>
                </c:pt>
                <c:pt idx="266">
                  <c:v>16700</c:v>
                </c:pt>
                <c:pt idx="267">
                  <c:v>16700</c:v>
                </c:pt>
                <c:pt idx="268">
                  <c:v>16700</c:v>
                </c:pt>
                <c:pt idx="269">
                  <c:v>16700</c:v>
                </c:pt>
                <c:pt idx="270">
                  <c:v>16700</c:v>
                </c:pt>
                <c:pt idx="271">
                  <c:v>16700</c:v>
                </c:pt>
                <c:pt idx="272">
                  <c:v>16700</c:v>
                </c:pt>
                <c:pt idx="273">
                  <c:v>16700</c:v>
                </c:pt>
                <c:pt idx="274">
                  <c:v>16700</c:v>
                </c:pt>
                <c:pt idx="275">
                  <c:v>16700</c:v>
                </c:pt>
                <c:pt idx="276">
                  <c:v>16800</c:v>
                </c:pt>
                <c:pt idx="277">
                  <c:v>16800</c:v>
                </c:pt>
                <c:pt idx="278">
                  <c:v>16800</c:v>
                </c:pt>
                <c:pt idx="279">
                  <c:v>16800</c:v>
                </c:pt>
                <c:pt idx="280">
                  <c:v>16800</c:v>
                </c:pt>
                <c:pt idx="281">
                  <c:v>16800</c:v>
                </c:pt>
                <c:pt idx="282">
                  <c:v>16800</c:v>
                </c:pt>
                <c:pt idx="283">
                  <c:v>16800</c:v>
                </c:pt>
                <c:pt idx="284">
                  <c:v>16800</c:v>
                </c:pt>
                <c:pt idx="285">
                  <c:v>16800</c:v>
                </c:pt>
                <c:pt idx="286">
                  <c:v>16800</c:v>
                </c:pt>
                <c:pt idx="287">
                  <c:v>16800</c:v>
                </c:pt>
                <c:pt idx="288">
                  <c:v>16800</c:v>
                </c:pt>
                <c:pt idx="289">
                  <c:v>16800</c:v>
                </c:pt>
                <c:pt idx="290">
                  <c:v>16800</c:v>
                </c:pt>
                <c:pt idx="291">
                  <c:v>16800</c:v>
                </c:pt>
                <c:pt idx="292">
                  <c:v>16900</c:v>
                </c:pt>
                <c:pt idx="293">
                  <c:v>16900</c:v>
                </c:pt>
                <c:pt idx="294">
                  <c:v>16900</c:v>
                </c:pt>
                <c:pt idx="295">
                  <c:v>16900</c:v>
                </c:pt>
                <c:pt idx="296">
                  <c:v>16900</c:v>
                </c:pt>
                <c:pt idx="297">
                  <c:v>16900</c:v>
                </c:pt>
                <c:pt idx="298">
                  <c:v>16900</c:v>
                </c:pt>
                <c:pt idx="299">
                  <c:v>16900</c:v>
                </c:pt>
                <c:pt idx="300">
                  <c:v>16900</c:v>
                </c:pt>
                <c:pt idx="301">
                  <c:v>16900</c:v>
                </c:pt>
                <c:pt idx="302">
                  <c:v>16900</c:v>
                </c:pt>
                <c:pt idx="303">
                  <c:v>16900</c:v>
                </c:pt>
                <c:pt idx="304">
                  <c:v>16900</c:v>
                </c:pt>
                <c:pt idx="305">
                  <c:v>16900</c:v>
                </c:pt>
                <c:pt idx="306">
                  <c:v>16900</c:v>
                </c:pt>
                <c:pt idx="307">
                  <c:v>16900</c:v>
                </c:pt>
                <c:pt idx="308">
                  <c:v>16900</c:v>
                </c:pt>
                <c:pt idx="309">
                  <c:v>17000</c:v>
                </c:pt>
                <c:pt idx="310">
                  <c:v>17000</c:v>
                </c:pt>
                <c:pt idx="311">
                  <c:v>17000</c:v>
                </c:pt>
                <c:pt idx="312">
                  <c:v>17000</c:v>
                </c:pt>
                <c:pt idx="313">
                  <c:v>17000</c:v>
                </c:pt>
                <c:pt idx="314">
                  <c:v>17000</c:v>
                </c:pt>
                <c:pt idx="315">
                  <c:v>17000</c:v>
                </c:pt>
                <c:pt idx="316">
                  <c:v>17000</c:v>
                </c:pt>
                <c:pt idx="317">
                  <c:v>17000</c:v>
                </c:pt>
                <c:pt idx="318">
                  <c:v>17000</c:v>
                </c:pt>
                <c:pt idx="319">
                  <c:v>17000</c:v>
                </c:pt>
                <c:pt idx="320">
                  <c:v>17000</c:v>
                </c:pt>
                <c:pt idx="321">
                  <c:v>17000</c:v>
                </c:pt>
                <c:pt idx="322">
                  <c:v>17000</c:v>
                </c:pt>
                <c:pt idx="323">
                  <c:v>17000</c:v>
                </c:pt>
                <c:pt idx="324">
                  <c:v>17000</c:v>
                </c:pt>
                <c:pt idx="325">
                  <c:v>17000</c:v>
                </c:pt>
                <c:pt idx="326">
                  <c:v>17000</c:v>
                </c:pt>
                <c:pt idx="327">
                  <c:v>17000</c:v>
                </c:pt>
                <c:pt idx="328">
                  <c:v>17000</c:v>
                </c:pt>
                <c:pt idx="329">
                  <c:v>17000</c:v>
                </c:pt>
                <c:pt idx="330">
                  <c:v>17000</c:v>
                </c:pt>
                <c:pt idx="331">
                  <c:v>17000</c:v>
                </c:pt>
                <c:pt idx="332">
                  <c:v>17000</c:v>
                </c:pt>
                <c:pt idx="333">
                  <c:v>17000</c:v>
                </c:pt>
                <c:pt idx="334">
                  <c:v>17000</c:v>
                </c:pt>
                <c:pt idx="335">
                  <c:v>17100</c:v>
                </c:pt>
                <c:pt idx="336">
                  <c:v>17100</c:v>
                </c:pt>
                <c:pt idx="337">
                  <c:v>17100</c:v>
                </c:pt>
                <c:pt idx="338">
                  <c:v>17100</c:v>
                </c:pt>
                <c:pt idx="339">
                  <c:v>17100</c:v>
                </c:pt>
                <c:pt idx="340">
                  <c:v>17100</c:v>
                </c:pt>
                <c:pt idx="341">
                  <c:v>17100</c:v>
                </c:pt>
                <c:pt idx="342">
                  <c:v>17100</c:v>
                </c:pt>
                <c:pt idx="343">
                  <c:v>17100</c:v>
                </c:pt>
                <c:pt idx="344">
                  <c:v>17100</c:v>
                </c:pt>
                <c:pt idx="345">
                  <c:v>17100</c:v>
                </c:pt>
                <c:pt idx="346">
                  <c:v>17100</c:v>
                </c:pt>
                <c:pt idx="347">
                  <c:v>17100</c:v>
                </c:pt>
                <c:pt idx="348">
                  <c:v>17100</c:v>
                </c:pt>
                <c:pt idx="349">
                  <c:v>17100</c:v>
                </c:pt>
                <c:pt idx="350">
                  <c:v>17100</c:v>
                </c:pt>
                <c:pt idx="351">
                  <c:v>17100</c:v>
                </c:pt>
                <c:pt idx="352">
                  <c:v>17100</c:v>
                </c:pt>
                <c:pt idx="353">
                  <c:v>17100</c:v>
                </c:pt>
                <c:pt idx="354">
                  <c:v>17100</c:v>
                </c:pt>
                <c:pt idx="355">
                  <c:v>17100</c:v>
                </c:pt>
                <c:pt idx="356">
                  <c:v>17100</c:v>
                </c:pt>
                <c:pt idx="357">
                  <c:v>17200</c:v>
                </c:pt>
                <c:pt idx="358">
                  <c:v>17200</c:v>
                </c:pt>
                <c:pt idx="359">
                  <c:v>17200</c:v>
                </c:pt>
                <c:pt idx="360">
                  <c:v>17200</c:v>
                </c:pt>
                <c:pt idx="361">
                  <c:v>17200</c:v>
                </c:pt>
                <c:pt idx="362">
                  <c:v>17200</c:v>
                </c:pt>
                <c:pt idx="363">
                  <c:v>17200</c:v>
                </c:pt>
                <c:pt idx="364">
                  <c:v>17200</c:v>
                </c:pt>
                <c:pt idx="365">
                  <c:v>17200</c:v>
                </c:pt>
                <c:pt idx="366">
                  <c:v>17200</c:v>
                </c:pt>
                <c:pt idx="367">
                  <c:v>17200</c:v>
                </c:pt>
                <c:pt idx="368">
                  <c:v>17200</c:v>
                </c:pt>
                <c:pt idx="369">
                  <c:v>17200</c:v>
                </c:pt>
                <c:pt idx="370">
                  <c:v>17200</c:v>
                </c:pt>
                <c:pt idx="371">
                  <c:v>17200</c:v>
                </c:pt>
                <c:pt idx="372">
                  <c:v>17200</c:v>
                </c:pt>
                <c:pt idx="373">
                  <c:v>17200</c:v>
                </c:pt>
                <c:pt idx="374">
                  <c:v>17200</c:v>
                </c:pt>
                <c:pt idx="375">
                  <c:v>17200</c:v>
                </c:pt>
                <c:pt idx="376">
                  <c:v>17200</c:v>
                </c:pt>
                <c:pt idx="377">
                  <c:v>17200</c:v>
                </c:pt>
                <c:pt idx="378">
                  <c:v>17200</c:v>
                </c:pt>
                <c:pt idx="379">
                  <c:v>17200</c:v>
                </c:pt>
                <c:pt idx="380">
                  <c:v>17200</c:v>
                </c:pt>
                <c:pt idx="381">
                  <c:v>17200</c:v>
                </c:pt>
                <c:pt idx="382">
                  <c:v>17300</c:v>
                </c:pt>
                <c:pt idx="383">
                  <c:v>17300</c:v>
                </c:pt>
                <c:pt idx="384">
                  <c:v>17300</c:v>
                </c:pt>
                <c:pt idx="385">
                  <c:v>17300</c:v>
                </c:pt>
                <c:pt idx="386">
                  <c:v>17300</c:v>
                </c:pt>
                <c:pt idx="387">
                  <c:v>17300</c:v>
                </c:pt>
                <c:pt idx="388">
                  <c:v>17300</c:v>
                </c:pt>
                <c:pt idx="389">
                  <c:v>17300</c:v>
                </c:pt>
                <c:pt idx="390">
                  <c:v>17300</c:v>
                </c:pt>
                <c:pt idx="391">
                  <c:v>17300</c:v>
                </c:pt>
                <c:pt idx="392">
                  <c:v>17300</c:v>
                </c:pt>
                <c:pt idx="393">
                  <c:v>17300</c:v>
                </c:pt>
                <c:pt idx="394">
                  <c:v>17300</c:v>
                </c:pt>
                <c:pt idx="395">
                  <c:v>17300</c:v>
                </c:pt>
                <c:pt idx="396">
                  <c:v>17300</c:v>
                </c:pt>
                <c:pt idx="397">
                  <c:v>17300</c:v>
                </c:pt>
                <c:pt idx="398">
                  <c:v>17300</c:v>
                </c:pt>
                <c:pt idx="399">
                  <c:v>17300</c:v>
                </c:pt>
                <c:pt idx="400">
                  <c:v>17300</c:v>
                </c:pt>
                <c:pt idx="401">
                  <c:v>17300</c:v>
                </c:pt>
                <c:pt idx="402">
                  <c:v>17300</c:v>
                </c:pt>
                <c:pt idx="403">
                  <c:v>17300</c:v>
                </c:pt>
                <c:pt idx="404">
                  <c:v>17300</c:v>
                </c:pt>
                <c:pt idx="405">
                  <c:v>17300</c:v>
                </c:pt>
                <c:pt idx="406">
                  <c:v>17300</c:v>
                </c:pt>
                <c:pt idx="407">
                  <c:v>17300</c:v>
                </c:pt>
                <c:pt idx="408">
                  <c:v>17300</c:v>
                </c:pt>
                <c:pt idx="409">
                  <c:v>17300</c:v>
                </c:pt>
                <c:pt idx="410">
                  <c:v>17300</c:v>
                </c:pt>
                <c:pt idx="411">
                  <c:v>17300</c:v>
                </c:pt>
                <c:pt idx="412">
                  <c:v>17300</c:v>
                </c:pt>
                <c:pt idx="413">
                  <c:v>17300</c:v>
                </c:pt>
                <c:pt idx="414">
                  <c:v>17400</c:v>
                </c:pt>
                <c:pt idx="415">
                  <c:v>17400</c:v>
                </c:pt>
                <c:pt idx="416">
                  <c:v>17400</c:v>
                </c:pt>
                <c:pt idx="417">
                  <c:v>17400</c:v>
                </c:pt>
                <c:pt idx="418">
                  <c:v>17400</c:v>
                </c:pt>
                <c:pt idx="419">
                  <c:v>17400</c:v>
                </c:pt>
                <c:pt idx="420">
                  <c:v>17400</c:v>
                </c:pt>
                <c:pt idx="421">
                  <c:v>17400</c:v>
                </c:pt>
                <c:pt idx="422">
                  <c:v>17400</c:v>
                </c:pt>
                <c:pt idx="423">
                  <c:v>17400</c:v>
                </c:pt>
                <c:pt idx="424">
                  <c:v>17400</c:v>
                </c:pt>
                <c:pt idx="425">
                  <c:v>17400</c:v>
                </c:pt>
                <c:pt idx="426">
                  <c:v>17400</c:v>
                </c:pt>
                <c:pt idx="427">
                  <c:v>17400</c:v>
                </c:pt>
                <c:pt idx="428">
                  <c:v>17400</c:v>
                </c:pt>
                <c:pt idx="429">
                  <c:v>17400</c:v>
                </c:pt>
                <c:pt idx="430">
                  <c:v>17400</c:v>
                </c:pt>
                <c:pt idx="431">
                  <c:v>17400</c:v>
                </c:pt>
                <c:pt idx="432">
                  <c:v>17400</c:v>
                </c:pt>
                <c:pt idx="433">
                  <c:v>17400</c:v>
                </c:pt>
                <c:pt idx="434">
                  <c:v>17400</c:v>
                </c:pt>
                <c:pt idx="435">
                  <c:v>17400</c:v>
                </c:pt>
                <c:pt idx="436">
                  <c:v>17400</c:v>
                </c:pt>
                <c:pt idx="437">
                  <c:v>17400</c:v>
                </c:pt>
                <c:pt idx="438">
                  <c:v>17400</c:v>
                </c:pt>
                <c:pt idx="439">
                  <c:v>17400</c:v>
                </c:pt>
                <c:pt idx="440">
                  <c:v>17400</c:v>
                </c:pt>
                <c:pt idx="441">
                  <c:v>17400</c:v>
                </c:pt>
                <c:pt idx="442">
                  <c:v>17400</c:v>
                </c:pt>
                <c:pt idx="443">
                  <c:v>17400</c:v>
                </c:pt>
                <c:pt idx="444">
                  <c:v>17500</c:v>
                </c:pt>
                <c:pt idx="445">
                  <c:v>17500</c:v>
                </c:pt>
                <c:pt idx="446">
                  <c:v>17500</c:v>
                </c:pt>
                <c:pt idx="447">
                  <c:v>17500</c:v>
                </c:pt>
                <c:pt idx="448">
                  <c:v>17500</c:v>
                </c:pt>
                <c:pt idx="449">
                  <c:v>17500</c:v>
                </c:pt>
                <c:pt idx="450">
                  <c:v>17500</c:v>
                </c:pt>
                <c:pt idx="451">
                  <c:v>17500</c:v>
                </c:pt>
                <c:pt idx="452">
                  <c:v>17500</c:v>
                </c:pt>
                <c:pt idx="453">
                  <c:v>17500</c:v>
                </c:pt>
                <c:pt idx="454">
                  <c:v>17500</c:v>
                </c:pt>
                <c:pt idx="455">
                  <c:v>17500</c:v>
                </c:pt>
                <c:pt idx="456">
                  <c:v>17500</c:v>
                </c:pt>
                <c:pt idx="457">
                  <c:v>17500</c:v>
                </c:pt>
                <c:pt idx="458">
                  <c:v>17500</c:v>
                </c:pt>
                <c:pt idx="459">
                  <c:v>17500</c:v>
                </c:pt>
                <c:pt idx="460">
                  <c:v>17500</c:v>
                </c:pt>
                <c:pt idx="461">
                  <c:v>17500</c:v>
                </c:pt>
                <c:pt idx="462">
                  <c:v>17500</c:v>
                </c:pt>
                <c:pt idx="463">
                  <c:v>17500</c:v>
                </c:pt>
                <c:pt idx="464">
                  <c:v>17500</c:v>
                </c:pt>
                <c:pt idx="465">
                  <c:v>17500</c:v>
                </c:pt>
                <c:pt idx="466">
                  <c:v>17500</c:v>
                </c:pt>
                <c:pt idx="467">
                  <c:v>17500</c:v>
                </c:pt>
                <c:pt idx="468">
                  <c:v>17500</c:v>
                </c:pt>
                <c:pt idx="469">
                  <c:v>17500</c:v>
                </c:pt>
                <c:pt idx="470">
                  <c:v>17600</c:v>
                </c:pt>
                <c:pt idx="471">
                  <c:v>17600</c:v>
                </c:pt>
                <c:pt idx="472">
                  <c:v>17600</c:v>
                </c:pt>
                <c:pt idx="473">
                  <c:v>17600</c:v>
                </c:pt>
                <c:pt idx="474">
                  <c:v>17600</c:v>
                </c:pt>
                <c:pt idx="475">
                  <c:v>17600</c:v>
                </c:pt>
                <c:pt idx="476">
                  <c:v>17600</c:v>
                </c:pt>
                <c:pt idx="477">
                  <c:v>17600</c:v>
                </c:pt>
                <c:pt idx="478">
                  <c:v>17600</c:v>
                </c:pt>
                <c:pt idx="479">
                  <c:v>17600</c:v>
                </c:pt>
                <c:pt idx="480">
                  <c:v>17600</c:v>
                </c:pt>
                <c:pt idx="481">
                  <c:v>17600</c:v>
                </c:pt>
                <c:pt idx="482">
                  <c:v>17600</c:v>
                </c:pt>
                <c:pt idx="483">
                  <c:v>17600</c:v>
                </c:pt>
                <c:pt idx="484">
                  <c:v>17600</c:v>
                </c:pt>
                <c:pt idx="485">
                  <c:v>17600</c:v>
                </c:pt>
                <c:pt idx="486">
                  <c:v>17600</c:v>
                </c:pt>
                <c:pt idx="487">
                  <c:v>17600</c:v>
                </c:pt>
                <c:pt idx="488">
                  <c:v>17600</c:v>
                </c:pt>
                <c:pt idx="489">
                  <c:v>17600</c:v>
                </c:pt>
                <c:pt idx="490">
                  <c:v>17600</c:v>
                </c:pt>
                <c:pt idx="491">
                  <c:v>17600</c:v>
                </c:pt>
                <c:pt idx="492">
                  <c:v>17600</c:v>
                </c:pt>
                <c:pt idx="493">
                  <c:v>17600</c:v>
                </c:pt>
                <c:pt idx="494">
                  <c:v>17600</c:v>
                </c:pt>
                <c:pt idx="495">
                  <c:v>17600</c:v>
                </c:pt>
                <c:pt idx="496">
                  <c:v>17600</c:v>
                </c:pt>
                <c:pt idx="497">
                  <c:v>17600</c:v>
                </c:pt>
                <c:pt idx="498">
                  <c:v>17600</c:v>
                </c:pt>
                <c:pt idx="499">
                  <c:v>17600</c:v>
                </c:pt>
                <c:pt idx="500">
                  <c:v>17600</c:v>
                </c:pt>
                <c:pt idx="501">
                  <c:v>17600</c:v>
                </c:pt>
                <c:pt idx="502">
                  <c:v>17600</c:v>
                </c:pt>
                <c:pt idx="503">
                  <c:v>17600</c:v>
                </c:pt>
                <c:pt idx="504">
                  <c:v>17600</c:v>
                </c:pt>
                <c:pt idx="505">
                  <c:v>17600</c:v>
                </c:pt>
                <c:pt idx="506">
                  <c:v>17600</c:v>
                </c:pt>
                <c:pt idx="507">
                  <c:v>17600</c:v>
                </c:pt>
                <c:pt idx="508">
                  <c:v>17600</c:v>
                </c:pt>
                <c:pt idx="509">
                  <c:v>17600</c:v>
                </c:pt>
                <c:pt idx="510">
                  <c:v>17600</c:v>
                </c:pt>
                <c:pt idx="511">
                  <c:v>17600</c:v>
                </c:pt>
                <c:pt idx="512">
                  <c:v>17600</c:v>
                </c:pt>
                <c:pt idx="513">
                  <c:v>17600</c:v>
                </c:pt>
                <c:pt idx="514">
                  <c:v>17600</c:v>
                </c:pt>
                <c:pt idx="515">
                  <c:v>17600</c:v>
                </c:pt>
                <c:pt idx="516">
                  <c:v>17700</c:v>
                </c:pt>
                <c:pt idx="517">
                  <c:v>17700</c:v>
                </c:pt>
                <c:pt idx="518">
                  <c:v>17700</c:v>
                </c:pt>
                <c:pt idx="519">
                  <c:v>17700</c:v>
                </c:pt>
                <c:pt idx="520">
                  <c:v>17700</c:v>
                </c:pt>
                <c:pt idx="521">
                  <c:v>17700</c:v>
                </c:pt>
                <c:pt idx="522">
                  <c:v>17700</c:v>
                </c:pt>
                <c:pt idx="523">
                  <c:v>17700</c:v>
                </c:pt>
                <c:pt idx="524">
                  <c:v>17700</c:v>
                </c:pt>
                <c:pt idx="525">
                  <c:v>17700</c:v>
                </c:pt>
                <c:pt idx="526">
                  <c:v>17700</c:v>
                </c:pt>
                <c:pt idx="527">
                  <c:v>17700</c:v>
                </c:pt>
                <c:pt idx="528">
                  <c:v>17700</c:v>
                </c:pt>
                <c:pt idx="529">
                  <c:v>17700</c:v>
                </c:pt>
                <c:pt idx="530">
                  <c:v>17700</c:v>
                </c:pt>
                <c:pt idx="531">
                  <c:v>17700</c:v>
                </c:pt>
                <c:pt idx="532">
                  <c:v>17700</c:v>
                </c:pt>
                <c:pt idx="533">
                  <c:v>17700</c:v>
                </c:pt>
                <c:pt idx="534">
                  <c:v>17700</c:v>
                </c:pt>
                <c:pt idx="535">
                  <c:v>17700</c:v>
                </c:pt>
                <c:pt idx="536">
                  <c:v>17700</c:v>
                </c:pt>
                <c:pt idx="537">
                  <c:v>17700</c:v>
                </c:pt>
                <c:pt idx="538">
                  <c:v>17700</c:v>
                </c:pt>
                <c:pt idx="539">
                  <c:v>17700</c:v>
                </c:pt>
                <c:pt idx="540">
                  <c:v>17700</c:v>
                </c:pt>
                <c:pt idx="541">
                  <c:v>17700</c:v>
                </c:pt>
                <c:pt idx="542">
                  <c:v>17700</c:v>
                </c:pt>
                <c:pt idx="543">
                  <c:v>17700</c:v>
                </c:pt>
                <c:pt idx="544">
                  <c:v>17700</c:v>
                </c:pt>
                <c:pt idx="545">
                  <c:v>17700</c:v>
                </c:pt>
                <c:pt idx="546">
                  <c:v>17700</c:v>
                </c:pt>
                <c:pt idx="547">
                  <c:v>17800</c:v>
                </c:pt>
                <c:pt idx="548">
                  <c:v>17800</c:v>
                </c:pt>
                <c:pt idx="549">
                  <c:v>17800</c:v>
                </c:pt>
                <c:pt idx="550">
                  <c:v>17800</c:v>
                </c:pt>
                <c:pt idx="551">
                  <c:v>17800</c:v>
                </c:pt>
                <c:pt idx="552">
                  <c:v>17800</c:v>
                </c:pt>
                <c:pt idx="553">
                  <c:v>17800</c:v>
                </c:pt>
                <c:pt idx="554">
                  <c:v>17800</c:v>
                </c:pt>
                <c:pt idx="555">
                  <c:v>17800</c:v>
                </c:pt>
                <c:pt idx="556">
                  <c:v>17800</c:v>
                </c:pt>
                <c:pt idx="557">
                  <c:v>17800</c:v>
                </c:pt>
                <c:pt idx="558">
                  <c:v>17800</c:v>
                </c:pt>
                <c:pt idx="559">
                  <c:v>17800</c:v>
                </c:pt>
                <c:pt idx="560">
                  <c:v>17800</c:v>
                </c:pt>
                <c:pt idx="561">
                  <c:v>17800</c:v>
                </c:pt>
                <c:pt idx="562">
                  <c:v>17800</c:v>
                </c:pt>
                <c:pt idx="563">
                  <c:v>17800</c:v>
                </c:pt>
                <c:pt idx="564">
                  <c:v>17800</c:v>
                </c:pt>
                <c:pt idx="565">
                  <c:v>17800</c:v>
                </c:pt>
                <c:pt idx="566">
                  <c:v>17800</c:v>
                </c:pt>
                <c:pt idx="567">
                  <c:v>17800</c:v>
                </c:pt>
                <c:pt idx="568">
                  <c:v>17800</c:v>
                </c:pt>
                <c:pt idx="569">
                  <c:v>17800</c:v>
                </c:pt>
                <c:pt idx="570">
                  <c:v>17800</c:v>
                </c:pt>
                <c:pt idx="571">
                  <c:v>17800</c:v>
                </c:pt>
                <c:pt idx="572">
                  <c:v>17800</c:v>
                </c:pt>
                <c:pt idx="573">
                  <c:v>17800</c:v>
                </c:pt>
                <c:pt idx="574">
                  <c:v>17800</c:v>
                </c:pt>
                <c:pt idx="575">
                  <c:v>17800</c:v>
                </c:pt>
                <c:pt idx="576">
                  <c:v>17800</c:v>
                </c:pt>
                <c:pt idx="577">
                  <c:v>17800</c:v>
                </c:pt>
                <c:pt idx="578">
                  <c:v>17800</c:v>
                </c:pt>
                <c:pt idx="579">
                  <c:v>17800</c:v>
                </c:pt>
                <c:pt idx="580">
                  <c:v>17800</c:v>
                </c:pt>
                <c:pt idx="581">
                  <c:v>17800</c:v>
                </c:pt>
                <c:pt idx="582">
                  <c:v>17800</c:v>
                </c:pt>
                <c:pt idx="583">
                  <c:v>17800</c:v>
                </c:pt>
                <c:pt idx="584">
                  <c:v>17800</c:v>
                </c:pt>
                <c:pt idx="585">
                  <c:v>17800</c:v>
                </c:pt>
                <c:pt idx="586">
                  <c:v>17800</c:v>
                </c:pt>
                <c:pt idx="587">
                  <c:v>17800</c:v>
                </c:pt>
                <c:pt idx="588">
                  <c:v>17800</c:v>
                </c:pt>
                <c:pt idx="589">
                  <c:v>17800</c:v>
                </c:pt>
                <c:pt idx="590">
                  <c:v>17800</c:v>
                </c:pt>
                <c:pt idx="591">
                  <c:v>17800</c:v>
                </c:pt>
                <c:pt idx="592">
                  <c:v>17800</c:v>
                </c:pt>
                <c:pt idx="593">
                  <c:v>17800</c:v>
                </c:pt>
                <c:pt idx="594">
                  <c:v>17800</c:v>
                </c:pt>
                <c:pt idx="595">
                  <c:v>17800</c:v>
                </c:pt>
                <c:pt idx="596">
                  <c:v>17900</c:v>
                </c:pt>
                <c:pt idx="597">
                  <c:v>17900</c:v>
                </c:pt>
                <c:pt idx="598">
                  <c:v>17900</c:v>
                </c:pt>
                <c:pt idx="599">
                  <c:v>17900</c:v>
                </c:pt>
                <c:pt idx="600">
                  <c:v>17900</c:v>
                </c:pt>
                <c:pt idx="601">
                  <c:v>17900</c:v>
                </c:pt>
                <c:pt idx="602">
                  <c:v>17900</c:v>
                </c:pt>
                <c:pt idx="603">
                  <c:v>17900</c:v>
                </c:pt>
                <c:pt idx="604">
                  <c:v>17900</c:v>
                </c:pt>
                <c:pt idx="605">
                  <c:v>17900</c:v>
                </c:pt>
                <c:pt idx="606">
                  <c:v>17900</c:v>
                </c:pt>
                <c:pt idx="607">
                  <c:v>17900</c:v>
                </c:pt>
                <c:pt idx="608">
                  <c:v>17900</c:v>
                </c:pt>
                <c:pt idx="609">
                  <c:v>17900</c:v>
                </c:pt>
                <c:pt idx="610">
                  <c:v>17900</c:v>
                </c:pt>
                <c:pt idx="611">
                  <c:v>17900</c:v>
                </c:pt>
                <c:pt idx="612">
                  <c:v>17900</c:v>
                </c:pt>
                <c:pt idx="613">
                  <c:v>17900</c:v>
                </c:pt>
                <c:pt idx="614">
                  <c:v>17900</c:v>
                </c:pt>
                <c:pt idx="615">
                  <c:v>17900</c:v>
                </c:pt>
                <c:pt idx="616">
                  <c:v>17900</c:v>
                </c:pt>
                <c:pt idx="617">
                  <c:v>17900</c:v>
                </c:pt>
                <c:pt idx="618">
                  <c:v>17900</c:v>
                </c:pt>
                <c:pt idx="619">
                  <c:v>17900</c:v>
                </c:pt>
                <c:pt idx="620">
                  <c:v>17900</c:v>
                </c:pt>
                <c:pt idx="621">
                  <c:v>17900</c:v>
                </c:pt>
                <c:pt idx="622">
                  <c:v>17900</c:v>
                </c:pt>
                <c:pt idx="623">
                  <c:v>17900</c:v>
                </c:pt>
                <c:pt idx="624">
                  <c:v>17900</c:v>
                </c:pt>
                <c:pt idx="625">
                  <c:v>17900</c:v>
                </c:pt>
                <c:pt idx="626">
                  <c:v>17900</c:v>
                </c:pt>
                <c:pt idx="627">
                  <c:v>17900</c:v>
                </c:pt>
                <c:pt idx="628">
                  <c:v>17900</c:v>
                </c:pt>
                <c:pt idx="629">
                  <c:v>17900</c:v>
                </c:pt>
                <c:pt idx="630">
                  <c:v>17900</c:v>
                </c:pt>
                <c:pt idx="631">
                  <c:v>17900</c:v>
                </c:pt>
                <c:pt idx="632">
                  <c:v>17900</c:v>
                </c:pt>
                <c:pt idx="633">
                  <c:v>17900</c:v>
                </c:pt>
                <c:pt idx="634">
                  <c:v>17900</c:v>
                </c:pt>
                <c:pt idx="635">
                  <c:v>17900</c:v>
                </c:pt>
                <c:pt idx="636">
                  <c:v>17900</c:v>
                </c:pt>
                <c:pt idx="637">
                  <c:v>17900</c:v>
                </c:pt>
                <c:pt idx="638">
                  <c:v>17900</c:v>
                </c:pt>
                <c:pt idx="639">
                  <c:v>18000</c:v>
                </c:pt>
                <c:pt idx="640">
                  <c:v>18000</c:v>
                </c:pt>
                <c:pt idx="641">
                  <c:v>18000</c:v>
                </c:pt>
                <c:pt idx="642">
                  <c:v>18000</c:v>
                </c:pt>
                <c:pt idx="643">
                  <c:v>18000</c:v>
                </c:pt>
                <c:pt idx="644">
                  <c:v>18000</c:v>
                </c:pt>
                <c:pt idx="645">
                  <c:v>18000</c:v>
                </c:pt>
                <c:pt idx="646">
                  <c:v>18000</c:v>
                </c:pt>
                <c:pt idx="647">
                  <c:v>18000</c:v>
                </c:pt>
                <c:pt idx="648">
                  <c:v>18000</c:v>
                </c:pt>
                <c:pt idx="649">
                  <c:v>18000</c:v>
                </c:pt>
                <c:pt idx="650">
                  <c:v>18000</c:v>
                </c:pt>
                <c:pt idx="651">
                  <c:v>18000</c:v>
                </c:pt>
                <c:pt idx="652">
                  <c:v>18000</c:v>
                </c:pt>
                <c:pt idx="653">
                  <c:v>18000</c:v>
                </c:pt>
                <c:pt idx="654">
                  <c:v>18000</c:v>
                </c:pt>
                <c:pt idx="655">
                  <c:v>18000</c:v>
                </c:pt>
                <c:pt idx="656">
                  <c:v>18000</c:v>
                </c:pt>
                <c:pt idx="657">
                  <c:v>18000</c:v>
                </c:pt>
                <c:pt idx="658">
                  <c:v>18000</c:v>
                </c:pt>
                <c:pt idx="659">
                  <c:v>18000</c:v>
                </c:pt>
                <c:pt idx="660">
                  <c:v>18000</c:v>
                </c:pt>
                <c:pt idx="661">
                  <c:v>18000</c:v>
                </c:pt>
                <c:pt idx="662">
                  <c:v>18000</c:v>
                </c:pt>
                <c:pt idx="663">
                  <c:v>18000</c:v>
                </c:pt>
                <c:pt idx="664">
                  <c:v>18000</c:v>
                </c:pt>
                <c:pt idx="665">
                  <c:v>18000</c:v>
                </c:pt>
                <c:pt idx="666">
                  <c:v>18000</c:v>
                </c:pt>
                <c:pt idx="667">
                  <c:v>18000</c:v>
                </c:pt>
                <c:pt idx="668">
                  <c:v>18000</c:v>
                </c:pt>
                <c:pt idx="669">
                  <c:v>18000</c:v>
                </c:pt>
                <c:pt idx="670">
                  <c:v>18000</c:v>
                </c:pt>
                <c:pt idx="671">
                  <c:v>18100</c:v>
                </c:pt>
                <c:pt idx="672">
                  <c:v>18100</c:v>
                </c:pt>
                <c:pt idx="673">
                  <c:v>18100</c:v>
                </c:pt>
                <c:pt idx="674">
                  <c:v>18100</c:v>
                </c:pt>
                <c:pt idx="675">
                  <c:v>18100</c:v>
                </c:pt>
                <c:pt idx="676">
                  <c:v>18100</c:v>
                </c:pt>
                <c:pt idx="677">
                  <c:v>18100</c:v>
                </c:pt>
                <c:pt idx="678">
                  <c:v>18100</c:v>
                </c:pt>
                <c:pt idx="679">
                  <c:v>18100</c:v>
                </c:pt>
                <c:pt idx="680">
                  <c:v>18100</c:v>
                </c:pt>
                <c:pt idx="681">
                  <c:v>18100</c:v>
                </c:pt>
                <c:pt idx="682">
                  <c:v>18100</c:v>
                </c:pt>
                <c:pt idx="683">
                  <c:v>18100</c:v>
                </c:pt>
                <c:pt idx="684">
                  <c:v>18100</c:v>
                </c:pt>
                <c:pt idx="685">
                  <c:v>18100</c:v>
                </c:pt>
                <c:pt idx="686">
                  <c:v>18100</c:v>
                </c:pt>
                <c:pt idx="687">
                  <c:v>18100</c:v>
                </c:pt>
                <c:pt idx="688">
                  <c:v>18100</c:v>
                </c:pt>
                <c:pt idx="689">
                  <c:v>18100</c:v>
                </c:pt>
                <c:pt idx="690">
                  <c:v>18100</c:v>
                </c:pt>
                <c:pt idx="691">
                  <c:v>18100</c:v>
                </c:pt>
                <c:pt idx="692">
                  <c:v>18100</c:v>
                </c:pt>
                <c:pt idx="693">
                  <c:v>18100</c:v>
                </c:pt>
                <c:pt idx="694">
                  <c:v>18100</c:v>
                </c:pt>
                <c:pt idx="695">
                  <c:v>18200</c:v>
                </c:pt>
                <c:pt idx="696">
                  <c:v>18200</c:v>
                </c:pt>
                <c:pt idx="697">
                  <c:v>18200</c:v>
                </c:pt>
                <c:pt idx="698">
                  <c:v>18200</c:v>
                </c:pt>
                <c:pt idx="699">
                  <c:v>18200</c:v>
                </c:pt>
                <c:pt idx="700">
                  <c:v>18200</c:v>
                </c:pt>
                <c:pt idx="701">
                  <c:v>18200</c:v>
                </c:pt>
                <c:pt idx="702">
                  <c:v>18200</c:v>
                </c:pt>
                <c:pt idx="703">
                  <c:v>18200</c:v>
                </c:pt>
                <c:pt idx="704">
                  <c:v>18200</c:v>
                </c:pt>
                <c:pt idx="705">
                  <c:v>18200</c:v>
                </c:pt>
                <c:pt idx="706">
                  <c:v>18200</c:v>
                </c:pt>
                <c:pt idx="707">
                  <c:v>18200</c:v>
                </c:pt>
                <c:pt idx="708">
                  <c:v>18200</c:v>
                </c:pt>
                <c:pt idx="709">
                  <c:v>18200</c:v>
                </c:pt>
                <c:pt idx="710">
                  <c:v>18200</c:v>
                </c:pt>
                <c:pt idx="711">
                  <c:v>18200</c:v>
                </c:pt>
                <c:pt idx="712">
                  <c:v>18200</c:v>
                </c:pt>
                <c:pt idx="713">
                  <c:v>18200</c:v>
                </c:pt>
                <c:pt idx="714">
                  <c:v>18200</c:v>
                </c:pt>
                <c:pt idx="715">
                  <c:v>18200</c:v>
                </c:pt>
                <c:pt idx="716">
                  <c:v>18200</c:v>
                </c:pt>
                <c:pt idx="717">
                  <c:v>18300</c:v>
                </c:pt>
                <c:pt idx="718">
                  <c:v>18300</c:v>
                </c:pt>
                <c:pt idx="719">
                  <c:v>18300</c:v>
                </c:pt>
                <c:pt idx="720">
                  <c:v>18300</c:v>
                </c:pt>
                <c:pt idx="721">
                  <c:v>18300</c:v>
                </c:pt>
                <c:pt idx="722">
                  <c:v>18300</c:v>
                </c:pt>
                <c:pt idx="723">
                  <c:v>18300</c:v>
                </c:pt>
                <c:pt idx="724">
                  <c:v>18300</c:v>
                </c:pt>
                <c:pt idx="725">
                  <c:v>18300</c:v>
                </c:pt>
                <c:pt idx="726">
                  <c:v>18300</c:v>
                </c:pt>
                <c:pt idx="727">
                  <c:v>18300</c:v>
                </c:pt>
                <c:pt idx="728">
                  <c:v>18300</c:v>
                </c:pt>
                <c:pt idx="729">
                  <c:v>18300</c:v>
                </c:pt>
                <c:pt idx="730">
                  <c:v>18300</c:v>
                </c:pt>
                <c:pt idx="731">
                  <c:v>18400</c:v>
                </c:pt>
                <c:pt idx="732">
                  <c:v>18400</c:v>
                </c:pt>
                <c:pt idx="733">
                  <c:v>18400</c:v>
                </c:pt>
                <c:pt idx="734">
                  <c:v>18400</c:v>
                </c:pt>
                <c:pt idx="735">
                  <c:v>18400</c:v>
                </c:pt>
                <c:pt idx="736">
                  <c:v>18400</c:v>
                </c:pt>
                <c:pt idx="737">
                  <c:v>18400</c:v>
                </c:pt>
                <c:pt idx="738">
                  <c:v>18400</c:v>
                </c:pt>
                <c:pt idx="739">
                  <c:v>18400</c:v>
                </c:pt>
                <c:pt idx="740">
                  <c:v>18400</c:v>
                </c:pt>
                <c:pt idx="741">
                  <c:v>18500</c:v>
                </c:pt>
                <c:pt idx="742">
                  <c:v>18500</c:v>
                </c:pt>
                <c:pt idx="743">
                  <c:v>18500</c:v>
                </c:pt>
                <c:pt idx="744">
                  <c:v>18500</c:v>
                </c:pt>
                <c:pt idx="745">
                  <c:v>18500</c:v>
                </c:pt>
                <c:pt idx="746">
                  <c:v>18500</c:v>
                </c:pt>
                <c:pt idx="747">
                  <c:v>18500</c:v>
                </c:pt>
                <c:pt idx="748">
                  <c:v>18500</c:v>
                </c:pt>
                <c:pt idx="749">
                  <c:v>18600</c:v>
                </c:pt>
              </c:numCache>
            </c:numRef>
          </c:yVal>
          <c:smooth val="1"/>
        </c:ser>
        <c:dLbls>
          <c:showLegendKey val="0"/>
          <c:showVal val="0"/>
          <c:showCatName val="0"/>
          <c:showSerName val="0"/>
          <c:showPercent val="0"/>
          <c:showBubbleSize val="0"/>
        </c:dLbls>
        <c:axId val="102454784"/>
        <c:axId val="102456704"/>
      </c:scatterChart>
      <c:valAx>
        <c:axId val="102454784"/>
        <c:scaling>
          <c:orientation val="minMax"/>
          <c:max val="72"/>
          <c:min val="32"/>
        </c:scaling>
        <c:delete val="1"/>
        <c:axPos val="b"/>
        <c:numFmt formatCode="General" sourceLinked="1"/>
        <c:majorTickMark val="out"/>
        <c:minorTickMark val="in"/>
        <c:tickLblPos val="nextTo"/>
        <c:crossAx val="102456704"/>
        <c:crosses val="autoZero"/>
        <c:crossBetween val="midCat"/>
      </c:valAx>
      <c:valAx>
        <c:axId val="102456704"/>
        <c:scaling>
          <c:orientation val="minMax"/>
          <c:max val="21000"/>
          <c:min val="9000"/>
        </c:scaling>
        <c:delete val="1"/>
        <c:axPos val="l"/>
        <c:numFmt formatCode="General" sourceLinked="1"/>
        <c:majorTickMark val="out"/>
        <c:minorTickMark val="none"/>
        <c:tickLblPos val="nextTo"/>
        <c:crossAx val="102454784"/>
        <c:crosses val="autoZero"/>
        <c:crossBetween val="midCat"/>
        <c:majorUnit val="2000"/>
      </c:valAx>
    </c:plotArea>
    <c:legend>
      <c:legendPos val="tr"/>
      <c:legendEntry>
        <c:idx val="0"/>
        <c:delete val="1"/>
      </c:legendEntry>
      <c:layout>
        <c:manualLayout>
          <c:xMode val="edge"/>
          <c:yMode val="edge"/>
          <c:x val="0.71524261390403121"/>
          <c:y val="0"/>
          <c:w val="0.28475738609596879"/>
          <c:h val="0.19339447870617024"/>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700408876716591"/>
          <c:y val="3.4876947199781842E-2"/>
          <c:w val="0.80368677479591255"/>
          <c:h val="0.82745457954119372"/>
        </c:manualLayout>
      </c:layout>
      <c:scatterChart>
        <c:scatterStyle val="smoothMarker"/>
        <c:varyColors val="0"/>
        <c:ser>
          <c:idx val="6"/>
          <c:order val="0"/>
          <c:tx>
            <c:strRef>
              <c:f>'B2T with STS graphs_by_spp_year'!$D$4239</c:f>
              <c:strCache>
                <c:ptCount val="1"/>
                <c:pt idx="0">
                  <c:v>2009</c:v>
                </c:pt>
              </c:strCache>
            </c:strRef>
          </c:tx>
          <c:spPr>
            <a:ln w="66675">
              <a:noFill/>
            </a:ln>
          </c:spPr>
          <c:marker>
            <c:symbol val="triangle"/>
            <c:size val="13"/>
            <c:spPr>
              <a:solidFill>
                <a:schemeClr val="bg2"/>
              </a:solidFill>
              <a:ln>
                <a:solidFill>
                  <a:srgbClr val="000000"/>
                </a:solidFill>
              </a:ln>
            </c:spPr>
          </c:marker>
          <c:xVal>
            <c:numRef>
              <c:f>'B2T with STS graphs_by_spp_year'!$C$4239:$C$4453</c:f>
              <c:numCache>
                <c:formatCode>General</c:formatCode>
                <c:ptCount val="215"/>
                <c:pt idx="0">
                  <c:v>57.37</c:v>
                </c:pt>
                <c:pt idx="1">
                  <c:v>56.3</c:v>
                </c:pt>
                <c:pt idx="2">
                  <c:v>62.91</c:v>
                </c:pt>
                <c:pt idx="3">
                  <c:v>63.98</c:v>
                </c:pt>
                <c:pt idx="4">
                  <c:v>57.35</c:v>
                </c:pt>
                <c:pt idx="5">
                  <c:v>55.26</c:v>
                </c:pt>
                <c:pt idx="6">
                  <c:v>51.24</c:v>
                </c:pt>
                <c:pt idx="7">
                  <c:v>54.81</c:v>
                </c:pt>
                <c:pt idx="8">
                  <c:v>53.92</c:v>
                </c:pt>
                <c:pt idx="9">
                  <c:v>54.78</c:v>
                </c:pt>
                <c:pt idx="10">
                  <c:v>54.81</c:v>
                </c:pt>
                <c:pt idx="11">
                  <c:v>57.84</c:v>
                </c:pt>
                <c:pt idx="12">
                  <c:v>61.21</c:v>
                </c:pt>
                <c:pt idx="13">
                  <c:v>60.55</c:v>
                </c:pt>
                <c:pt idx="14">
                  <c:v>54.77</c:v>
                </c:pt>
                <c:pt idx="15">
                  <c:v>56.86</c:v>
                </c:pt>
                <c:pt idx="16">
                  <c:v>55.21</c:v>
                </c:pt>
                <c:pt idx="17">
                  <c:v>60.46</c:v>
                </c:pt>
                <c:pt idx="18">
                  <c:v>54.72</c:v>
                </c:pt>
                <c:pt idx="19">
                  <c:v>56.86</c:v>
                </c:pt>
                <c:pt idx="20">
                  <c:v>53.46</c:v>
                </c:pt>
                <c:pt idx="21">
                  <c:v>60.8</c:v>
                </c:pt>
                <c:pt idx="22">
                  <c:v>54.84</c:v>
                </c:pt>
                <c:pt idx="23">
                  <c:v>55.33</c:v>
                </c:pt>
                <c:pt idx="24">
                  <c:v>54.76</c:v>
                </c:pt>
                <c:pt idx="25">
                  <c:v>56.03</c:v>
                </c:pt>
                <c:pt idx="26">
                  <c:v>61.16</c:v>
                </c:pt>
                <c:pt idx="27">
                  <c:v>55.06</c:v>
                </c:pt>
                <c:pt idx="28">
                  <c:v>61.28</c:v>
                </c:pt>
                <c:pt idx="29">
                  <c:v>54.09</c:v>
                </c:pt>
                <c:pt idx="30">
                  <c:v>54.49</c:v>
                </c:pt>
                <c:pt idx="31">
                  <c:v>55.97</c:v>
                </c:pt>
                <c:pt idx="32">
                  <c:v>53.75</c:v>
                </c:pt>
                <c:pt idx="33">
                  <c:v>55.1</c:v>
                </c:pt>
                <c:pt idx="34">
                  <c:v>59.8</c:v>
                </c:pt>
                <c:pt idx="35">
                  <c:v>55.95</c:v>
                </c:pt>
                <c:pt idx="36">
                  <c:v>55.03</c:v>
                </c:pt>
                <c:pt idx="37">
                  <c:v>61.07</c:v>
                </c:pt>
                <c:pt idx="38">
                  <c:v>61.12</c:v>
                </c:pt>
                <c:pt idx="39">
                  <c:v>61.2</c:v>
                </c:pt>
                <c:pt idx="40">
                  <c:v>57.79</c:v>
                </c:pt>
                <c:pt idx="41">
                  <c:v>53.81</c:v>
                </c:pt>
                <c:pt idx="42">
                  <c:v>56.49</c:v>
                </c:pt>
                <c:pt idx="43">
                  <c:v>55.26</c:v>
                </c:pt>
                <c:pt idx="44">
                  <c:v>56.79</c:v>
                </c:pt>
                <c:pt idx="45">
                  <c:v>57.64</c:v>
                </c:pt>
                <c:pt idx="46">
                  <c:v>57.25</c:v>
                </c:pt>
                <c:pt idx="47">
                  <c:v>54.67</c:v>
                </c:pt>
                <c:pt idx="48">
                  <c:v>55.41</c:v>
                </c:pt>
                <c:pt idx="49">
                  <c:v>53.52</c:v>
                </c:pt>
                <c:pt idx="50">
                  <c:v>58.8</c:v>
                </c:pt>
                <c:pt idx="51">
                  <c:v>58.01</c:v>
                </c:pt>
                <c:pt idx="52">
                  <c:v>57.77</c:v>
                </c:pt>
                <c:pt idx="53">
                  <c:v>56.94</c:v>
                </c:pt>
                <c:pt idx="54">
                  <c:v>56.94</c:v>
                </c:pt>
                <c:pt idx="55">
                  <c:v>53.59</c:v>
                </c:pt>
                <c:pt idx="56">
                  <c:v>52.72</c:v>
                </c:pt>
                <c:pt idx="57">
                  <c:v>53.66</c:v>
                </c:pt>
                <c:pt idx="58">
                  <c:v>58.06</c:v>
                </c:pt>
                <c:pt idx="59">
                  <c:v>53.56</c:v>
                </c:pt>
                <c:pt idx="60">
                  <c:v>52.15</c:v>
                </c:pt>
                <c:pt idx="61">
                  <c:v>55.43</c:v>
                </c:pt>
                <c:pt idx="62">
                  <c:v>57.53</c:v>
                </c:pt>
                <c:pt idx="63">
                  <c:v>59.51</c:v>
                </c:pt>
                <c:pt idx="64">
                  <c:v>56.1</c:v>
                </c:pt>
                <c:pt idx="65">
                  <c:v>61.32</c:v>
                </c:pt>
                <c:pt idx="66">
                  <c:v>56.06</c:v>
                </c:pt>
                <c:pt idx="67">
                  <c:v>60.61</c:v>
                </c:pt>
                <c:pt idx="68">
                  <c:v>58.01</c:v>
                </c:pt>
                <c:pt idx="69">
                  <c:v>56.14</c:v>
                </c:pt>
                <c:pt idx="70">
                  <c:v>51.5</c:v>
                </c:pt>
                <c:pt idx="71">
                  <c:v>56.08</c:v>
                </c:pt>
                <c:pt idx="72">
                  <c:v>56.45</c:v>
                </c:pt>
                <c:pt idx="73">
                  <c:v>53.71</c:v>
                </c:pt>
                <c:pt idx="74">
                  <c:v>56.49</c:v>
                </c:pt>
                <c:pt idx="75">
                  <c:v>56.97</c:v>
                </c:pt>
                <c:pt idx="76">
                  <c:v>56.47</c:v>
                </c:pt>
                <c:pt idx="77">
                  <c:v>56.13</c:v>
                </c:pt>
                <c:pt idx="78">
                  <c:v>57.93</c:v>
                </c:pt>
                <c:pt idx="79">
                  <c:v>57.92</c:v>
                </c:pt>
                <c:pt idx="80">
                  <c:v>57.54</c:v>
                </c:pt>
                <c:pt idx="81">
                  <c:v>62.27</c:v>
                </c:pt>
                <c:pt idx="82">
                  <c:v>57.19</c:v>
                </c:pt>
                <c:pt idx="83">
                  <c:v>57.89</c:v>
                </c:pt>
                <c:pt idx="84">
                  <c:v>59.4</c:v>
                </c:pt>
                <c:pt idx="85">
                  <c:v>56.14</c:v>
                </c:pt>
                <c:pt idx="86">
                  <c:v>54.5</c:v>
                </c:pt>
                <c:pt idx="87">
                  <c:v>56.79</c:v>
                </c:pt>
                <c:pt idx="88">
                  <c:v>57.89</c:v>
                </c:pt>
                <c:pt idx="89">
                  <c:v>61.08</c:v>
                </c:pt>
                <c:pt idx="90">
                  <c:v>57.42</c:v>
                </c:pt>
                <c:pt idx="91">
                  <c:v>60.53</c:v>
                </c:pt>
                <c:pt idx="92">
                  <c:v>58.38</c:v>
                </c:pt>
                <c:pt idx="93">
                  <c:v>59.35</c:v>
                </c:pt>
                <c:pt idx="94">
                  <c:v>60.66</c:v>
                </c:pt>
                <c:pt idx="95">
                  <c:v>62.01</c:v>
                </c:pt>
                <c:pt idx="96">
                  <c:v>57.58</c:v>
                </c:pt>
                <c:pt idx="97">
                  <c:v>54.56</c:v>
                </c:pt>
                <c:pt idx="98">
                  <c:v>56.31</c:v>
                </c:pt>
                <c:pt idx="99">
                  <c:v>55.17</c:v>
                </c:pt>
                <c:pt idx="100">
                  <c:v>57.1</c:v>
                </c:pt>
                <c:pt idx="101">
                  <c:v>56.55</c:v>
                </c:pt>
                <c:pt idx="102">
                  <c:v>56.16</c:v>
                </c:pt>
                <c:pt idx="103">
                  <c:v>55.03</c:v>
                </c:pt>
                <c:pt idx="104">
                  <c:v>58.45</c:v>
                </c:pt>
                <c:pt idx="105">
                  <c:v>57.53</c:v>
                </c:pt>
                <c:pt idx="106">
                  <c:v>57.51</c:v>
                </c:pt>
                <c:pt idx="107">
                  <c:v>58.36</c:v>
                </c:pt>
                <c:pt idx="108">
                  <c:v>55.76</c:v>
                </c:pt>
                <c:pt idx="109">
                  <c:v>56.55</c:v>
                </c:pt>
                <c:pt idx="110">
                  <c:v>55.53</c:v>
                </c:pt>
                <c:pt idx="111">
                  <c:v>57.34</c:v>
                </c:pt>
                <c:pt idx="112">
                  <c:v>57.98</c:v>
                </c:pt>
                <c:pt idx="113">
                  <c:v>54.46</c:v>
                </c:pt>
                <c:pt idx="114">
                  <c:v>55.37</c:v>
                </c:pt>
                <c:pt idx="115">
                  <c:v>58.04</c:v>
                </c:pt>
                <c:pt idx="116">
                  <c:v>59.34</c:v>
                </c:pt>
                <c:pt idx="117">
                  <c:v>58.14</c:v>
                </c:pt>
                <c:pt idx="118">
                  <c:v>57.86</c:v>
                </c:pt>
                <c:pt idx="119">
                  <c:v>57.03</c:v>
                </c:pt>
                <c:pt idx="120">
                  <c:v>54.26</c:v>
                </c:pt>
                <c:pt idx="121">
                  <c:v>56.84</c:v>
                </c:pt>
                <c:pt idx="122">
                  <c:v>56.71</c:v>
                </c:pt>
                <c:pt idx="123">
                  <c:v>57.28</c:v>
                </c:pt>
                <c:pt idx="124">
                  <c:v>57.7</c:v>
                </c:pt>
                <c:pt idx="125">
                  <c:v>60.53</c:v>
                </c:pt>
                <c:pt idx="126">
                  <c:v>57.74</c:v>
                </c:pt>
                <c:pt idx="127">
                  <c:v>57.7</c:v>
                </c:pt>
                <c:pt idx="128">
                  <c:v>57.17</c:v>
                </c:pt>
                <c:pt idx="129">
                  <c:v>54.66</c:v>
                </c:pt>
                <c:pt idx="130">
                  <c:v>58.43</c:v>
                </c:pt>
                <c:pt idx="131">
                  <c:v>57.14</c:v>
                </c:pt>
                <c:pt idx="132">
                  <c:v>56.65</c:v>
                </c:pt>
                <c:pt idx="133">
                  <c:v>53.06</c:v>
                </c:pt>
                <c:pt idx="134">
                  <c:v>54.42</c:v>
                </c:pt>
                <c:pt idx="135">
                  <c:v>53.08</c:v>
                </c:pt>
                <c:pt idx="136">
                  <c:v>62.82</c:v>
                </c:pt>
                <c:pt idx="137">
                  <c:v>55.34</c:v>
                </c:pt>
                <c:pt idx="138">
                  <c:v>57.33</c:v>
                </c:pt>
                <c:pt idx="139">
                  <c:v>53.29</c:v>
                </c:pt>
                <c:pt idx="140">
                  <c:v>54.03</c:v>
                </c:pt>
                <c:pt idx="141">
                  <c:v>54.48</c:v>
                </c:pt>
                <c:pt idx="142">
                  <c:v>61.4</c:v>
                </c:pt>
                <c:pt idx="143">
                  <c:v>57.43</c:v>
                </c:pt>
                <c:pt idx="144">
                  <c:v>57.95</c:v>
                </c:pt>
                <c:pt idx="145">
                  <c:v>55.18</c:v>
                </c:pt>
                <c:pt idx="146">
                  <c:v>57.35</c:v>
                </c:pt>
                <c:pt idx="147">
                  <c:v>57.47</c:v>
                </c:pt>
                <c:pt idx="148">
                  <c:v>58.06</c:v>
                </c:pt>
                <c:pt idx="149">
                  <c:v>57.66</c:v>
                </c:pt>
                <c:pt idx="150">
                  <c:v>61.75</c:v>
                </c:pt>
                <c:pt idx="151">
                  <c:v>58.17</c:v>
                </c:pt>
                <c:pt idx="152">
                  <c:v>55.78</c:v>
                </c:pt>
                <c:pt idx="153">
                  <c:v>56.13</c:v>
                </c:pt>
                <c:pt idx="154">
                  <c:v>54.87</c:v>
                </c:pt>
                <c:pt idx="155">
                  <c:v>58.9</c:v>
                </c:pt>
                <c:pt idx="156">
                  <c:v>56.61</c:v>
                </c:pt>
                <c:pt idx="157">
                  <c:v>56.85</c:v>
                </c:pt>
                <c:pt idx="158">
                  <c:v>60.43</c:v>
                </c:pt>
                <c:pt idx="159">
                  <c:v>59.4</c:v>
                </c:pt>
                <c:pt idx="160">
                  <c:v>53.25</c:v>
                </c:pt>
                <c:pt idx="161">
                  <c:v>54.53</c:v>
                </c:pt>
                <c:pt idx="162">
                  <c:v>60.27</c:v>
                </c:pt>
                <c:pt idx="163">
                  <c:v>56.74</c:v>
                </c:pt>
                <c:pt idx="164">
                  <c:v>58.55</c:v>
                </c:pt>
                <c:pt idx="165">
                  <c:v>57.57</c:v>
                </c:pt>
                <c:pt idx="166">
                  <c:v>58.55</c:v>
                </c:pt>
                <c:pt idx="167">
                  <c:v>52.29</c:v>
                </c:pt>
                <c:pt idx="168">
                  <c:v>60.24</c:v>
                </c:pt>
                <c:pt idx="169">
                  <c:v>61.64</c:v>
                </c:pt>
                <c:pt idx="170">
                  <c:v>61.76</c:v>
                </c:pt>
                <c:pt idx="171">
                  <c:v>57.33</c:v>
                </c:pt>
                <c:pt idx="172">
                  <c:v>55.81</c:v>
                </c:pt>
                <c:pt idx="173">
                  <c:v>58.25</c:v>
                </c:pt>
                <c:pt idx="174">
                  <c:v>50.93</c:v>
                </c:pt>
                <c:pt idx="175">
                  <c:v>59.36</c:v>
                </c:pt>
                <c:pt idx="176">
                  <c:v>61.91</c:v>
                </c:pt>
                <c:pt idx="177">
                  <c:v>50.09</c:v>
                </c:pt>
                <c:pt idx="178">
                  <c:v>57.46</c:v>
                </c:pt>
                <c:pt idx="179">
                  <c:v>62.21</c:v>
                </c:pt>
                <c:pt idx="180">
                  <c:v>57.13</c:v>
                </c:pt>
                <c:pt idx="181">
                  <c:v>58.44</c:v>
                </c:pt>
                <c:pt idx="182">
                  <c:v>50.38</c:v>
                </c:pt>
                <c:pt idx="183">
                  <c:v>58.16</c:v>
                </c:pt>
                <c:pt idx="184">
                  <c:v>57.35</c:v>
                </c:pt>
                <c:pt idx="185">
                  <c:v>57.8</c:v>
                </c:pt>
                <c:pt idx="186">
                  <c:v>57.38</c:v>
                </c:pt>
                <c:pt idx="187">
                  <c:v>57.38</c:v>
                </c:pt>
                <c:pt idx="188">
                  <c:v>51.26</c:v>
                </c:pt>
                <c:pt idx="189">
                  <c:v>57</c:v>
                </c:pt>
                <c:pt idx="190">
                  <c:v>60.5</c:v>
                </c:pt>
                <c:pt idx="191">
                  <c:v>57.27</c:v>
                </c:pt>
                <c:pt idx="192">
                  <c:v>61.37</c:v>
                </c:pt>
                <c:pt idx="193">
                  <c:v>61.61</c:v>
                </c:pt>
                <c:pt idx="194">
                  <c:v>59.57</c:v>
                </c:pt>
                <c:pt idx="195">
                  <c:v>60.52</c:v>
                </c:pt>
                <c:pt idx="196">
                  <c:v>60.45</c:v>
                </c:pt>
                <c:pt idx="197">
                  <c:v>58.84</c:v>
                </c:pt>
                <c:pt idx="198">
                  <c:v>55.08</c:v>
                </c:pt>
                <c:pt idx="199">
                  <c:v>55.85</c:v>
                </c:pt>
                <c:pt idx="200">
                  <c:v>53.64</c:v>
                </c:pt>
                <c:pt idx="201">
                  <c:v>57.76</c:v>
                </c:pt>
                <c:pt idx="202">
                  <c:v>54.8</c:v>
                </c:pt>
                <c:pt idx="203">
                  <c:v>51.85</c:v>
                </c:pt>
                <c:pt idx="204">
                  <c:v>53.55</c:v>
                </c:pt>
                <c:pt idx="205">
                  <c:v>50.46</c:v>
                </c:pt>
                <c:pt idx="206">
                  <c:v>50.46</c:v>
                </c:pt>
                <c:pt idx="207">
                  <c:v>53.32</c:v>
                </c:pt>
                <c:pt idx="208">
                  <c:v>52.64</c:v>
                </c:pt>
                <c:pt idx="209">
                  <c:v>53.07</c:v>
                </c:pt>
                <c:pt idx="210">
                  <c:v>53.1</c:v>
                </c:pt>
                <c:pt idx="211">
                  <c:v>52.74</c:v>
                </c:pt>
                <c:pt idx="212">
                  <c:v>52.64</c:v>
                </c:pt>
                <c:pt idx="213">
                  <c:v>52.66</c:v>
                </c:pt>
                <c:pt idx="214">
                  <c:v>52.66</c:v>
                </c:pt>
              </c:numCache>
            </c:numRef>
          </c:xVal>
          <c:yVal>
            <c:numRef>
              <c:f>'B2T with STS graphs_by_spp_year'!$G$4239:$G$4453</c:f>
              <c:numCache>
                <c:formatCode>General</c:formatCode>
                <c:ptCount val="215"/>
                <c:pt idx="0">
                  <c:v>0</c:v>
                </c:pt>
                <c:pt idx="1">
                  <c:v>0</c:v>
                </c:pt>
                <c:pt idx="2">
                  <c:v>0</c:v>
                </c:pt>
                <c:pt idx="3">
                  <c:v>0</c:v>
                </c:pt>
                <c:pt idx="4">
                  <c:v>10500</c:v>
                </c:pt>
                <c:pt idx="5">
                  <c:v>11500</c:v>
                </c:pt>
                <c:pt idx="6">
                  <c:v>11600</c:v>
                </c:pt>
                <c:pt idx="7">
                  <c:v>11600</c:v>
                </c:pt>
                <c:pt idx="8">
                  <c:v>11700</c:v>
                </c:pt>
                <c:pt idx="9">
                  <c:v>11700</c:v>
                </c:pt>
                <c:pt idx="10">
                  <c:v>11800</c:v>
                </c:pt>
                <c:pt idx="11">
                  <c:v>11800</c:v>
                </c:pt>
                <c:pt idx="12">
                  <c:v>11900</c:v>
                </c:pt>
                <c:pt idx="13">
                  <c:v>11900</c:v>
                </c:pt>
                <c:pt idx="14">
                  <c:v>12000</c:v>
                </c:pt>
                <c:pt idx="15">
                  <c:v>12000</c:v>
                </c:pt>
                <c:pt idx="16">
                  <c:v>12000</c:v>
                </c:pt>
                <c:pt idx="17">
                  <c:v>12000</c:v>
                </c:pt>
                <c:pt idx="18">
                  <c:v>12000</c:v>
                </c:pt>
                <c:pt idx="19">
                  <c:v>12000</c:v>
                </c:pt>
                <c:pt idx="20">
                  <c:v>12000</c:v>
                </c:pt>
                <c:pt idx="21">
                  <c:v>12100</c:v>
                </c:pt>
                <c:pt idx="22">
                  <c:v>12200</c:v>
                </c:pt>
                <c:pt idx="23">
                  <c:v>12200</c:v>
                </c:pt>
                <c:pt idx="24">
                  <c:v>12200</c:v>
                </c:pt>
                <c:pt idx="25">
                  <c:v>12200</c:v>
                </c:pt>
                <c:pt idx="26">
                  <c:v>12200</c:v>
                </c:pt>
                <c:pt idx="27">
                  <c:v>12200</c:v>
                </c:pt>
                <c:pt idx="28">
                  <c:v>12200</c:v>
                </c:pt>
                <c:pt idx="29">
                  <c:v>12200</c:v>
                </c:pt>
                <c:pt idx="30">
                  <c:v>12300</c:v>
                </c:pt>
                <c:pt idx="31">
                  <c:v>12300</c:v>
                </c:pt>
                <c:pt idx="32">
                  <c:v>12300</c:v>
                </c:pt>
                <c:pt idx="33">
                  <c:v>12300</c:v>
                </c:pt>
                <c:pt idx="34">
                  <c:v>12300</c:v>
                </c:pt>
                <c:pt idx="35">
                  <c:v>12300</c:v>
                </c:pt>
                <c:pt idx="36">
                  <c:v>12300</c:v>
                </c:pt>
                <c:pt idx="37">
                  <c:v>12300</c:v>
                </c:pt>
                <c:pt idx="38">
                  <c:v>12300</c:v>
                </c:pt>
                <c:pt idx="39">
                  <c:v>12300</c:v>
                </c:pt>
                <c:pt idx="40">
                  <c:v>12300</c:v>
                </c:pt>
                <c:pt idx="41">
                  <c:v>12300</c:v>
                </c:pt>
                <c:pt idx="42">
                  <c:v>12300</c:v>
                </c:pt>
                <c:pt idx="43">
                  <c:v>12300</c:v>
                </c:pt>
                <c:pt idx="44">
                  <c:v>12400</c:v>
                </c:pt>
                <c:pt idx="45">
                  <c:v>12400</c:v>
                </c:pt>
                <c:pt idx="46">
                  <c:v>12500</c:v>
                </c:pt>
                <c:pt idx="47">
                  <c:v>12500</c:v>
                </c:pt>
                <c:pt idx="48">
                  <c:v>12500</c:v>
                </c:pt>
                <c:pt idx="49">
                  <c:v>12500</c:v>
                </c:pt>
                <c:pt idx="50">
                  <c:v>12500</c:v>
                </c:pt>
                <c:pt idx="51">
                  <c:v>12500</c:v>
                </c:pt>
                <c:pt idx="52">
                  <c:v>12500</c:v>
                </c:pt>
                <c:pt idx="53">
                  <c:v>12600</c:v>
                </c:pt>
                <c:pt idx="54">
                  <c:v>12600</c:v>
                </c:pt>
                <c:pt idx="55">
                  <c:v>12600</c:v>
                </c:pt>
                <c:pt idx="56">
                  <c:v>12600</c:v>
                </c:pt>
                <c:pt idx="57">
                  <c:v>12600</c:v>
                </c:pt>
                <c:pt idx="58">
                  <c:v>12600</c:v>
                </c:pt>
                <c:pt idx="59">
                  <c:v>12700</c:v>
                </c:pt>
                <c:pt idx="60">
                  <c:v>12700</c:v>
                </c:pt>
                <c:pt idx="61">
                  <c:v>12700</c:v>
                </c:pt>
                <c:pt idx="62">
                  <c:v>12700</c:v>
                </c:pt>
                <c:pt idx="63">
                  <c:v>12700</c:v>
                </c:pt>
                <c:pt idx="64">
                  <c:v>12800</c:v>
                </c:pt>
                <c:pt idx="65">
                  <c:v>12800</c:v>
                </c:pt>
                <c:pt idx="66">
                  <c:v>12800</c:v>
                </c:pt>
                <c:pt idx="67">
                  <c:v>12800</c:v>
                </c:pt>
                <c:pt idx="68">
                  <c:v>12800</c:v>
                </c:pt>
                <c:pt idx="69">
                  <c:v>12800</c:v>
                </c:pt>
                <c:pt idx="70">
                  <c:v>12800</c:v>
                </c:pt>
                <c:pt idx="71">
                  <c:v>12800</c:v>
                </c:pt>
                <c:pt idx="72">
                  <c:v>12800</c:v>
                </c:pt>
                <c:pt idx="73">
                  <c:v>12900</c:v>
                </c:pt>
                <c:pt idx="74">
                  <c:v>12900</c:v>
                </c:pt>
                <c:pt idx="75">
                  <c:v>12900</c:v>
                </c:pt>
                <c:pt idx="76">
                  <c:v>12900</c:v>
                </c:pt>
                <c:pt idx="77">
                  <c:v>12900</c:v>
                </c:pt>
                <c:pt idx="78">
                  <c:v>12900</c:v>
                </c:pt>
                <c:pt idx="79">
                  <c:v>12900</c:v>
                </c:pt>
                <c:pt idx="80">
                  <c:v>13000</c:v>
                </c:pt>
                <c:pt idx="81">
                  <c:v>13000</c:v>
                </c:pt>
                <c:pt idx="82">
                  <c:v>13000</c:v>
                </c:pt>
                <c:pt idx="83">
                  <c:v>13000</c:v>
                </c:pt>
                <c:pt idx="84">
                  <c:v>13000</c:v>
                </c:pt>
                <c:pt idx="85">
                  <c:v>13000</c:v>
                </c:pt>
                <c:pt idx="86">
                  <c:v>13100</c:v>
                </c:pt>
                <c:pt idx="87">
                  <c:v>13100</c:v>
                </c:pt>
                <c:pt idx="88">
                  <c:v>13100</c:v>
                </c:pt>
                <c:pt idx="89">
                  <c:v>13100</c:v>
                </c:pt>
                <c:pt idx="90">
                  <c:v>13100</c:v>
                </c:pt>
                <c:pt idx="91">
                  <c:v>13100</c:v>
                </c:pt>
                <c:pt idx="92">
                  <c:v>13100</c:v>
                </c:pt>
                <c:pt idx="93">
                  <c:v>13200</c:v>
                </c:pt>
                <c:pt idx="94">
                  <c:v>13200</c:v>
                </c:pt>
                <c:pt idx="95">
                  <c:v>13200</c:v>
                </c:pt>
                <c:pt idx="96">
                  <c:v>13200</c:v>
                </c:pt>
                <c:pt idx="97">
                  <c:v>13300</c:v>
                </c:pt>
                <c:pt idx="98">
                  <c:v>13300</c:v>
                </c:pt>
                <c:pt idx="99">
                  <c:v>13300</c:v>
                </c:pt>
                <c:pt idx="100">
                  <c:v>13300</c:v>
                </c:pt>
                <c:pt idx="101">
                  <c:v>13400</c:v>
                </c:pt>
                <c:pt idx="102">
                  <c:v>13400</c:v>
                </c:pt>
                <c:pt idx="103">
                  <c:v>13400</c:v>
                </c:pt>
                <c:pt idx="104">
                  <c:v>13400</c:v>
                </c:pt>
                <c:pt idx="105">
                  <c:v>13400</c:v>
                </c:pt>
                <c:pt idx="106">
                  <c:v>13400</c:v>
                </c:pt>
                <c:pt idx="107">
                  <c:v>13400</c:v>
                </c:pt>
                <c:pt idx="108">
                  <c:v>13500</c:v>
                </c:pt>
                <c:pt idx="109">
                  <c:v>13500</c:v>
                </c:pt>
                <c:pt idx="110">
                  <c:v>13500</c:v>
                </c:pt>
                <c:pt idx="111">
                  <c:v>13500</c:v>
                </c:pt>
                <c:pt idx="112">
                  <c:v>13500</c:v>
                </c:pt>
                <c:pt idx="113">
                  <c:v>13600</c:v>
                </c:pt>
                <c:pt idx="114">
                  <c:v>13600</c:v>
                </c:pt>
                <c:pt idx="115">
                  <c:v>13600</c:v>
                </c:pt>
                <c:pt idx="116">
                  <c:v>13600</c:v>
                </c:pt>
                <c:pt idx="117">
                  <c:v>13600</c:v>
                </c:pt>
                <c:pt idx="118">
                  <c:v>13600</c:v>
                </c:pt>
                <c:pt idx="119">
                  <c:v>13600</c:v>
                </c:pt>
                <c:pt idx="120">
                  <c:v>13700</c:v>
                </c:pt>
                <c:pt idx="121">
                  <c:v>13700</c:v>
                </c:pt>
                <c:pt idx="122">
                  <c:v>13700</c:v>
                </c:pt>
                <c:pt idx="123">
                  <c:v>13700</c:v>
                </c:pt>
                <c:pt idx="124">
                  <c:v>13700</c:v>
                </c:pt>
                <c:pt idx="125">
                  <c:v>13700</c:v>
                </c:pt>
                <c:pt idx="126">
                  <c:v>13800</c:v>
                </c:pt>
                <c:pt idx="127">
                  <c:v>13800</c:v>
                </c:pt>
                <c:pt idx="128">
                  <c:v>13800</c:v>
                </c:pt>
                <c:pt idx="129">
                  <c:v>13900</c:v>
                </c:pt>
                <c:pt idx="130">
                  <c:v>13900</c:v>
                </c:pt>
                <c:pt idx="131">
                  <c:v>13900</c:v>
                </c:pt>
                <c:pt idx="132">
                  <c:v>13900</c:v>
                </c:pt>
                <c:pt idx="133">
                  <c:v>14100</c:v>
                </c:pt>
                <c:pt idx="134">
                  <c:v>14100</c:v>
                </c:pt>
                <c:pt idx="135">
                  <c:v>14100</c:v>
                </c:pt>
                <c:pt idx="136">
                  <c:v>14200</c:v>
                </c:pt>
                <c:pt idx="137">
                  <c:v>14200</c:v>
                </c:pt>
                <c:pt idx="138">
                  <c:v>14200</c:v>
                </c:pt>
                <c:pt idx="139">
                  <c:v>14300</c:v>
                </c:pt>
                <c:pt idx="140">
                  <c:v>14300</c:v>
                </c:pt>
                <c:pt idx="141">
                  <c:v>14400</c:v>
                </c:pt>
                <c:pt idx="142">
                  <c:v>14400</c:v>
                </c:pt>
                <c:pt idx="143">
                  <c:v>14400</c:v>
                </c:pt>
                <c:pt idx="144">
                  <c:v>14400</c:v>
                </c:pt>
                <c:pt idx="145">
                  <c:v>14400</c:v>
                </c:pt>
                <c:pt idx="146">
                  <c:v>14500</c:v>
                </c:pt>
                <c:pt idx="147">
                  <c:v>14500</c:v>
                </c:pt>
                <c:pt idx="148">
                  <c:v>14500</c:v>
                </c:pt>
                <c:pt idx="149">
                  <c:v>14500</c:v>
                </c:pt>
                <c:pt idx="150">
                  <c:v>14500</c:v>
                </c:pt>
                <c:pt idx="151">
                  <c:v>14500</c:v>
                </c:pt>
                <c:pt idx="152">
                  <c:v>14600</c:v>
                </c:pt>
                <c:pt idx="153">
                  <c:v>14600</c:v>
                </c:pt>
                <c:pt idx="154">
                  <c:v>14600</c:v>
                </c:pt>
                <c:pt idx="155">
                  <c:v>14600</c:v>
                </c:pt>
                <c:pt idx="156">
                  <c:v>14700</c:v>
                </c:pt>
                <c:pt idx="157">
                  <c:v>14700</c:v>
                </c:pt>
                <c:pt idx="158">
                  <c:v>14700</c:v>
                </c:pt>
                <c:pt idx="159">
                  <c:v>14700</c:v>
                </c:pt>
                <c:pt idx="160">
                  <c:v>14700</c:v>
                </c:pt>
                <c:pt idx="161">
                  <c:v>14800</c:v>
                </c:pt>
                <c:pt idx="162">
                  <c:v>14800</c:v>
                </c:pt>
                <c:pt idx="163">
                  <c:v>15100</c:v>
                </c:pt>
                <c:pt idx="164">
                  <c:v>15100</c:v>
                </c:pt>
                <c:pt idx="165">
                  <c:v>15100</c:v>
                </c:pt>
                <c:pt idx="166">
                  <c:v>15100</c:v>
                </c:pt>
                <c:pt idx="167">
                  <c:v>15300</c:v>
                </c:pt>
                <c:pt idx="168">
                  <c:v>15300</c:v>
                </c:pt>
                <c:pt idx="169">
                  <c:v>15300</c:v>
                </c:pt>
                <c:pt idx="170">
                  <c:v>15400</c:v>
                </c:pt>
                <c:pt idx="171">
                  <c:v>15400</c:v>
                </c:pt>
                <c:pt idx="172">
                  <c:v>15500</c:v>
                </c:pt>
                <c:pt idx="173">
                  <c:v>15600</c:v>
                </c:pt>
                <c:pt idx="174">
                  <c:v>15700</c:v>
                </c:pt>
                <c:pt idx="175">
                  <c:v>15700</c:v>
                </c:pt>
                <c:pt idx="176">
                  <c:v>15800</c:v>
                </c:pt>
                <c:pt idx="177">
                  <c:v>15900</c:v>
                </c:pt>
                <c:pt idx="178">
                  <c:v>16000</c:v>
                </c:pt>
                <c:pt idx="179">
                  <c:v>16000</c:v>
                </c:pt>
                <c:pt idx="180">
                  <c:v>16000</c:v>
                </c:pt>
                <c:pt idx="181">
                  <c:v>16000</c:v>
                </c:pt>
                <c:pt idx="182">
                  <c:v>16000</c:v>
                </c:pt>
                <c:pt idx="183">
                  <c:v>16100.000000000002</c:v>
                </c:pt>
                <c:pt idx="184">
                  <c:v>16200</c:v>
                </c:pt>
                <c:pt idx="185">
                  <c:v>16200</c:v>
                </c:pt>
                <c:pt idx="186">
                  <c:v>16300</c:v>
                </c:pt>
                <c:pt idx="187">
                  <c:v>16300</c:v>
                </c:pt>
                <c:pt idx="188">
                  <c:v>16300</c:v>
                </c:pt>
                <c:pt idx="189">
                  <c:v>16400</c:v>
                </c:pt>
                <c:pt idx="190">
                  <c:v>16400</c:v>
                </c:pt>
                <c:pt idx="191">
                  <c:v>16400</c:v>
                </c:pt>
                <c:pt idx="192">
                  <c:v>16500</c:v>
                </c:pt>
                <c:pt idx="193">
                  <c:v>16500</c:v>
                </c:pt>
                <c:pt idx="194">
                  <c:v>16600</c:v>
                </c:pt>
                <c:pt idx="195">
                  <c:v>16600</c:v>
                </c:pt>
                <c:pt idx="196">
                  <c:v>16700</c:v>
                </c:pt>
                <c:pt idx="197">
                  <c:v>16900</c:v>
                </c:pt>
                <c:pt idx="198">
                  <c:v>17200</c:v>
                </c:pt>
                <c:pt idx="199">
                  <c:v>17200</c:v>
                </c:pt>
                <c:pt idx="200">
                  <c:v>17600</c:v>
                </c:pt>
                <c:pt idx="201">
                  <c:v>17700</c:v>
                </c:pt>
                <c:pt idx="202">
                  <c:v>17800</c:v>
                </c:pt>
                <c:pt idx="203">
                  <c:v>18000</c:v>
                </c:pt>
                <c:pt idx="204">
                  <c:v>18100</c:v>
                </c:pt>
                <c:pt idx="205">
                  <c:v>18200</c:v>
                </c:pt>
                <c:pt idx="206">
                  <c:v>18200</c:v>
                </c:pt>
                <c:pt idx="207">
                  <c:v>18700</c:v>
                </c:pt>
                <c:pt idx="208">
                  <c:v>18700</c:v>
                </c:pt>
                <c:pt idx="209">
                  <c:v>18800</c:v>
                </c:pt>
                <c:pt idx="210">
                  <c:v>18800</c:v>
                </c:pt>
                <c:pt idx="211">
                  <c:v>18900</c:v>
                </c:pt>
                <c:pt idx="212">
                  <c:v>18900</c:v>
                </c:pt>
                <c:pt idx="213">
                  <c:v>18900</c:v>
                </c:pt>
                <c:pt idx="214">
                  <c:v>19100</c:v>
                </c:pt>
              </c:numCache>
            </c:numRef>
          </c:yVal>
          <c:smooth val="1"/>
        </c:ser>
        <c:dLbls>
          <c:showLegendKey val="0"/>
          <c:showVal val="0"/>
          <c:showCatName val="0"/>
          <c:showSerName val="0"/>
          <c:showPercent val="0"/>
          <c:showBubbleSize val="0"/>
        </c:dLbls>
        <c:axId val="102468992"/>
        <c:axId val="102475264"/>
      </c:scatterChart>
      <c:valAx>
        <c:axId val="102468992"/>
        <c:scaling>
          <c:orientation val="minMax"/>
          <c:max val="72"/>
          <c:min val="32"/>
        </c:scaling>
        <c:delete val="1"/>
        <c:axPos val="b"/>
        <c:numFmt formatCode="General" sourceLinked="1"/>
        <c:majorTickMark val="out"/>
        <c:minorTickMark val="in"/>
        <c:tickLblPos val="nextTo"/>
        <c:crossAx val="102475264"/>
        <c:crosses val="autoZero"/>
        <c:crossBetween val="midCat"/>
      </c:valAx>
      <c:valAx>
        <c:axId val="102475264"/>
        <c:scaling>
          <c:orientation val="minMax"/>
          <c:max val="21000"/>
          <c:min val="9000"/>
        </c:scaling>
        <c:delete val="1"/>
        <c:axPos val="l"/>
        <c:numFmt formatCode="0" sourceLinked="0"/>
        <c:majorTickMark val="out"/>
        <c:minorTickMark val="none"/>
        <c:tickLblPos val="nextTo"/>
        <c:crossAx val="102468992"/>
        <c:crosses val="autoZero"/>
        <c:crossBetween val="midCat"/>
        <c:majorUnit val="2000"/>
      </c:valAx>
    </c:plotArea>
    <c:legend>
      <c:legendPos val="tr"/>
      <c:legendEntry>
        <c:idx val="0"/>
        <c:delete val="1"/>
      </c:legendEntry>
      <c:layout>
        <c:manualLayout>
          <c:xMode val="edge"/>
          <c:yMode val="edge"/>
          <c:x val="0.72412912681487751"/>
          <c:y val="1.8328390769335647E-3"/>
          <c:w val="0.27587087318512249"/>
          <c:h val="0.19121024644646692"/>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8525602041714"/>
          <c:y val="3.4861768988647561E-2"/>
          <c:w val="0.80183898029679235"/>
          <c:h val="0.82745642662519903"/>
        </c:manualLayout>
      </c:layout>
      <c:scatterChart>
        <c:scatterStyle val="smoothMarker"/>
        <c:varyColors val="0"/>
        <c:ser>
          <c:idx val="7"/>
          <c:order val="0"/>
          <c:tx>
            <c:strRef>
              <c:f>'B2T with STS graphs_by_spp_year'!$D$4454</c:f>
              <c:strCache>
                <c:ptCount val="1"/>
                <c:pt idx="0">
                  <c:v>2010</c:v>
                </c:pt>
              </c:strCache>
            </c:strRef>
          </c:tx>
          <c:spPr>
            <a:ln w="66675">
              <a:noFill/>
            </a:ln>
          </c:spPr>
          <c:marker>
            <c:symbol val="square"/>
            <c:size val="11"/>
            <c:spPr>
              <a:solidFill>
                <a:schemeClr val="accent5"/>
              </a:solidFill>
              <a:ln>
                <a:solidFill>
                  <a:schemeClr val="accent5">
                    <a:lumMod val="50000"/>
                  </a:schemeClr>
                </a:solidFill>
              </a:ln>
            </c:spPr>
          </c:marker>
          <c:xVal>
            <c:numRef>
              <c:f>'B2T with STS graphs_by_spp_year'!$C$4454:$C$4890</c:f>
              <c:numCache>
                <c:formatCode>General</c:formatCode>
                <c:ptCount val="437"/>
                <c:pt idx="0">
                  <c:v>58.27</c:v>
                </c:pt>
                <c:pt idx="1">
                  <c:v>54.94</c:v>
                </c:pt>
                <c:pt idx="2">
                  <c:v>56.04</c:v>
                </c:pt>
                <c:pt idx="3">
                  <c:v>59.74</c:v>
                </c:pt>
                <c:pt idx="4">
                  <c:v>58.94</c:v>
                </c:pt>
                <c:pt idx="5">
                  <c:v>56.04</c:v>
                </c:pt>
                <c:pt idx="6">
                  <c:v>55.77</c:v>
                </c:pt>
                <c:pt idx="7">
                  <c:v>59.33</c:v>
                </c:pt>
                <c:pt idx="8">
                  <c:v>58.65</c:v>
                </c:pt>
                <c:pt idx="9">
                  <c:v>55.81</c:v>
                </c:pt>
                <c:pt idx="10">
                  <c:v>56.21</c:v>
                </c:pt>
                <c:pt idx="11">
                  <c:v>59.87</c:v>
                </c:pt>
                <c:pt idx="12">
                  <c:v>61.8</c:v>
                </c:pt>
                <c:pt idx="13">
                  <c:v>61.43</c:v>
                </c:pt>
                <c:pt idx="14">
                  <c:v>60.87</c:v>
                </c:pt>
                <c:pt idx="15">
                  <c:v>55.9</c:v>
                </c:pt>
                <c:pt idx="16">
                  <c:v>54.91</c:v>
                </c:pt>
                <c:pt idx="17">
                  <c:v>57.22</c:v>
                </c:pt>
                <c:pt idx="18">
                  <c:v>55.81</c:v>
                </c:pt>
                <c:pt idx="19">
                  <c:v>55.45</c:v>
                </c:pt>
                <c:pt idx="20">
                  <c:v>59.27</c:v>
                </c:pt>
                <c:pt idx="21">
                  <c:v>61.76</c:v>
                </c:pt>
                <c:pt idx="22">
                  <c:v>59.39</c:v>
                </c:pt>
                <c:pt idx="23">
                  <c:v>59.22</c:v>
                </c:pt>
                <c:pt idx="24">
                  <c:v>60.55</c:v>
                </c:pt>
                <c:pt idx="25">
                  <c:v>55.78</c:v>
                </c:pt>
                <c:pt idx="26">
                  <c:v>55.78</c:v>
                </c:pt>
                <c:pt idx="27">
                  <c:v>58.62</c:v>
                </c:pt>
                <c:pt idx="28">
                  <c:v>55.86</c:v>
                </c:pt>
                <c:pt idx="29">
                  <c:v>57.73</c:v>
                </c:pt>
                <c:pt idx="30">
                  <c:v>58.68</c:v>
                </c:pt>
                <c:pt idx="31">
                  <c:v>58.01</c:v>
                </c:pt>
                <c:pt idx="32">
                  <c:v>56.42</c:v>
                </c:pt>
                <c:pt idx="33">
                  <c:v>56.02</c:v>
                </c:pt>
                <c:pt idx="34">
                  <c:v>58.06</c:v>
                </c:pt>
                <c:pt idx="35">
                  <c:v>55.66</c:v>
                </c:pt>
                <c:pt idx="36">
                  <c:v>55.78</c:v>
                </c:pt>
                <c:pt idx="37">
                  <c:v>58.8</c:v>
                </c:pt>
                <c:pt idx="38">
                  <c:v>58.18</c:v>
                </c:pt>
                <c:pt idx="39">
                  <c:v>58.64</c:v>
                </c:pt>
                <c:pt idx="40">
                  <c:v>58.38</c:v>
                </c:pt>
                <c:pt idx="41">
                  <c:v>58.97</c:v>
                </c:pt>
                <c:pt idx="42">
                  <c:v>56.36</c:v>
                </c:pt>
                <c:pt idx="43">
                  <c:v>56.45</c:v>
                </c:pt>
                <c:pt idx="44">
                  <c:v>59.21</c:v>
                </c:pt>
                <c:pt idx="45">
                  <c:v>55.65</c:v>
                </c:pt>
                <c:pt idx="46">
                  <c:v>59.29</c:v>
                </c:pt>
                <c:pt idx="47">
                  <c:v>56.2</c:v>
                </c:pt>
                <c:pt idx="48">
                  <c:v>56.45</c:v>
                </c:pt>
                <c:pt idx="49">
                  <c:v>58.32</c:v>
                </c:pt>
                <c:pt idx="50">
                  <c:v>55.83</c:v>
                </c:pt>
                <c:pt idx="51">
                  <c:v>58.45</c:v>
                </c:pt>
                <c:pt idx="52">
                  <c:v>59.28</c:v>
                </c:pt>
                <c:pt idx="53">
                  <c:v>59.21</c:v>
                </c:pt>
                <c:pt idx="54">
                  <c:v>59.92</c:v>
                </c:pt>
                <c:pt idx="55">
                  <c:v>55.42</c:v>
                </c:pt>
                <c:pt idx="56">
                  <c:v>58.23</c:v>
                </c:pt>
                <c:pt idx="57">
                  <c:v>59.74</c:v>
                </c:pt>
                <c:pt idx="58">
                  <c:v>57.82</c:v>
                </c:pt>
                <c:pt idx="59">
                  <c:v>58.69</c:v>
                </c:pt>
                <c:pt idx="60">
                  <c:v>59.43</c:v>
                </c:pt>
                <c:pt idx="61">
                  <c:v>58.24</c:v>
                </c:pt>
                <c:pt idx="62">
                  <c:v>56.82</c:v>
                </c:pt>
                <c:pt idx="63">
                  <c:v>59.08</c:v>
                </c:pt>
                <c:pt idx="64">
                  <c:v>55.66</c:v>
                </c:pt>
                <c:pt idx="65">
                  <c:v>56.2</c:v>
                </c:pt>
                <c:pt idx="66">
                  <c:v>58.94</c:v>
                </c:pt>
                <c:pt idx="67">
                  <c:v>55.2</c:v>
                </c:pt>
                <c:pt idx="68">
                  <c:v>58.63</c:v>
                </c:pt>
                <c:pt idx="69">
                  <c:v>58.76</c:v>
                </c:pt>
                <c:pt idx="70">
                  <c:v>56.35</c:v>
                </c:pt>
                <c:pt idx="71">
                  <c:v>59.63</c:v>
                </c:pt>
                <c:pt idx="72">
                  <c:v>59.65</c:v>
                </c:pt>
                <c:pt idx="73">
                  <c:v>59.91</c:v>
                </c:pt>
                <c:pt idx="74">
                  <c:v>58.8</c:v>
                </c:pt>
                <c:pt idx="75">
                  <c:v>57.24</c:v>
                </c:pt>
                <c:pt idx="76">
                  <c:v>58.19</c:v>
                </c:pt>
                <c:pt idx="77">
                  <c:v>58.4</c:v>
                </c:pt>
                <c:pt idx="78">
                  <c:v>57.62</c:v>
                </c:pt>
                <c:pt idx="79">
                  <c:v>59.17</c:v>
                </c:pt>
                <c:pt idx="80">
                  <c:v>58.91</c:v>
                </c:pt>
                <c:pt idx="81">
                  <c:v>59.34</c:v>
                </c:pt>
                <c:pt idx="82">
                  <c:v>55.47</c:v>
                </c:pt>
                <c:pt idx="83">
                  <c:v>55.88</c:v>
                </c:pt>
                <c:pt idx="84">
                  <c:v>60.2</c:v>
                </c:pt>
                <c:pt idx="85">
                  <c:v>55.28</c:v>
                </c:pt>
                <c:pt idx="86">
                  <c:v>57.59</c:v>
                </c:pt>
                <c:pt idx="87">
                  <c:v>57.54</c:v>
                </c:pt>
                <c:pt idx="88">
                  <c:v>57.09</c:v>
                </c:pt>
                <c:pt idx="89">
                  <c:v>55.83</c:v>
                </c:pt>
                <c:pt idx="90">
                  <c:v>57.92</c:v>
                </c:pt>
                <c:pt idx="91">
                  <c:v>59.86</c:v>
                </c:pt>
                <c:pt idx="92">
                  <c:v>55.96</c:v>
                </c:pt>
                <c:pt idx="93">
                  <c:v>54.43</c:v>
                </c:pt>
                <c:pt idx="94">
                  <c:v>59.75</c:v>
                </c:pt>
                <c:pt idx="95">
                  <c:v>57.82</c:v>
                </c:pt>
                <c:pt idx="96">
                  <c:v>59.38</c:v>
                </c:pt>
                <c:pt idx="97">
                  <c:v>59.11</c:v>
                </c:pt>
                <c:pt idx="98">
                  <c:v>58.3</c:v>
                </c:pt>
                <c:pt idx="99">
                  <c:v>58.92</c:v>
                </c:pt>
                <c:pt idx="100">
                  <c:v>49.44</c:v>
                </c:pt>
                <c:pt idx="101">
                  <c:v>57.07</c:v>
                </c:pt>
                <c:pt idx="102">
                  <c:v>58.41</c:v>
                </c:pt>
                <c:pt idx="103">
                  <c:v>58.78</c:v>
                </c:pt>
                <c:pt idx="104">
                  <c:v>54.87</c:v>
                </c:pt>
                <c:pt idx="105">
                  <c:v>58.94</c:v>
                </c:pt>
                <c:pt idx="106">
                  <c:v>56.67</c:v>
                </c:pt>
                <c:pt idx="107">
                  <c:v>58.11</c:v>
                </c:pt>
                <c:pt idx="108">
                  <c:v>58.61</c:v>
                </c:pt>
                <c:pt idx="109">
                  <c:v>56.62</c:v>
                </c:pt>
                <c:pt idx="110">
                  <c:v>60.41</c:v>
                </c:pt>
                <c:pt idx="111">
                  <c:v>59.56</c:v>
                </c:pt>
                <c:pt idx="112">
                  <c:v>59.93</c:v>
                </c:pt>
                <c:pt idx="113">
                  <c:v>59.23</c:v>
                </c:pt>
                <c:pt idx="114">
                  <c:v>58.94</c:v>
                </c:pt>
                <c:pt idx="115">
                  <c:v>51.22</c:v>
                </c:pt>
                <c:pt idx="116">
                  <c:v>59.51</c:v>
                </c:pt>
                <c:pt idx="117">
                  <c:v>52.31</c:v>
                </c:pt>
                <c:pt idx="118">
                  <c:v>58.21</c:v>
                </c:pt>
                <c:pt idx="119">
                  <c:v>51.6</c:v>
                </c:pt>
                <c:pt idx="120">
                  <c:v>60.52</c:v>
                </c:pt>
                <c:pt idx="121">
                  <c:v>51.56</c:v>
                </c:pt>
                <c:pt idx="122">
                  <c:v>59.56</c:v>
                </c:pt>
                <c:pt idx="123">
                  <c:v>57.13</c:v>
                </c:pt>
                <c:pt idx="124">
                  <c:v>51.51</c:v>
                </c:pt>
                <c:pt idx="125">
                  <c:v>54.44</c:v>
                </c:pt>
                <c:pt idx="126">
                  <c:v>51.9</c:v>
                </c:pt>
                <c:pt idx="127">
                  <c:v>51.36</c:v>
                </c:pt>
                <c:pt idx="128">
                  <c:v>59.8</c:v>
                </c:pt>
                <c:pt idx="129">
                  <c:v>54.87</c:v>
                </c:pt>
                <c:pt idx="130">
                  <c:v>51.84</c:v>
                </c:pt>
                <c:pt idx="131">
                  <c:v>51.51</c:v>
                </c:pt>
                <c:pt idx="132">
                  <c:v>51.14</c:v>
                </c:pt>
                <c:pt idx="133">
                  <c:v>60.15</c:v>
                </c:pt>
                <c:pt idx="134">
                  <c:v>60.35</c:v>
                </c:pt>
                <c:pt idx="135">
                  <c:v>58.82</c:v>
                </c:pt>
                <c:pt idx="136">
                  <c:v>60.6</c:v>
                </c:pt>
                <c:pt idx="137">
                  <c:v>50.56</c:v>
                </c:pt>
                <c:pt idx="138">
                  <c:v>59.81</c:v>
                </c:pt>
                <c:pt idx="139">
                  <c:v>54.35</c:v>
                </c:pt>
                <c:pt idx="140">
                  <c:v>60.64</c:v>
                </c:pt>
                <c:pt idx="141">
                  <c:v>54.4</c:v>
                </c:pt>
                <c:pt idx="142">
                  <c:v>50.39</c:v>
                </c:pt>
                <c:pt idx="143">
                  <c:v>60.32</c:v>
                </c:pt>
                <c:pt idx="144">
                  <c:v>54.33</c:v>
                </c:pt>
                <c:pt idx="145">
                  <c:v>60.13</c:v>
                </c:pt>
                <c:pt idx="146">
                  <c:v>59.56</c:v>
                </c:pt>
                <c:pt idx="147">
                  <c:v>52.29</c:v>
                </c:pt>
                <c:pt idx="148">
                  <c:v>60.32</c:v>
                </c:pt>
                <c:pt idx="149">
                  <c:v>57.94</c:v>
                </c:pt>
                <c:pt idx="150">
                  <c:v>58.21</c:v>
                </c:pt>
                <c:pt idx="151">
                  <c:v>60.17</c:v>
                </c:pt>
                <c:pt idx="152">
                  <c:v>58.48</c:v>
                </c:pt>
                <c:pt idx="153">
                  <c:v>54.29</c:v>
                </c:pt>
                <c:pt idx="154">
                  <c:v>58.48</c:v>
                </c:pt>
                <c:pt idx="155">
                  <c:v>50.64</c:v>
                </c:pt>
                <c:pt idx="156">
                  <c:v>57.79</c:v>
                </c:pt>
                <c:pt idx="157">
                  <c:v>57.92</c:v>
                </c:pt>
                <c:pt idx="158">
                  <c:v>52.99</c:v>
                </c:pt>
                <c:pt idx="159">
                  <c:v>50.61</c:v>
                </c:pt>
                <c:pt idx="160">
                  <c:v>50.57</c:v>
                </c:pt>
                <c:pt idx="161">
                  <c:v>51.54</c:v>
                </c:pt>
                <c:pt idx="162">
                  <c:v>59.59</c:v>
                </c:pt>
                <c:pt idx="163">
                  <c:v>50.51</c:v>
                </c:pt>
                <c:pt idx="164">
                  <c:v>58.82</c:v>
                </c:pt>
                <c:pt idx="165">
                  <c:v>56.95</c:v>
                </c:pt>
                <c:pt idx="166">
                  <c:v>54.27</c:v>
                </c:pt>
                <c:pt idx="167">
                  <c:v>60.21</c:v>
                </c:pt>
                <c:pt idx="168">
                  <c:v>54.8</c:v>
                </c:pt>
                <c:pt idx="169">
                  <c:v>59.51</c:v>
                </c:pt>
                <c:pt idx="170">
                  <c:v>53.53</c:v>
                </c:pt>
                <c:pt idx="171">
                  <c:v>58.3</c:v>
                </c:pt>
                <c:pt idx="172">
                  <c:v>50.31</c:v>
                </c:pt>
                <c:pt idx="173">
                  <c:v>58.63</c:v>
                </c:pt>
                <c:pt idx="174">
                  <c:v>58.37</c:v>
                </c:pt>
                <c:pt idx="175">
                  <c:v>61.58</c:v>
                </c:pt>
                <c:pt idx="176">
                  <c:v>50.19</c:v>
                </c:pt>
                <c:pt idx="177">
                  <c:v>58.62</c:v>
                </c:pt>
                <c:pt idx="178">
                  <c:v>50.13</c:v>
                </c:pt>
                <c:pt idx="179">
                  <c:v>58.69</c:v>
                </c:pt>
                <c:pt idx="180">
                  <c:v>53.68</c:v>
                </c:pt>
                <c:pt idx="181">
                  <c:v>50.6</c:v>
                </c:pt>
                <c:pt idx="182">
                  <c:v>55.2</c:v>
                </c:pt>
                <c:pt idx="183">
                  <c:v>53.27</c:v>
                </c:pt>
                <c:pt idx="184">
                  <c:v>59.5</c:v>
                </c:pt>
                <c:pt idx="185">
                  <c:v>56.04</c:v>
                </c:pt>
                <c:pt idx="186">
                  <c:v>50.2</c:v>
                </c:pt>
                <c:pt idx="187">
                  <c:v>50.65</c:v>
                </c:pt>
                <c:pt idx="188">
                  <c:v>58.75</c:v>
                </c:pt>
                <c:pt idx="189">
                  <c:v>59.59</c:v>
                </c:pt>
                <c:pt idx="190">
                  <c:v>53.22</c:v>
                </c:pt>
                <c:pt idx="191">
                  <c:v>53.01</c:v>
                </c:pt>
                <c:pt idx="192">
                  <c:v>58.78</c:v>
                </c:pt>
                <c:pt idx="193">
                  <c:v>58.22</c:v>
                </c:pt>
                <c:pt idx="194">
                  <c:v>53.27</c:v>
                </c:pt>
                <c:pt idx="195">
                  <c:v>50.94</c:v>
                </c:pt>
                <c:pt idx="196">
                  <c:v>50.68</c:v>
                </c:pt>
                <c:pt idx="197">
                  <c:v>55.23</c:v>
                </c:pt>
                <c:pt idx="198">
                  <c:v>58.74</c:v>
                </c:pt>
                <c:pt idx="199">
                  <c:v>50.55</c:v>
                </c:pt>
                <c:pt idx="200">
                  <c:v>58.62</c:v>
                </c:pt>
                <c:pt idx="201">
                  <c:v>51.55</c:v>
                </c:pt>
                <c:pt idx="202">
                  <c:v>53.24</c:v>
                </c:pt>
                <c:pt idx="203">
                  <c:v>58.25</c:v>
                </c:pt>
                <c:pt idx="204">
                  <c:v>59.69</c:v>
                </c:pt>
                <c:pt idx="205">
                  <c:v>49.62</c:v>
                </c:pt>
                <c:pt idx="206">
                  <c:v>49.36</c:v>
                </c:pt>
                <c:pt idx="207">
                  <c:v>53.05</c:v>
                </c:pt>
                <c:pt idx="208">
                  <c:v>56.31</c:v>
                </c:pt>
                <c:pt idx="209">
                  <c:v>51.47</c:v>
                </c:pt>
                <c:pt idx="210">
                  <c:v>60.6</c:v>
                </c:pt>
                <c:pt idx="211">
                  <c:v>59.36</c:v>
                </c:pt>
                <c:pt idx="212">
                  <c:v>56.28</c:v>
                </c:pt>
                <c:pt idx="213">
                  <c:v>51.39</c:v>
                </c:pt>
                <c:pt idx="214">
                  <c:v>51.12</c:v>
                </c:pt>
                <c:pt idx="215">
                  <c:v>61.48</c:v>
                </c:pt>
                <c:pt idx="216">
                  <c:v>59.43</c:v>
                </c:pt>
                <c:pt idx="217">
                  <c:v>58.64</c:v>
                </c:pt>
                <c:pt idx="218">
                  <c:v>58.37</c:v>
                </c:pt>
                <c:pt idx="219">
                  <c:v>49.42</c:v>
                </c:pt>
                <c:pt idx="220">
                  <c:v>53.2</c:v>
                </c:pt>
                <c:pt idx="221">
                  <c:v>51.29</c:v>
                </c:pt>
                <c:pt idx="222">
                  <c:v>49.15</c:v>
                </c:pt>
                <c:pt idx="223">
                  <c:v>58.11</c:v>
                </c:pt>
                <c:pt idx="224">
                  <c:v>56.06</c:v>
                </c:pt>
                <c:pt idx="225">
                  <c:v>58.62</c:v>
                </c:pt>
                <c:pt idx="226">
                  <c:v>58.2</c:v>
                </c:pt>
                <c:pt idx="227">
                  <c:v>58.29</c:v>
                </c:pt>
                <c:pt idx="228">
                  <c:v>50.34</c:v>
                </c:pt>
                <c:pt idx="229">
                  <c:v>51.34</c:v>
                </c:pt>
                <c:pt idx="230">
                  <c:v>57.66</c:v>
                </c:pt>
                <c:pt idx="231">
                  <c:v>52.87</c:v>
                </c:pt>
                <c:pt idx="232">
                  <c:v>50.94</c:v>
                </c:pt>
                <c:pt idx="233">
                  <c:v>52.87</c:v>
                </c:pt>
                <c:pt idx="234">
                  <c:v>50.92</c:v>
                </c:pt>
                <c:pt idx="235">
                  <c:v>50.34</c:v>
                </c:pt>
                <c:pt idx="236">
                  <c:v>51.58</c:v>
                </c:pt>
                <c:pt idx="237">
                  <c:v>52.96</c:v>
                </c:pt>
                <c:pt idx="238">
                  <c:v>51.87</c:v>
                </c:pt>
                <c:pt idx="239">
                  <c:v>51.02</c:v>
                </c:pt>
                <c:pt idx="240">
                  <c:v>50.79</c:v>
                </c:pt>
                <c:pt idx="241">
                  <c:v>55.13</c:v>
                </c:pt>
                <c:pt idx="242">
                  <c:v>50.58</c:v>
                </c:pt>
                <c:pt idx="243">
                  <c:v>53.64</c:v>
                </c:pt>
                <c:pt idx="244">
                  <c:v>53.19</c:v>
                </c:pt>
                <c:pt idx="245">
                  <c:v>50.38</c:v>
                </c:pt>
                <c:pt idx="246">
                  <c:v>51.06</c:v>
                </c:pt>
                <c:pt idx="247">
                  <c:v>55.23</c:v>
                </c:pt>
                <c:pt idx="248">
                  <c:v>49.15</c:v>
                </c:pt>
                <c:pt idx="249">
                  <c:v>53.25</c:v>
                </c:pt>
                <c:pt idx="250">
                  <c:v>49.74</c:v>
                </c:pt>
                <c:pt idx="251">
                  <c:v>61.21</c:v>
                </c:pt>
                <c:pt idx="252">
                  <c:v>49.92</c:v>
                </c:pt>
                <c:pt idx="253">
                  <c:v>60.74</c:v>
                </c:pt>
                <c:pt idx="254">
                  <c:v>50.55</c:v>
                </c:pt>
                <c:pt idx="255">
                  <c:v>50.17</c:v>
                </c:pt>
                <c:pt idx="256">
                  <c:v>60.6</c:v>
                </c:pt>
                <c:pt idx="257">
                  <c:v>49.27</c:v>
                </c:pt>
                <c:pt idx="258">
                  <c:v>50.04</c:v>
                </c:pt>
                <c:pt idx="259">
                  <c:v>50.8</c:v>
                </c:pt>
                <c:pt idx="260">
                  <c:v>50.35</c:v>
                </c:pt>
                <c:pt idx="261">
                  <c:v>58.59</c:v>
                </c:pt>
                <c:pt idx="262">
                  <c:v>52.65</c:v>
                </c:pt>
                <c:pt idx="263">
                  <c:v>48.8</c:v>
                </c:pt>
                <c:pt idx="264">
                  <c:v>50.64</c:v>
                </c:pt>
                <c:pt idx="265">
                  <c:v>58.26</c:v>
                </c:pt>
                <c:pt idx="266">
                  <c:v>50.98</c:v>
                </c:pt>
                <c:pt idx="267">
                  <c:v>51.29</c:v>
                </c:pt>
                <c:pt idx="268">
                  <c:v>54.98</c:v>
                </c:pt>
                <c:pt idx="269">
                  <c:v>50.66</c:v>
                </c:pt>
                <c:pt idx="270">
                  <c:v>51.79</c:v>
                </c:pt>
                <c:pt idx="271">
                  <c:v>51.35</c:v>
                </c:pt>
                <c:pt idx="272">
                  <c:v>57.81</c:v>
                </c:pt>
                <c:pt idx="273">
                  <c:v>59.45</c:v>
                </c:pt>
                <c:pt idx="274">
                  <c:v>52.81</c:v>
                </c:pt>
                <c:pt idx="275">
                  <c:v>51.11</c:v>
                </c:pt>
                <c:pt idx="276">
                  <c:v>55.13</c:v>
                </c:pt>
                <c:pt idx="277">
                  <c:v>61.22</c:v>
                </c:pt>
                <c:pt idx="278">
                  <c:v>49.15</c:v>
                </c:pt>
                <c:pt idx="279">
                  <c:v>51.03</c:v>
                </c:pt>
                <c:pt idx="280">
                  <c:v>60.65</c:v>
                </c:pt>
                <c:pt idx="281">
                  <c:v>58.32</c:v>
                </c:pt>
                <c:pt idx="282">
                  <c:v>58.41</c:v>
                </c:pt>
                <c:pt idx="283">
                  <c:v>52.87</c:v>
                </c:pt>
                <c:pt idx="284">
                  <c:v>60.27</c:v>
                </c:pt>
                <c:pt idx="285">
                  <c:v>58.22</c:v>
                </c:pt>
                <c:pt idx="286">
                  <c:v>50.78</c:v>
                </c:pt>
                <c:pt idx="287">
                  <c:v>61.6</c:v>
                </c:pt>
                <c:pt idx="288">
                  <c:v>58.34</c:v>
                </c:pt>
                <c:pt idx="289">
                  <c:v>58.72</c:v>
                </c:pt>
                <c:pt idx="290">
                  <c:v>61.26</c:v>
                </c:pt>
                <c:pt idx="291">
                  <c:v>55.92</c:v>
                </c:pt>
                <c:pt idx="292">
                  <c:v>54.48</c:v>
                </c:pt>
                <c:pt idx="293">
                  <c:v>50.59</c:v>
                </c:pt>
                <c:pt idx="294">
                  <c:v>58.42</c:v>
                </c:pt>
                <c:pt idx="295">
                  <c:v>50.88</c:v>
                </c:pt>
                <c:pt idx="296">
                  <c:v>48.8</c:v>
                </c:pt>
                <c:pt idx="297">
                  <c:v>51.06</c:v>
                </c:pt>
                <c:pt idx="298">
                  <c:v>53.24</c:v>
                </c:pt>
                <c:pt idx="299">
                  <c:v>49.47</c:v>
                </c:pt>
                <c:pt idx="300">
                  <c:v>60.8</c:v>
                </c:pt>
                <c:pt idx="301">
                  <c:v>52.89</c:v>
                </c:pt>
                <c:pt idx="302">
                  <c:v>51.79</c:v>
                </c:pt>
                <c:pt idx="303">
                  <c:v>50.93</c:v>
                </c:pt>
                <c:pt idx="304">
                  <c:v>53.19</c:v>
                </c:pt>
                <c:pt idx="305">
                  <c:v>52.89</c:v>
                </c:pt>
                <c:pt idx="306">
                  <c:v>49.16</c:v>
                </c:pt>
                <c:pt idx="307">
                  <c:v>52.89</c:v>
                </c:pt>
                <c:pt idx="308">
                  <c:v>61.22</c:v>
                </c:pt>
                <c:pt idx="309">
                  <c:v>57.8</c:v>
                </c:pt>
                <c:pt idx="310">
                  <c:v>52.87</c:v>
                </c:pt>
                <c:pt idx="311">
                  <c:v>52.92</c:v>
                </c:pt>
                <c:pt idx="312">
                  <c:v>50.22</c:v>
                </c:pt>
                <c:pt idx="313">
                  <c:v>50.1</c:v>
                </c:pt>
                <c:pt idx="314">
                  <c:v>60.73</c:v>
                </c:pt>
                <c:pt idx="315">
                  <c:v>58.13</c:v>
                </c:pt>
                <c:pt idx="316">
                  <c:v>58.29</c:v>
                </c:pt>
                <c:pt idx="317">
                  <c:v>60.73</c:v>
                </c:pt>
                <c:pt idx="318">
                  <c:v>58.3</c:v>
                </c:pt>
                <c:pt idx="319">
                  <c:v>50.17</c:v>
                </c:pt>
                <c:pt idx="320">
                  <c:v>48.7</c:v>
                </c:pt>
                <c:pt idx="321">
                  <c:v>57.52</c:v>
                </c:pt>
                <c:pt idx="322">
                  <c:v>58.34</c:v>
                </c:pt>
                <c:pt idx="323">
                  <c:v>57.68</c:v>
                </c:pt>
                <c:pt idx="324">
                  <c:v>57.91</c:v>
                </c:pt>
                <c:pt idx="325">
                  <c:v>59.55</c:v>
                </c:pt>
                <c:pt idx="326">
                  <c:v>51.77</c:v>
                </c:pt>
                <c:pt idx="327">
                  <c:v>48.74</c:v>
                </c:pt>
                <c:pt idx="328">
                  <c:v>52.87</c:v>
                </c:pt>
                <c:pt idx="329">
                  <c:v>60.83</c:v>
                </c:pt>
                <c:pt idx="330">
                  <c:v>57.75</c:v>
                </c:pt>
                <c:pt idx="331">
                  <c:v>51.7</c:v>
                </c:pt>
                <c:pt idx="332">
                  <c:v>59.54</c:v>
                </c:pt>
                <c:pt idx="333">
                  <c:v>57.56</c:v>
                </c:pt>
                <c:pt idx="334">
                  <c:v>48.92</c:v>
                </c:pt>
                <c:pt idx="335">
                  <c:v>50.3</c:v>
                </c:pt>
                <c:pt idx="336">
                  <c:v>54.8</c:v>
                </c:pt>
                <c:pt idx="337">
                  <c:v>51.63</c:v>
                </c:pt>
                <c:pt idx="338">
                  <c:v>60.21</c:v>
                </c:pt>
                <c:pt idx="339">
                  <c:v>50.61</c:v>
                </c:pt>
                <c:pt idx="340">
                  <c:v>52.93</c:v>
                </c:pt>
                <c:pt idx="341">
                  <c:v>50.81</c:v>
                </c:pt>
                <c:pt idx="342">
                  <c:v>51.75</c:v>
                </c:pt>
                <c:pt idx="343">
                  <c:v>57.88</c:v>
                </c:pt>
                <c:pt idx="344">
                  <c:v>51.03</c:v>
                </c:pt>
                <c:pt idx="345">
                  <c:v>59.53</c:v>
                </c:pt>
                <c:pt idx="346">
                  <c:v>59.49</c:v>
                </c:pt>
                <c:pt idx="347">
                  <c:v>57.94</c:v>
                </c:pt>
                <c:pt idx="348">
                  <c:v>59.54</c:v>
                </c:pt>
                <c:pt idx="349">
                  <c:v>50.43</c:v>
                </c:pt>
                <c:pt idx="350">
                  <c:v>58.39</c:v>
                </c:pt>
                <c:pt idx="351">
                  <c:v>51.51</c:v>
                </c:pt>
                <c:pt idx="352">
                  <c:v>54.9</c:v>
                </c:pt>
                <c:pt idx="353">
                  <c:v>49.98</c:v>
                </c:pt>
                <c:pt idx="354">
                  <c:v>50.75</c:v>
                </c:pt>
                <c:pt idx="355">
                  <c:v>60.23</c:v>
                </c:pt>
                <c:pt idx="356">
                  <c:v>50.17</c:v>
                </c:pt>
                <c:pt idx="357">
                  <c:v>50.17</c:v>
                </c:pt>
                <c:pt idx="358">
                  <c:v>59.63</c:v>
                </c:pt>
                <c:pt idx="359">
                  <c:v>49.71</c:v>
                </c:pt>
                <c:pt idx="360">
                  <c:v>57.91</c:v>
                </c:pt>
                <c:pt idx="361">
                  <c:v>58.22</c:v>
                </c:pt>
                <c:pt idx="362">
                  <c:v>59.56</c:v>
                </c:pt>
                <c:pt idx="363">
                  <c:v>58.11</c:v>
                </c:pt>
                <c:pt idx="364">
                  <c:v>59.56</c:v>
                </c:pt>
                <c:pt idx="365">
                  <c:v>59.54</c:v>
                </c:pt>
                <c:pt idx="366">
                  <c:v>59.63</c:v>
                </c:pt>
                <c:pt idx="367">
                  <c:v>50.1</c:v>
                </c:pt>
                <c:pt idx="368">
                  <c:v>50.63</c:v>
                </c:pt>
                <c:pt idx="369">
                  <c:v>49.47</c:v>
                </c:pt>
                <c:pt idx="370">
                  <c:v>49.81</c:v>
                </c:pt>
                <c:pt idx="371">
                  <c:v>59.44</c:v>
                </c:pt>
                <c:pt idx="372">
                  <c:v>59.63</c:v>
                </c:pt>
                <c:pt idx="373">
                  <c:v>49.97</c:v>
                </c:pt>
                <c:pt idx="374">
                  <c:v>59.48</c:v>
                </c:pt>
                <c:pt idx="375">
                  <c:v>59.32</c:v>
                </c:pt>
                <c:pt idx="376">
                  <c:v>58.41</c:v>
                </c:pt>
                <c:pt idx="377">
                  <c:v>58.86</c:v>
                </c:pt>
                <c:pt idx="378">
                  <c:v>59.43</c:v>
                </c:pt>
                <c:pt idx="379">
                  <c:v>58.54</c:v>
                </c:pt>
                <c:pt idx="380">
                  <c:v>58.16</c:v>
                </c:pt>
                <c:pt idx="381">
                  <c:v>58.37</c:v>
                </c:pt>
                <c:pt idx="382">
                  <c:v>58.34</c:v>
                </c:pt>
                <c:pt idx="383">
                  <c:v>58.19</c:v>
                </c:pt>
                <c:pt idx="384">
                  <c:v>57.78</c:v>
                </c:pt>
                <c:pt idx="385">
                  <c:v>50.09</c:v>
                </c:pt>
                <c:pt idx="386">
                  <c:v>58.31</c:v>
                </c:pt>
                <c:pt idx="387">
                  <c:v>58.37</c:v>
                </c:pt>
                <c:pt idx="388">
                  <c:v>57.94</c:v>
                </c:pt>
                <c:pt idx="389">
                  <c:v>58.39</c:v>
                </c:pt>
                <c:pt idx="390">
                  <c:v>57.88</c:v>
                </c:pt>
                <c:pt idx="391">
                  <c:v>58.62</c:v>
                </c:pt>
                <c:pt idx="392">
                  <c:v>57.93</c:v>
                </c:pt>
                <c:pt idx="393">
                  <c:v>49.87</c:v>
                </c:pt>
                <c:pt idx="394">
                  <c:v>57.83</c:v>
                </c:pt>
                <c:pt idx="395">
                  <c:v>58.8</c:v>
                </c:pt>
                <c:pt idx="396">
                  <c:v>57.65</c:v>
                </c:pt>
                <c:pt idx="397">
                  <c:v>57.33</c:v>
                </c:pt>
                <c:pt idx="398">
                  <c:v>58.62</c:v>
                </c:pt>
                <c:pt idx="399">
                  <c:v>58.07</c:v>
                </c:pt>
                <c:pt idx="400">
                  <c:v>58.41</c:v>
                </c:pt>
                <c:pt idx="401">
                  <c:v>61.98</c:v>
                </c:pt>
                <c:pt idx="402">
                  <c:v>61.98</c:v>
                </c:pt>
                <c:pt idx="403">
                  <c:v>58.52</c:v>
                </c:pt>
                <c:pt idx="404">
                  <c:v>61.88</c:v>
                </c:pt>
                <c:pt idx="405">
                  <c:v>57.75</c:v>
                </c:pt>
                <c:pt idx="406">
                  <c:v>58.64</c:v>
                </c:pt>
                <c:pt idx="407">
                  <c:v>60.35</c:v>
                </c:pt>
                <c:pt idx="408">
                  <c:v>55.14</c:v>
                </c:pt>
                <c:pt idx="409">
                  <c:v>61.35</c:v>
                </c:pt>
                <c:pt idx="410">
                  <c:v>58.52</c:v>
                </c:pt>
                <c:pt idx="411">
                  <c:v>61.47</c:v>
                </c:pt>
                <c:pt idx="412">
                  <c:v>58.4</c:v>
                </c:pt>
                <c:pt idx="413">
                  <c:v>58.59</c:v>
                </c:pt>
                <c:pt idx="414">
                  <c:v>58.41</c:v>
                </c:pt>
                <c:pt idx="415">
                  <c:v>58.6</c:v>
                </c:pt>
                <c:pt idx="416">
                  <c:v>58.28</c:v>
                </c:pt>
                <c:pt idx="417">
                  <c:v>58.53</c:v>
                </c:pt>
                <c:pt idx="418">
                  <c:v>61.27</c:v>
                </c:pt>
                <c:pt idx="419">
                  <c:v>58.38</c:v>
                </c:pt>
                <c:pt idx="420">
                  <c:v>58.16</c:v>
                </c:pt>
                <c:pt idx="421">
                  <c:v>57.76</c:v>
                </c:pt>
                <c:pt idx="422">
                  <c:v>58.53</c:v>
                </c:pt>
                <c:pt idx="423">
                  <c:v>60.69</c:v>
                </c:pt>
                <c:pt idx="424">
                  <c:v>50.62</c:v>
                </c:pt>
                <c:pt idx="425">
                  <c:v>51.06</c:v>
                </c:pt>
                <c:pt idx="426">
                  <c:v>49.34</c:v>
                </c:pt>
                <c:pt idx="427">
                  <c:v>49.76</c:v>
                </c:pt>
                <c:pt idx="428">
                  <c:v>50.86</c:v>
                </c:pt>
                <c:pt idx="429">
                  <c:v>50.97</c:v>
                </c:pt>
                <c:pt idx="430">
                  <c:v>50.01</c:v>
                </c:pt>
                <c:pt idx="431">
                  <c:v>56.12</c:v>
                </c:pt>
                <c:pt idx="432">
                  <c:v>50.4</c:v>
                </c:pt>
                <c:pt idx="433">
                  <c:v>50.72</c:v>
                </c:pt>
                <c:pt idx="434">
                  <c:v>50.92</c:v>
                </c:pt>
                <c:pt idx="435">
                  <c:v>50.94</c:v>
                </c:pt>
                <c:pt idx="436">
                  <c:v>52.26</c:v>
                </c:pt>
              </c:numCache>
            </c:numRef>
          </c:xVal>
          <c:yVal>
            <c:numRef>
              <c:f>'B2T with STS graphs_by_spp_year'!$G$4454:$G$4890</c:f>
              <c:numCache>
                <c:formatCode>General</c:formatCode>
                <c:ptCount val="437"/>
                <c:pt idx="0">
                  <c:v>0</c:v>
                </c:pt>
                <c:pt idx="1">
                  <c:v>11600</c:v>
                </c:pt>
                <c:pt idx="2">
                  <c:v>11700</c:v>
                </c:pt>
                <c:pt idx="3">
                  <c:v>11800</c:v>
                </c:pt>
                <c:pt idx="4">
                  <c:v>11800</c:v>
                </c:pt>
                <c:pt idx="5">
                  <c:v>11800</c:v>
                </c:pt>
                <c:pt idx="6">
                  <c:v>11800</c:v>
                </c:pt>
                <c:pt idx="7">
                  <c:v>11900</c:v>
                </c:pt>
                <c:pt idx="8">
                  <c:v>11900</c:v>
                </c:pt>
                <c:pt idx="9">
                  <c:v>11900</c:v>
                </c:pt>
                <c:pt idx="10">
                  <c:v>11900</c:v>
                </c:pt>
                <c:pt idx="11">
                  <c:v>11900</c:v>
                </c:pt>
                <c:pt idx="12">
                  <c:v>11900</c:v>
                </c:pt>
                <c:pt idx="13">
                  <c:v>12000</c:v>
                </c:pt>
                <c:pt idx="14">
                  <c:v>12000</c:v>
                </c:pt>
                <c:pt idx="15">
                  <c:v>12000</c:v>
                </c:pt>
                <c:pt idx="16">
                  <c:v>12000</c:v>
                </c:pt>
                <c:pt idx="17">
                  <c:v>12000</c:v>
                </c:pt>
                <c:pt idx="18">
                  <c:v>12000</c:v>
                </c:pt>
                <c:pt idx="19">
                  <c:v>12000</c:v>
                </c:pt>
                <c:pt idx="20">
                  <c:v>12100</c:v>
                </c:pt>
                <c:pt idx="21">
                  <c:v>12100</c:v>
                </c:pt>
                <c:pt idx="22">
                  <c:v>12100</c:v>
                </c:pt>
                <c:pt idx="23">
                  <c:v>12200</c:v>
                </c:pt>
                <c:pt idx="24">
                  <c:v>12200</c:v>
                </c:pt>
                <c:pt idx="25">
                  <c:v>12200</c:v>
                </c:pt>
                <c:pt idx="26">
                  <c:v>12200</c:v>
                </c:pt>
                <c:pt idx="27">
                  <c:v>12300</c:v>
                </c:pt>
                <c:pt idx="28">
                  <c:v>12300</c:v>
                </c:pt>
                <c:pt idx="29">
                  <c:v>12300</c:v>
                </c:pt>
                <c:pt idx="30">
                  <c:v>12300</c:v>
                </c:pt>
                <c:pt idx="31">
                  <c:v>12300</c:v>
                </c:pt>
                <c:pt idx="32">
                  <c:v>12300</c:v>
                </c:pt>
                <c:pt idx="33">
                  <c:v>12300</c:v>
                </c:pt>
                <c:pt idx="34">
                  <c:v>12300</c:v>
                </c:pt>
                <c:pt idx="35">
                  <c:v>12300</c:v>
                </c:pt>
                <c:pt idx="36">
                  <c:v>12300</c:v>
                </c:pt>
                <c:pt idx="37">
                  <c:v>12400</c:v>
                </c:pt>
                <c:pt idx="38">
                  <c:v>12400</c:v>
                </c:pt>
                <c:pt idx="39">
                  <c:v>12400</c:v>
                </c:pt>
                <c:pt idx="40">
                  <c:v>12400</c:v>
                </c:pt>
                <c:pt idx="41">
                  <c:v>12400</c:v>
                </c:pt>
                <c:pt idx="42">
                  <c:v>12400</c:v>
                </c:pt>
                <c:pt idx="43">
                  <c:v>12400</c:v>
                </c:pt>
                <c:pt idx="44">
                  <c:v>12400</c:v>
                </c:pt>
                <c:pt idx="45">
                  <c:v>12400</c:v>
                </c:pt>
                <c:pt idx="46">
                  <c:v>12400</c:v>
                </c:pt>
                <c:pt idx="47">
                  <c:v>12500</c:v>
                </c:pt>
                <c:pt idx="48">
                  <c:v>12500</c:v>
                </c:pt>
                <c:pt idx="49">
                  <c:v>12500</c:v>
                </c:pt>
                <c:pt idx="50">
                  <c:v>12500</c:v>
                </c:pt>
                <c:pt idx="51">
                  <c:v>12500</c:v>
                </c:pt>
                <c:pt idx="52">
                  <c:v>12500</c:v>
                </c:pt>
                <c:pt idx="53">
                  <c:v>12500</c:v>
                </c:pt>
                <c:pt idx="54">
                  <c:v>12500</c:v>
                </c:pt>
                <c:pt idx="55">
                  <c:v>12500</c:v>
                </c:pt>
                <c:pt idx="56">
                  <c:v>12500</c:v>
                </c:pt>
                <c:pt idx="57">
                  <c:v>12600</c:v>
                </c:pt>
                <c:pt idx="58">
                  <c:v>12600</c:v>
                </c:pt>
                <c:pt idx="59">
                  <c:v>12600</c:v>
                </c:pt>
                <c:pt idx="60">
                  <c:v>12600</c:v>
                </c:pt>
                <c:pt idx="61">
                  <c:v>12600</c:v>
                </c:pt>
                <c:pt idx="62">
                  <c:v>12600</c:v>
                </c:pt>
                <c:pt idx="63">
                  <c:v>12600</c:v>
                </c:pt>
                <c:pt idx="64">
                  <c:v>12600</c:v>
                </c:pt>
                <c:pt idx="65">
                  <c:v>12600</c:v>
                </c:pt>
                <c:pt idx="66">
                  <c:v>12600</c:v>
                </c:pt>
                <c:pt idx="67">
                  <c:v>12600</c:v>
                </c:pt>
                <c:pt idx="68">
                  <c:v>12600</c:v>
                </c:pt>
                <c:pt idx="69">
                  <c:v>12600</c:v>
                </c:pt>
                <c:pt idx="70">
                  <c:v>12600</c:v>
                </c:pt>
                <c:pt idx="71">
                  <c:v>12600</c:v>
                </c:pt>
                <c:pt idx="72">
                  <c:v>12600</c:v>
                </c:pt>
                <c:pt idx="73">
                  <c:v>12600</c:v>
                </c:pt>
                <c:pt idx="74">
                  <c:v>12600</c:v>
                </c:pt>
                <c:pt idx="75">
                  <c:v>12700</c:v>
                </c:pt>
                <c:pt idx="76">
                  <c:v>12700</c:v>
                </c:pt>
                <c:pt idx="77">
                  <c:v>12700</c:v>
                </c:pt>
                <c:pt idx="78">
                  <c:v>12700</c:v>
                </c:pt>
                <c:pt idx="79">
                  <c:v>12700</c:v>
                </c:pt>
                <c:pt idx="80">
                  <c:v>12700</c:v>
                </c:pt>
                <c:pt idx="81">
                  <c:v>12700</c:v>
                </c:pt>
                <c:pt idx="82">
                  <c:v>12700</c:v>
                </c:pt>
                <c:pt idx="83">
                  <c:v>12800</c:v>
                </c:pt>
                <c:pt idx="84">
                  <c:v>12800</c:v>
                </c:pt>
                <c:pt idx="85">
                  <c:v>12800</c:v>
                </c:pt>
                <c:pt idx="86">
                  <c:v>12800</c:v>
                </c:pt>
                <c:pt idx="87">
                  <c:v>12800</c:v>
                </c:pt>
                <c:pt idx="88">
                  <c:v>12800</c:v>
                </c:pt>
                <c:pt idx="89">
                  <c:v>12800</c:v>
                </c:pt>
                <c:pt idx="90">
                  <c:v>12800</c:v>
                </c:pt>
                <c:pt idx="91">
                  <c:v>12800</c:v>
                </c:pt>
                <c:pt idx="92">
                  <c:v>12800</c:v>
                </c:pt>
                <c:pt idx="93">
                  <c:v>12800</c:v>
                </c:pt>
                <c:pt idx="94">
                  <c:v>12800</c:v>
                </c:pt>
                <c:pt idx="95">
                  <c:v>12800</c:v>
                </c:pt>
                <c:pt idx="96">
                  <c:v>12900</c:v>
                </c:pt>
                <c:pt idx="97">
                  <c:v>12900</c:v>
                </c:pt>
                <c:pt idx="98">
                  <c:v>12900</c:v>
                </c:pt>
                <c:pt idx="99">
                  <c:v>12900</c:v>
                </c:pt>
                <c:pt idx="100">
                  <c:v>12900</c:v>
                </c:pt>
                <c:pt idx="101">
                  <c:v>12900</c:v>
                </c:pt>
                <c:pt idx="102">
                  <c:v>12900</c:v>
                </c:pt>
                <c:pt idx="103">
                  <c:v>12900</c:v>
                </c:pt>
                <c:pt idx="104">
                  <c:v>12900</c:v>
                </c:pt>
                <c:pt idx="105">
                  <c:v>13000</c:v>
                </c:pt>
                <c:pt idx="106">
                  <c:v>13000</c:v>
                </c:pt>
                <c:pt idx="107">
                  <c:v>13000</c:v>
                </c:pt>
                <c:pt idx="108">
                  <c:v>13000</c:v>
                </c:pt>
                <c:pt idx="109">
                  <c:v>13000</c:v>
                </c:pt>
                <c:pt idx="110">
                  <c:v>13000</c:v>
                </c:pt>
                <c:pt idx="111">
                  <c:v>13000</c:v>
                </c:pt>
                <c:pt idx="112">
                  <c:v>13000</c:v>
                </c:pt>
                <c:pt idx="113">
                  <c:v>13100</c:v>
                </c:pt>
                <c:pt idx="114">
                  <c:v>13100</c:v>
                </c:pt>
                <c:pt idx="115">
                  <c:v>13100</c:v>
                </c:pt>
                <c:pt idx="116">
                  <c:v>13100</c:v>
                </c:pt>
                <c:pt idx="117">
                  <c:v>13100</c:v>
                </c:pt>
                <c:pt idx="118">
                  <c:v>13100</c:v>
                </c:pt>
                <c:pt idx="119">
                  <c:v>13100</c:v>
                </c:pt>
                <c:pt idx="120">
                  <c:v>13100</c:v>
                </c:pt>
                <c:pt idx="121">
                  <c:v>13100</c:v>
                </c:pt>
                <c:pt idx="122">
                  <c:v>13100</c:v>
                </c:pt>
                <c:pt idx="123">
                  <c:v>13100</c:v>
                </c:pt>
                <c:pt idx="124">
                  <c:v>13100</c:v>
                </c:pt>
                <c:pt idx="125">
                  <c:v>13100</c:v>
                </c:pt>
                <c:pt idx="126">
                  <c:v>13100</c:v>
                </c:pt>
                <c:pt idx="127">
                  <c:v>13100</c:v>
                </c:pt>
                <c:pt idx="128">
                  <c:v>13100</c:v>
                </c:pt>
                <c:pt idx="129">
                  <c:v>13100</c:v>
                </c:pt>
                <c:pt idx="130">
                  <c:v>13100</c:v>
                </c:pt>
                <c:pt idx="131">
                  <c:v>13100</c:v>
                </c:pt>
                <c:pt idx="132">
                  <c:v>13200</c:v>
                </c:pt>
                <c:pt idx="133">
                  <c:v>13200</c:v>
                </c:pt>
                <c:pt idx="134">
                  <c:v>13200</c:v>
                </c:pt>
                <c:pt idx="135">
                  <c:v>13200</c:v>
                </c:pt>
                <c:pt idx="136">
                  <c:v>13200</c:v>
                </c:pt>
                <c:pt idx="137">
                  <c:v>13200</c:v>
                </c:pt>
                <c:pt idx="138">
                  <c:v>13200</c:v>
                </c:pt>
                <c:pt idx="139">
                  <c:v>13200</c:v>
                </c:pt>
                <c:pt idx="140">
                  <c:v>13200</c:v>
                </c:pt>
                <c:pt idx="141">
                  <c:v>13200</c:v>
                </c:pt>
                <c:pt idx="142">
                  <c:v>13200</c:v>
                </c:pt>
                <c:pt idx="143">
                  <c:v>13200</c:v>
                </c:pt>
                <c:pt idx="144">
                  <c:v>13200</c:v>
                </c:pt>
                <c:pt idx="145">
                  <c:v>13200</c:v>
                </c:pt>
                <c:pt idx="146">
                  <c:v>13200</c:v>
                </c:pt>
                <c:pt idx="147">
                  <c:v>13200</c:v>
                </c:pt>
                <c:pt idx="148">
                  <c:v>13200</c:v>
                </c:pt>
                <c:pt idx="149">
                  <c:v>13300</c:v>
                </c:pt>
                <c:pt idx="150">
                  <c:v>13300</c:v>
                </c:pt>
                <c:pt idx="151">
                  <c:v>13300</c:v>
                </c:pt>
                <c:pt idx="152">
                  <c:v>13300</c:v>
                </c:pt>
                <c:pt idx="153">
                  <c:v>13300</c:v>
                </c:pt>
                <c:pt idx="154">
                  <c:v>13300</c:v>
                </c:pt>
                <c:pt idx="155">
                  <c:v>13300</c:v>
                </c:pt>
                <c:pt idx="156">
                  <c:v>13300</c:v>
                </c:pt>
                <c:pt idx="157">
                  <c:v>13300</c:v>
                </c:pt>
                <c:pt idx="158">
                  <c:v>13300</c:v>
                </c:pt>
                <c:pt idx="159">
                  <c:v>13300</c:v>
                </c:pt>
                <c:pt idx="160">
                  <c:v>13300</c:v>
                </c:pt>
                <c:pt idx="161">
                  <c:v>13300</c:v>
                </c:pt>
                <c:pt idx="162">
                  <c:v>13300</c:v>
                </c:pt>
                <c:pt idx="163">
                  <c:v>13300</c:v>
                </c:pt>
                <c:pt idx="164">
                  <c:v>13300</c:v>
                </c:pt>
                <c:pt idx="165">
                  <c:v>13300</c:v>
                </c:pt>
                <c:pt idx="166">
                  <c:v>13300</c:v>
                </c:pt>
                <c:pt idx="167">
                  <c:v>13300</c:v>
                </c:pt>
                <c:pt idx="168">
                  <c:v>13300</c:v>
                </c:pt>
                <c:pt idx="169">
                  <c:v>13300</c:v>
                </c:pt>
                <c:pt idx="170">
                  <c:v>13300</c:v>
                </c:pt>
                <c:pt idx="171">
                  <c:v>13400</c:v>
                </c:pt>
                <c:pt idx="172">
                  <c:v>13400</c:v>
                </c:pt>
                <c:pt idx="173">
                  <c:v>13400</c:v>
                </c:pt>
                <c:pt idx="174">
                  <c:v>13400</c:v>
                </c:pt>
                <c:pt idx="175">
                  <c:v>13400</c:v>
                </c:pt>
                <c:pt idx="176">
                  <c:v>13400</c:v>
                </c:pt>
                <c:pt idx="177">
                  <c:v>13400</c:v>
                </c:pt>
                <c:pt idx="178">
                  <c:v>13400</c:v>
                </c:pt>
                <c:pt idx="179">
                  <c:v>13400</c:v>
                </c:pt>
                <c:pt idx="180">
                  <c:v>13400</c:v>
                </c:pt>
                <c:pt idx="181">
                  <c:v>13400</c:v>
                </c:pt>
                <c:pt idx="182">
                  <c:v>13400</c:v>
                </c:pt>
                <c:pt idx="183">
                  <c:v>13400</c:v>
                </c:pt>
                <c:pt idx="184">
                  <c:v>13400</c:v>
                </c:pt>
                <c:pt idx="185">
                  <c:v>13400</c:v>
                </c:pt>
                <c:pt idx="186">
                  <c:v>13400</c:v>
                </c:pt>
                <c:pt idx="187">
                  <c:v>13400</c:v>
                </c:pt>
                <c:pt idx="188">
                  <c:v>13400</c:v>
                </c:pt>
                <c:pt idx="189">
                  <c:v>13400</c:v>
                </c:pt>
                <c:pt idx="190">
                  <c:v>13400</c:v>
                </c:pt>
                <c:pt idx="191">
                  <c:v>13400</c:v>
                </c:pt>
                <c:pt idx="192">
                  <c:v>13400</c:v>
                </c:pt>
                <c:pt idx="193">
                  <c:v>13400</c:v>
                </c:pt>
                <c:pt idx="194">
                  <c:v>13400</c:v>
                </c:pt>
                <c:pt idx="195">
                  <c:v>13400</c:v>
                </c:pt>
                <c:pt idx="196">
                  <c:v>13400</c:v>
                </c:pt>
                <c:pt idx="197">
                  <c:v>13400</c:v>
                </c:pt>
                <c:pt idx="198">
                  <c:v>13400</c:v>
                </c:pt>
                <c:pt idx="199">
                  <c:v>13500</c:v>
                </c:pt>
                <c:pt idx="200">
                  <c:v>13500</c:v>
                </c:pt>
                <c:pt idx="201">
                  <c:v>13500</c:v>
                </c:pt>
                <c:pt idx="202">
                  <c:v>13500</c:v>
                </c:pt>
                <c:pt idx="203">
                  <c:v>13500</c:v>
                </c:pt>
                <c:pt idx="204">
                  <c:v>13500</c:v>
                </c:pt>
                <c:pt idx="205">
                  <c:v>13500</c:v>
                </c:pt>
                <c:pt idx="206">
                  <c:v>13500</c:v>
                </c:pt>
                <c:pt idx="207">
                  <c:v>13500</c:v>
                </c:pt>
                <c:pt idx="208">
                  <c:v>13500</c:v>
                </c:pt>
                <c:pt idx="209">
                  <c:v>13500</c:v>
                </c:pt>
                <c:pt idx="210">
                  <c:v>13500</c:v>
                </c:pt>
                <c:pt idx="211">
                  <c:v>13500</c:v>
                </c:pt>
                <c:pt idx="212">
                  <c:v>13500</c:v>
                </c:pt>
                <c:pt idx="213">
                  <c:v>13500</c:v>
                </c:pt>
                <c:pt idx="214">
                  <c:v>13600</c:v>
                </c:pt>
                <c:pt idx="215">
                  <c:v>13600</c:v>
                </c:pt>
                <c:pt idx="216">
                  <c:v>13600</c:v>
                </c:pt>
                <c:pt idx="217">
                  <c:v>13600</c:v>
                </c:pt>
                <c:pt idx="218">
                  <c:v>13600</c:v>
                </c:pt>
                <c:pt idx="219">
                  <c:v>13600</c:v>
                </c:pt>
                <c:pt idx="220">
                  <c:v>13600</c:v>
                </c:pt>
                <c:pt idx="221">
                  <c:v>13600</c:v>
                </c:pt>
                <c:pt idx="222">
                  <c:v>13600</c:v>
                </c:pt>
                <c:pt idx="223">
                  <c:v>13600</c:v>
                </c:pt>
                <c:pt idx="224">
                  <c:v>13600</c:v>
                </c:pt>
                <c:pt idx="225">
                  <c:v>13600</c:v>
                </c:pt>
                <c:pt idx="226">
                  <c:v>13600</c:v>
                </c:pt>
                <c:pt idx="227">
                  <c:v>13600</c:v>
                </c:pt>
                <c:pt idx="228">
                  <c:v>13600</c:v>
                </c:pt>
                <c:pt idx="229">
                  <c:v>13600</c:v>
                </c:pt>
                <c:pt idx="230">
                  <c:v>13600</c:v>
                </c:pt>
                <c:pt idx="231">
                  <c:v>13600</c:v>
                </c:pt>
                <c:pt idx="232">
                  <c:v>13600</c:v>
                </c:pt>
                <c:pt idx="233">
                  <c:v>13600</c:v>
                </c:pt>
                <c:pt idx="234">
                  <c:v>13600</c:v>
                </c:pt>
                <c:pt idx="235">
                  <c:v>13600</c:v>
                </c:pt>
                <c:pt idx="236">
                  <c:v>13600</c:v>
                </c:pt>
                <c:pt idx="237">
                  <c:v>13600</c:v>
                </c:pt>
                <c:pt idx="238">
                  <c:v>13600</c:v>
                </c:pt>
                <c:pt idx="239">
                  <c:v>13600</c:v>
                </c:pt>
                <c:pt idx="240">
                  <c:v>13600</c:v>
                </c:pt>
                <c:pt idx="241">
                  <c:v>13600</c:v>
                </c:pt>
                <c:pt idx="242">
                  <c:v>13600</c:v>
                </c:pt>
                <c:pt idx="243">
                  <c:v>13600</c:v>
                </c:pt>
                <c:pt idx="244">
                  <c:v>13600</c:v>
                </c:pt>
                <c:pt idx="245">
                  <c:v>13600</c:v>
                </c:pt>
                <c:pt idx="246">
                  <c:v>13600</c:v>
                </c:pt>
                <c:pt idx="247">
                  <c:v>13600</c:v>
                </c:pt>
                <c:pt idx="248">
                  <c:v>13600</c:v>
                </c:pt>
                <c:pt idx="249">
                  <c:v>13600</c:v>
                </c:pt>
                <c:pt idx="250">
                  <c:v>13600</c:v>
                </c:pt>
                <c:pt idx="251">
                  <c:v>13600</c:v>
                </c:pt>
                <c:pt idx="252">
                  <c:v>13600</c:v>
                </c:pt>
                <c:pt idx="253">
                  <c:v>13700</c:v>
                </c:pt>
                <c:pt idx="254">
                  <c:v>13700</c:v>
                </c:pt>
                <c:pt idx="255">
                  <c:v>13700</c:v>
                </c:pt>
                <c:pt idx="256">
                  <c:v>13700</c:v>
                </c:pt>
                <c:pt idx="257">
                  <c:v>13700</c:v>
                </c:pt>
                <c:pt idx="258">
                  <c:v>13700</c:v>
                </c:pt>
                <c:pt idx="259">
                  <c:v>13700</c:v>
                </c:pt>
                <c:pt idx="260">
                  <c:v>13700</c:v>
                </c:pt>
                <c:pt idx="261">
                  <c:v>13700</c:v>
                </c:pt>
                <c:pt idx="262">
                  <c:v>13700</c:v>
                </c:pt>
                <c:pt idx="263">
                  <c:v>13700</c:v>
                </c:pt>
                <c:pt idx="264">
                  <c:v>13700</c:v>
                </c:pt>
                <c:pt idx="265">
                  <c:v>13700</c:v>
                </c:pt>
                <c:pt idx="266">
                  <c:v>13700</c:v>
                </c:pt>
                <c:pt idx="267">
                  <c:v>13700</c:v>
                </c:pt>
                <c:pt idx="268">
                  <c:v>13700</c:v>
                </c:pt>
                <c:pt idx="269">
                  <c:v>13700</c:v>
                </c:pt>
                <c:pt idx="270">
                  <c:v>13700</c:v>
                </c:pt>
                <c:pt idx="271">
                  <c:v>13700</c:v>
                </c:pt>
                <c:pt idx="272">
                  <c:v>13700</c:v>
                </c:pt>
                <c:pt idx="273">
                  <c:v>13700</c:v>
                </c:pt>
                <c:pt idx="274">
                  <c:v>13700</c:v>
                </c:pt>
                <c:pt idx="275">
                  <c:v>13700</c:v>
                </c:pt>
                <c:pt idx="276">
                  <c:v>13700</c:v>
                </c:pt>
                <c:pt idx="277">
                  <c:v>13800</c:v>
                </c:pt>
                <c:pt idx="278">
                  <c:v>13800</c:v>
                </c:pt>
                <c:pt idx="279">
                  <c:v>13800</c:v>
                </c:pt>
                <c:pt idx="280">
                  <c:v>13800</c:v>
                </c:pt>
                <c:pt idx="281">
                  <c:v>13800</c:v>
                </c:pt>
                <c:pt idx="282">
                  <c:v>13800</c:v>
                </c:pt>
                <c:pt idx="283">
                  <c:v>13800</c:v>
                </c:pt>
                <c:pt idx="284">
                  <c:v>13800</c:v>
                </c:pt>
                <c:pt idx="285">
                  <c:v>13800</c:v>
                </c:pt>
                <c:pt idx="286">
                  <c:v>13800</c:v>
                </c:pt>
                <c:pt idx="287">
                  <c:v>13800</c:v>
                </c:pt>
                <c:pt idx="288">
                  <c:v>13800</c:v>
                </c:pt>
                <c:pt idx="289">
                  <c:v>13800</c:v>
                </c:pt>
                <c:pt idx="290">
                  <c:v>13800</c:v>
                </c:pt>
                <c:pt idx="291">
                  <c:v>13800</c:v>
                </c:pt>
                <c:pt idx="292">
                  <c:v>13800</c:v>
                </c:pt>
                <c:pt idx="293">
                  <c:v>13800</c:v>
                </c:pt>
                <c:pt idx="294">
                  <c:v>13800</c:v>
                </c:pt>
                <c:pt idx="295">
                  <c:v>13800</c:v>
                </c:pt>
                <c:pt idx="296">
                  <c:v>13800</c:v>
                </c:pt>
                <c:pt idx="297">
                  <c:v>13800</c:v>
                </c:pt>
                <c:pt idx="298">
                  <c:v>13800</c:v>
                </c:pt>
                <c:pt idx="299">
                  <c:v>13800</c:v>
                </c:pt>
                <c:pt idx="300">
                  <c:v>13800</c:v>
                </c:pt>
                <c:pt idx="301">
                  <c:v>13800</c:v>
                </c:pt>
                <c:pt idx="302">
                  <c:v>13800</c:v>
                </c:pt>
                <c:pt idx="303">
                  <c:v>13800</c:v>
                </c:pt>
                <c:pt idx="304">
                  <c:v>13800</c:v>
                </c:pt>
                <c:pt idx="305">
                  <c:v>13800</c:v>
                </c:pt>
                <c:pt idx="306">
                  <c:v>13800</c:v>
                </c:pt>
                <c:pt idx="307">
                  <c:v>13800</c:v>
                </c:pt>
                <c:pt idx="308">
                  <c:v>13800</c:v>
                </c:pt>
                <c:pt idx="309">
                  <c:v>13800</c:v>
                </c:pt>
                <c:pt idx="310">
                  <c:v>13800</c:v>
                </c:pt>
                <c:pt idx="311">
                  <c:v>13800</c:v>
                </c:pt>
                <c:pt idx="312">
                  <c:v>13800</c:v>
                </c:pt>
                <c:pt idx="313">
                  <c:v>13800</c:v>
                </c:pt>
                <c:pt idx="314">
                  <c:v>13800</c:v>
                </c:pt>
                <c:pt idx="315">
                  <c:v>13800</c:v>
                </c:pt>
                <c:pt idx="316">
                  <c:v>13900</c:v>
                </c:pt>
                <c:pt idx="317">
                  <c:v>13900</c:v>
                </c:pt>
                <c:pt idx="318">
                  <c:v>13900</c:v>
                </c:pt>
                <c:pt idx="319">
                  <c:v>13900</c:v>
                </c:pt>
                <c:pt idx="320">
                  <c:v>13900</c:v>
                </c:pt>
                <c:pt idx="321">
                  <c:v>13900</c:v>
                </c:pt>
                <c:pt idx="322">
                  <c:v>13900</c:v>
                </c:pt>
                <c:pt idx="323">
                  <c:v>13900</c:v>
                </c:pt>
                <c:pt idx="324">
                  <c:v>13900</c:v>
                </c:pt>
                <c:pt idx="325">
                  <c:v>13900</c:v>
                </c:pt>
                <c:pt idx="326">
                  <c:v>13900</c:v>
                </c:pt>
                <c:pt idx="327">
                  <c:v>13900</c:v>
                </c:pt>
                <c:pt idx="328">
                  <c:v>13900</c:v>
                </c:pt>
                <c:pt idx="329">
                  <c:v>13900</c:v>
                </c:pt>
                <c:pt idx="330">
                  <c:v>13900</c:v>
                </c:pt>
                <c:pt idx="331">
                  <c:v>13900</c:v>
                </c:pt>
                <c:pt idx="332">
                  <c:v>13900</c:v>
                </c:pt>
                <c:pt idx="333">
                  <c:v>13900</c:v>
                </c:pt>
                <c:pt idx="334">
                  <c:v>13900</c:v>
                </c:pt>
                <c:pt idx="335">
                  <c:v>13900</c:v>
                </c:pt>
                <c:pt idx="336">
                  <c:v>13900</c:v>
                </c:pt>
                <c:pt idx="337">
                  <c:v>13900</c:v>
                </c:pt>
                <c:pt idx="338">
                  <c:v>13900</c:v>
                </c:pt>
                <c:pt idx="339">
                  <c:v>13900</c:v>
                </c:pt>
                <c:pt idx="340">
                  <c:v>13900</c:v>
                </c:pt>
                <c:pt idx="341">
                  <c:v>13900</c:v>
                </c:pt>
                <c:pt idx="342">
                  <c:v>13900</c:v>
                </c:pt>
                <c:pt idx="343">
                  <c:v>13900</c:v>
                </c:pt>
                <c:pt idx="344">
                  <c:v>13900</c:v>
                </c:pt>
                <c:pt idx="345">
                  <c:v>14000</c:v>
                </c:pt>
                <c:pt idx="346">
                  <c:v>14000</c:v>
                </c:pt>
                <c:pt idx="347">
                  <c:v>14000</c:v>
                </c:pt>
                <c:pt idx="348">
                  <c:v>14000</c:v>
                </c:pt>
                <c:pt idx="349">
                  <c:v>14000</c:v>
                </c:pt>
                <c:pt idx="350">
                  <c:v>14000</c:v>
                </c:pt>
                <c:pt idx="351">
                  <c:v>14000</c:v>
                </c:pt>
                <c:pt idx="352">
                  <c:v>14000</c:v>
                </c:pt>
                <c:pt idx="353">
                  <c:v>14000</c:v>
                </c:pt>
                <c:pt idx="354">
                  <c:v>14000</c:v>
                </c:pt>
                <c:pt idx="355">
                  <c:v>14000</c:v>
                </c:pt>
                <c:pt idx="356">
                  <c:v>14000</c:v>
                </c:pt>
                <c:pt idx="357">
                  <c:v>14000</c:v>
                </c:pt>
                <c:pt idx="358">
                  <c:v>14000</c:v>
                </c:pt>
                <c:pt idx="359">
                  <c:v>14000</c:v>
                </c:pt>
                <c:pt idx="360">
                  <c:v>14100</c:v>
                </c:pt>
                <c:pt idx="361">
                  <c:v>14100</c:v>
                </c:pt>
                <c:pt idx="362">
                  <c:v>14100</c:v>
                </c:pt>
                <c:pt idx="363">
                  <c:v>14100</c:v>
                </c:pt>
                <c:pt idx="364">
                  <c:v>14100</c:v>
                </c:pt>
                <c:pt idx="365">
                  <c:v>14100</c:v>
                </c:pt>
                <c:pt idx="366">
                  <c:v>14100</c:v>
                </c:pt>
                <c:pt idx="367">
                  <c:v>14100</c:v>
                </c:pt>
                <c:pt idx="368">
                  <c:v>14100</c:v>
                </c:pt>
                <c:pt idx="369">
                  <c:v>14100</c:v>
                </c:pt>
                <c:pt idx="370">
                  <c:v>14100</c:v>
                </c:pt>
                <c:pt idx="371">
                  <c:v>14100</c:v>
                </c:pt>
                <c:pt idx="372">
                  <c:v>14100</c:v>
                </c:pt>
                <c:pt idx="373">
                  <c:v>14100</c:v>
                </c:pt>
                <c:pt idx="374">
                  <c:v>14100</c:v>
                </c:pt>
                <c:pt idx="375">
                  <c:v>14200</c:v>
                </c:pt>
                <c:pt idx="376">
                  <c:v>14200</c:v>
                </c:pt>
                <c:pt idx="377">
                  <c:v>14200</c:v>
                </c:pt>
                <c:pt idx="378">
                  <c:v>14200</c:v>
                </c:pt>
                <c:pt idx="379">
                  <c:v>14200</c:v>
                </c:pt>
                <c:pt idx="380">
                  <c:v>14200</c:v>
                </c:pt>
                <c:pt idx="381">
                  <c:v>14200</c:v>
                </c:pt>
                <c:pt idx="382">
                  <c:v>14200</c:v>
                </c:pt>
                <c:pt idx="383">
                  <c:v>14300</c:v>
                </c:pt>
                <c:pt idx="384">
                  <c:v>14300</c:v>
                </c:pt>
                <c:pt idx="385">
                  <c:v>14300</c:v>
                </c:pt>
                <c:pt idx="386">
                  <c:v>14300</c:v>
                </c:pt>
                <c:pt idx="387">
                  <c:v>14300</c:v>
                </c:pt>
                <c:pt idx="388">
                  <c:v>14300</c:v>
                </c:pt>
                <c:pt idx="389">
                  <c:v>14300</c:v>
                </c:pt>
                <c:pt idx="390">
                  <c:v>14300</c:v>
                </c:pt>
                <c:pt idx="391">
                  <c:v>14400</c:v>
                </c:pt>
                <c:pt idx="392">
                  <c:v>14400</c:v>
                </c:pt>
                <c:pt idx="393">
                  <c:v>14400</c:v>
                </c:pt>
                <c:pt idx="394">
                  <c:v>14400</c:v>
                </c:pt>
                <c:pt idx="395">
                  <c:v>14400</c:v>
                </c:pt>
                <c:pt idx="396">
                  <c:v>14500</c:v>
                </c:pt>
                <c:pt idx="397">
                  <c:v>14500</c:v>
                </c:pt>
                <c:pt idx="398">
                  <c:v>14500</c:v>
                </c:pt>
                <c:pt idx="399">
                  <c:v>14500</c:v>
                </c:pt>
                <c:pt idx="400">
                  <c:v>14600</c:v>
                </c:pt>
                <c:pt idx="401">
                  <c:v>14600</c:v>
                </c:pt>
                <c:pt idx="402">
                  <c:v>14600</c:v>
                </c:pt>
                <c:pt idx="403">
                  <c:v>14600</c:v>
                </c:pt>
                <c:pt idx="404">
                  <c:v>14600</c:v>
                </c:pt>
                <c:pt idx="405">
                  <c:v>14700</c:v>
                </c:pt>
                <c:pt idx="406">
                  <c:v>14700</c:v>
                </c:pt>
                <c:pt idx="407">
                  <c:v>14700</c:v>
                </c:pt>
                <c:pt idx="408">
                  <c:v>14800</c:v>
                </c:pt>
                <c:pt idx="409">
                  <c:v>14800</c:v>
                </c:pt>
                <c:pt idx="410">
                  <c:v>14800</c:v>
                </c:pt>
                <c:pt idx="411">
                  <c:v>14800</c:v>
                </c:pt>
                <c:pt idx="412">
                  <c:v>14800</c:v>
                </c:pt>
                <c:pt idx="413">
                  <c:v>14800</c:v>
                </c:pt>
                <c:pt idx="414">
                  <c:v>14900</c:v>
                </c:pt>
                <c:pt idx="415">
                  <c:v>15000</c:v>
                </c:pt>
                <c:pt idx="416">
                  <c:v>15000</c:v>
                </c:pt>
                <c:pt idx="417">
                  <c:v>15000</c:v>
                </c:pt>
                <c:pt idx="418">
                  <c:v>15100</c:v>
                </c:pt>
                <c:pt idx="419">
                  <c:v>15100</c:v>
                </c:pt>
                <c:pt idx="420">
                  <c:v>15300</c:v>
                </c:pt>
                <c:pt idx="421">
                  <c:v>15600</c:v>
                </c:pt>
                <c:pt idx="422">
                  <c:v>15800</c:v>
                </c:pt>
                <c:pt idx="423">
                  <c:v>16000</c:v>
                </c:pt>
                <c:pt idx="424">
                  <c:v>17400</c:v>
                </c:pt>
                <c:pt idx="425">
                  <c:v>17400</c:v>
                </c:pt>
                <c:pt idx="426">
                  <c:v>17700</c:v>
                </c:pt>
                <c:pt idx="427">
                  <c:v>17700</c:v>
                </c:pt>
                <c:pt idx="428">
                  <c:v>17700</c:v>
                </c:pt>
                <c:pt idx="429">
                  <c:v>17800</c:v>
                </c:pt>
                <c:pt idx="430">
                  <c:v>18000</c:v>
                </c:pt>
                <c:pt idx="431">
                  <c:v>18000</c:v>
                </c:pt>
                <c:pt idx="432">
                  <c:v>18000</c:v>
                </c:pt>
                <c:pt idx="433">
                  <c:v>18000</c:v>
                </c:pt>
                <c:pt idx="434">
                  <c:v>18100</c:v>
                </c:pt>
                <c:pt idx="435">
                  <c:v>18300</c:v>
                </c:pt>
                <c:pt idx="436">
                  <c:v>18700</c:v>
                </c:pt>
              </c:numCache>
            </c:numRef>
          </c:yVal>
          <c:smooth val="1"/>
        </c:ser>
        <c:dLbls>
          <c:showLegendKey val="0"/>
          <c:showVal val="0"/>
          <c:showCatName val="0"/>
          <c:showSerName val="0"/>
          <c:showPercent val="0"/>
          <c:showBubbleSize val="0"/>
        </c:dLbls>
        <c:axId val="102487552"/>
        <c:axId val="102489472"/>
      </c:scatterChart>
      <c:valAx>
        <c:axId val="102487552"/>
        <c:scaling>
          <c:orientation val="minMax"/>
          <c:max val="72"/>
          <c:min val="32"/>
        </c:scaling>
        <c:delete val="1"/>
        <c:axPos val="b"/>
        <c:numFmt formatCode="General" sourceLinked="1"/>
        <c:majorTickMark val="out"/>
        <c:minorTickMark val="in"/>
        <c:tickLblPos val="nextTo"/>
        <c:crossAx val="102489472"/>
        <c:crosses val="autoZero"/>
        <c:crossBetween val="midCat"/>
      </c:valAx>
      <c:valAx>
        <c:axId val="102489472"/>
        <c:scaling>
          <c:orientation val="minMax"/>
          <c:max val="21000"/>
          <c:min val="9000"/>
        </c:scaling>
        <c:delete val="1"/>
        <c:axPos val="l"/>
        <c:numFmt formatCode="0" sourceLinked="0"/>
        <c:majorTickMark val="out"/>
        <c:minorTickMark val="none"/>
        <c:tickLblPos val="nextTo"/>
        <c:crossAx val="102487552"/>
        <c:crosses val="autoZero"/>
        <c:crossBetween val="midCat"/>
        <c:majorUnit val="2000"/>
      </c:valAx>
    </c:plotArea>
    <c:legend>
      <c:legendPos val="tr"/>
      <c:legendEntry>
        <c:idx val="0"/>
        <c:delete val="1"/>
      </c:legendEntry>
      <c:layout>
        <c:manualLayout>
          <c:xMode val="edge"/>
          <c:yMode val="edge"/>
          <c:x val="0.71907898981239804"/>
          <c:y val="0"/>
          <c:w val="0.28092101018760196"/>
          <c:h val="0.19486736165815829"/>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669738432415524"/>
          <c:y val="3.4861768988647561E-2"/>
          <c:w val="0.80174728177101395"/>
          <c:h val="0.82745642662519903"/>
        </c:manualLayout>
      </c:layout>
      <c:scatterChart>
        <c:scatterStyle val="smoothMarker"/>
        <c:varyColors val="0"/>
        <c:ser>
          <c:idx val="9"/>
          <c:order val="0"/>
          <c:tx>
            <c:strRef>
              <c:f>'B2T with STS graphs_by_spp_year'!$D$4891</c:f>
              <c:strCache>
                <c:ptCount val="1"/>
                <c:pt idx="0">
                  <c:v>2012</c:v>
                </c:pt>
              </c:strCache>
            </c:strRef>
          </c:tx>
          <c:spPr>
            <a:ln w="66675">
              <a:noFill/>
            </a:ln>
          </c:spPr>
          <c:marker>
            <c:symbol val="circle"/>
            <c:size val="13"/>
            <c:spPr>
              <a:solidFill>
                <a:schemeClr val="accent3"/>
              </a:solidFill>
              <a:ln>
                <a:solidFill>
                  <a:schemeClr val="accent3">
                    <a:lumMod val="50000"/>
                  </a:schemeClr>
                </a:solidFill>
              </a:ln>
            </c:spPr>
          </c:marker>
          <c:xVal>
            <c:numRef>
              <c:f>'B2T with STS graphs_by_spp_year'!$C$4891:$C$6185</c:f>
              <c:numCache>
                <c:formatCode>General</c:formatCode>
                <c:ptCount val="1295"/>
                <c:pt idx="0">
                  <c:v>43.85</c:v>
                </c:pt>
                <c:pt idx="1">
                  <c:v>46.41</c:v>
                </c:pt>
                <c:pt idx="2">
                  <c:v>46.1</c:v>
                </c:pt>
                <c:pt idx="3">
                  <c:v>46.09</c:v>
                </c:pt>
                <c:pt idx="4">
                  <c:v>46.07</c:v>
                </c:pt>
                <c:pt idx="5">
                  <c:v>50.98</c:v>
                </c:pt>
                <c:pt idx="6">
                  <c:v>51.51</c:v>
                </c:pt>
                <c:pt idx="7">
                  <c:v>51.58</c:v>
                </c:pt>
                <c:pt idx="8">
                  <c:v>44.65</c:v>
                </c:pt>
                <c:pt idx="9">
                  <c:v>49.35</c:v>
                </c:pt>
                <c:pt idx="10">
                  <c:v>49.7</c:v>
                </c:pt>
                <c:pt idx="11">
                  <c:v>50.91</c:v>
                </c:pt>
                <c:pt idx="12">
                  <c:v>48.8</c:v>
                </c:pt>
                <c:pt idx="13">
                  <c:v>50.94</c:v>
                </c:pt>
                <c:pt idx="14">
                  <c:v>48.84</c:v>
                </c:pt>
                <c:pt idx="15">
                  <c:v>48.81</c:v>
                </c:pt>
                <c:pt idx="16">
                  <c:v>49.02</c:v>
                </c:pt>
                <c:pt idx="17">
                  <c:v>49.64</c:v>
                </c:pt>
                <c:pt idx="18">
                  <c:v>48.96</c:v>
                </c:pt>
                <c:pt idx="19">
                  <c:v>44.04</c:v>
                </c:pt>
                <c:pt idx="20">
                  <c:v>48.39</c:v>
                </c:pt>
                <c:pt idx="21">
                  <c:v>49.4</c:v>
                </c:pt>
                <c:pt idx="22">
                  <c:v>50.58</c:v>
                </c:pt>
                <c:pt idx="23">
                  <c:v>48.65</c:v>
                </c:pt>
                <c:pt idx="24">
                  <c:v>45.75</c:v>
                </c:pt>
                <c:pt idx="25">
                  <c:v>45.58</c:v>
                </c:pt>
                <c:pt idx="26">
                  <c:v>45.67</c:v>
                </c:pt>
                <c:pt idx="27">
                  <c:v>45.8</c:v>
                </c:pt>
                <c:pt idx="28">
                  <c:v>45.48</c:v>
                </c:pt>
                <c:pt idx="29">
                  <c:v>49.92</c:v>
                </c:pt>
                <c:pt idx="30">
                  <c:v>50.26</c:v>
                </c:pt>
                <c:pt idx="31">
                  <c:v>49.96</c:v>
                </c:pt>
                <c:pt idx="32">
                  <c:v>50.26</c:v>
                </c:pt>
                <c:pt idx="33">
                  <c:v>45.48</c:v>
                </c:pt>
                <c:pt idx="34">
                  <c:v>46.05</c:v>
                </c:pt>
                <c:pt idx="35">
                  <c:v>46.02</c:v>
                </c:pt>
                <c:pt idx="36">
                  <c:v>49.89</c:v>
                </c:pt>
                <c:pt idx="37">
                  <c:v>49.86</c:v>
                </c:pt>
                <c:pt idx="38">
                  <c:v>48.64</c:v>
                </c:pt>
                <c:pt idx="39">
                  <c:v>48.09</c:v>
                </c:pt>
                <c:pt idx="40">
                  <c:v>48.22</c:v>
                </c:pt>
                <c:pt idx="41">
                  <c:v>48.65</c:v>
                </c:pt>
                <c:pt idx="42">
                  <c:v>46.29</c:v>
                </c:pt>
                <c:pt idx="43">
                  <c:v>47.32</c:v>
                </c:pt>
                <c:pt idx="44">
                  <c:v>45.37</c:v>
                </c:pt>
                <c:pt idx="45">
                  <c:v>47.99</c:v>
                </c:pt>
                <c:pt idx="46">
                  <c:v>48.2</c:v>
                </c:pt>
                <c:pt idx="47">
                  <c:v>47.97</c:v>
                </c:pt>
                <c:pt idx="48">
                  <c:v>49.48</c:v>
                </c:pt>
                <c:pt idx="49">
                  <c:v>47.15</c:v>
                </c:pt>
                <c:pt idx="50">
                  <c:v>45.37</c:v>
                </c:pt>
                <c:pt idx="51">
                  <c:v>47</c:v>
                </c:pt>
                <c:pt idx="52">
                  <c:v>45.58</c:v>
                </c:pt>
                <c:pt idx="53">
                  <c:v>47.21</c:v>
                </c:pt>
                <c:pt idx="54">
                  <c:v>51.01</c:v>
                </c:pt>
                <c:pt idx="55">
                  <c:v>47.2</c:v>
                </c:pt>
                <c:pt idx="56">
                  <c:v>45.87</c:v>
                </c:pt>
                <c:pt idx="57">
                  <c:v>48.43</c:v>
                </c:pt>
                <c:pt idx="58">
                  <c:v>45.37</c:v>
                </c:pt>
                <c:pt idx="59">
                  <c:v>45.92</c:v>
                </c:pt>
                <c:pt idx="60">
                  <c:v>47.23</c:v>
                </c:pt>
                <c:pt idx="61">
                  <c:v>46.97</c:v>
                </c:pt>
                <c:pt idx="62">
                  <c:v>45.7</c:v>
                </c:pt>
                <c:pt idx="63">
                  <c:v>47</c:v>
                </c:pt>
                <c:pt idx="64">
                  <c:v>47.72</c:v>
                </c:pt>
                <c:pt idx="65">
                  <c:v>47.58</c:v>
                </c:pt>
                <c:pt idx="66">
                  <c:v>49.34</c:v>
                </c:pt>
                <c:pt idx="67">
                  <c:v>47.21</c:v>
                </c:pt>
                <c:pt idx="68">
                  <c:v>47.08</c:v>
                </c:pt>
                <c:pt idx="69">
                  <c:v>47.08</c:v>
                </c:pt>
                <c:pt idx="70">
                  <c:v>47.2</c:v>
                </c:pt>
                <c:pt idx="71">
                  <c:v>46.11</c:v>
                </c:pt>
                <c:pt idx="72">
                  <c:v>46.39</c:v>
                </c:pt>
                <c:pt idx="73">
                  <c:v>48.35</c:v>
                </c:pt>
                <c:pt idx="74">
                  <c:v>48.23</c:v>
                </c:pt>
                <c:pt idx="75">
                  <c:v>47.07</c:v>
                </c:pt>
                <c:pt idx="76">
                  <c:v>45.09</c:v>
                </c:pt>
                <c:pt idx="77">
                  <c:v>48.23</c:v>
                </c:pt>
                <c:pt idx="78">
                  <c:v>50.49</c:v>
                </c:pt>
                <c:pt idx="79">
                  <c:v>47.25</c:v>
                </c:pt>
                <c:pt idx="80">
                  <c:v>47.93</c:v>
                </c:pt>
                <c:pt idx="81">
                  <c:v>46.97</c:v>
                </c:pt>
                <c:pt idx="82">
                  <c:v>48.35</c:v>
                </c:pt>
                <c:pt idx="83">
                  <c:v>47.23</c:v>
                </c:pt>
                <c:pt idx="84">
                  <c:v>48.57</c:v>
                </c:pt>
                <c:pt idx="85">
                  <c:v>46.15</c:v>
                </c:pt>
                <c:pt idx="86">
                  <c:v>46.86</c:v>
                </c:pt>
                <c:pt idx="87">
                  <c:v>46.42</c:v>
                </c:pt>
                <c:pt idx="88">
                  <c:v>48.22</c:v>
                </c:pt>
                <c:pt idx="89">
                  <c:v>47.01</c:v>
                </c:pt>
                <c:pt idx="90">
                  <c:v>46.29</c:v>
                </c:pt>
                <c:pt idx="91">
                  <c:v>45.85</c:v>
                </c:pt>
                <c:pt idx="92">
                  <c:v>46.46</c:v>
                </c:pt>
                <c:pt idx="93">
                  <c:v>48.89</c:v>
                </c:pt>
                <c:pt idx="94">
                  <c:v>46.29</c:v>
                </c:pt>
                <c:pt idx="95">
                  <c:v>48.36</c:v>
                </c:pt>
                <c:pt idx="96">
                  <c:v>46.15</c:v>
                </c:pt>
                <c:pt idx="97">
                  <c:v>49.97</c:v>
                </c:pt>
                <c:pt idx="98">
                  <c:v>44.75</c:v>
                </c:pt>
                <c:pt idx="99">
                  <c:v>47.27</c:v>
                </c:pt>
                <c:pt idx="100">
                  <c:v>51.28</c:v>
                </c:pt>
                <c:pt idx="101">
                  <c:v>46.11</c:v>
                </c:pt>
                <c:pt idx="102">
                  <c:v>46.32</c:v>
                </c:pt>
                <c:pt idx="103">
                  <c:v>46.35</c:v>
                </c:pt>
                <c:pt idx="104">
                  <c:v>47.2</c:v>
                </c:pt>
                <c:pt idx="105">
                  <c:v>46.35</c:v>
                </c:pt>
                <c:pt idx="106">
                  <c:v>51.26</c:v>
                </c:pt>
                <c:pt idx="107">
                  <c:v>46.27</c:v>
                </c:pt>
                <c:pt idx="108">
                  <c:v>46.73</c:v>
                </c:pt>
                <c:pt idx="109">
                  <c:v>47.5</c:v>
                </c:pt>
                <c:pt idx="110">
                  <c:v>48.82</c:v>
                </c:pt>
                <c:pt idx="111">
                  <c:v>48.79</c:v>
                </c:pt>
                <c:pt idx="112">
                  <c:v>48.63</c:v>
                </c:pt>
                <c:pt idx="113">
                  <c:v>49.1</c:v>
                </c:pt>
                <c:pt idx="114">
                  <c:v>50.2</c:v>
                </c:pt>
                <c:pt idx="115">
                  <c:v>46.6</c:v>
                </c:pt>
                <c:pt idx="116">
                  <c:v>46.16</c:v>
                </c:pt>
                <c:pt idx="117">
                  <c:v>45.47</c:v>
                </c:pt>
                <c:pt idx="118">
                  <c:v>45.53</c:v>
                </c:pt>
                <c:pt idx="119">
                  <c:v>46.43</c:v>
                </c:pt>
                <c:pt idx="120">
                  <c:v>46.16</c:v>
                </c:pt>
                <c:pt idx="121">
                  <c:v>46.16</c:v>
                </c:pt>
                <c:pt idx="122">
                  <c:v>48.77</c:v>
                </c:pt>
                <c:pt idx="123">
                  <c:v>48.86</c:v>
                </c:pt>
                <c:pt idx="124">
                  <c:v>49.06</c:v>
                </c:pt>
                <c:pt idx="125">
                  <c:v>49.19</c:v>
                </c:pt>
                <c:pt idx="126">
                  <c:v>51.22</c:v>
                </c:pt>
                <c:pt idx="127">
                  <c:v>48.82</c:v>
                </c:pt>
                <c:pt idx="128">
                  <c:v>49.55</c:v>
                </c:pt>
                <c:pt idx="129">
                  <c:v>45.92</c:v>
                </c:pt>
                <c:pt idx="130">
                  <c:v>46.42</c:v>
                </c:pt>
                <c:pt idx="131">
                  <c:v>45.44</c:v>
                </c:pt>
                <c:pt idx="132">
                  <c:v>46.02</c:v>
                </c:pt>
                <c:pt idx="133">
                  <c:v>45.41</c:v>
                </c:pt>
                <c:pt idx="134">
                  <c:v>49.14</c:v>
                </c:pt>
                <c:pt idx="135">
                  <c:v>49.68</c:v>
                </c:pt>
                <c:pt idx="136">
                  <c:v>48.59</c:v>
                </c:pt>
                <c:pt idx="137">
                  <c:v>46.08</c:v>
                </c:pt>
                <c:pt idx="138">
                  <c:v>45.66</c:v>
                </c:pt>
                <c:pt idx="139">
                  <c:v>49.81</c:v>
                </c:pt>
                <c:pt idx="140">
                  <c:v>47.49</c:v>
                </c:pt>
                <c:pt idx="141">
                  <c:v>43.73</c:v>
                </c:pt>
                <c:pt idx="142">
                  <c:v>49.71</c:v>
                </c:pt>
                <c:pt idx="143">
                  <c:v>48.45</c:v>
                </c:pt>
                <c:pt idx="144">
                  <c:v>48.55</c:v>
                </c:pt>
                <c:pt idx="145">
                  <c:v>47.03</c:v>
                </c:pt>
                <c:pt idx="146">
                  <c:v>48.24</c:v>
                </c:pt>
                <c:pt idx="147">
                  <c:v>45.85</c:v>
                </c:pt>
                <c:pt idx="148">
                  <c:v>49.74</c:v>
                </c:pt>
                <c:pt idx="149">
                  <c:v>46.42</c:v>
                </c:pt>
                <c:pt idx="150">
                  <c:v>49.03</c:v>
                </c:pt>
                <c:pt idx="151">
                  <c:v>49.17</c:v>
                </c:pt>
                <c:pt idx="152">
                  <c:v>48.82</c:v>
                </c:pt>
                <c:pt idx="153">
                  <c:v>50.03</c:v>
                </c:pt>
                <c:pt idx="154">
                  <c:v>48.5</c:v>
                </c:pt>
                <c:pt idx="155">
                  <c:v>48.82</c:v>
                </c:pt>
                <c:pt idx="156">
                  <c:v>49.22</c:v>
                </c:pt>
                <c:pt idx="157">
                  <c:v>49.35</c:v>
                </c:pt>
                <c:pt idx="158">
                  <c:v>49.41</c:v>
                </c:pt>
                <c:pt idx="159">
                  <c:v>45.8</c:v>
                </c:pt>
                <c:pt idx="160">
                  <c:v>45.77</c:v>
                </c:pt>
                <c:pt idx="161">
                  <c:v>46.75</c:v>
                </c:pt>
                <c:pt idx="162">
                  <c:v>43.62</c:v>
                </c:pt>
                <c:pt idx="163">
                  <c:v>49.48</c:v>
                </c:pt>
                <c:pt idx="164">
                  <c:v>48.17</c:v>
                </c:pt>
                <c:pt idx="165">
                  <c:v>46.83</c:v>
                </c:pt>
                <c:pt idx="166">
                  <c:v>49.95</c:v>
                </c:pt>
                <c:pt idx="167">
                  <c:v>47.08</c:v>
                </c:pt>
                <c:pt idx="168">
                  <c:v>46.71</c:v>
                </c:pt>
                <c:pt idx="169">
                  <c:v>50.59</c:v>
                </c:pt>
                <c:pt idx="170">
                  <c:v>45.54</c:v>
                </c:pt>
                <c:pt idx="171">
                  <c:v>47.87</c:v>
                </c:pt>
                <c:pt idx="172">
                  <c:v>46.22</c:v>
                </c:pt>
                <c:pt idx="173">
                  <c:v>49.73</c:v>
                </c:pt>
                <c:pt idx="174">
                  <c:v>45.76</c:v>
                </c:pt>
                <c:pt idx="175">
                  <c:v>48.4</c:v>
                </c:pt>
                <c:pt idx="176">
                  <c:v>49.35</c:v>
                </c:pt>
                <c:pt idx="177">
                  <c:v>48.82</c:v>
                </c:pt>
                <c:pt idx="178">
                  <c:v>48.82</c:v>
                </c:pt>
                <c:pt idx="179">
                  <c:v>48.4</c:v>
                </c:pt>
                <c:pt idx="180">
                  <c:v>49.42</c:v>
                </c:pt>
                <c:pt idx="181">
                  <c:v>48.58</c:v>
                </c:pt>
                <c:pt idx="182">
                  <c:v>48.12</c:v>
                </c:pt>
                <c:pt idx="183">
                  <c:v>49.32</c:v>
                </c:pt>
                <c:pt idx="184">
                  <c:v>50.82</c:v>
                </c:pt>
                <c:pt idx="185">
                  <c:v>46.85</c:v>
                </c:pt>
                <c:pt idx="186">
                  <c:v>50.59</c:v>
                </c:pt>
                <c:pt idx="187">
                  <c:v>46.7</c:v>
                </c:pt>
                <c:pt idx="188">
                  <c:v>45.17</c:v>
                </c:pt>
                <c:pt idx="189">
                  <c:v>49.74</c:v>
                </c:pt>
                <c:pt idx="190">
                  <c:v>50.55</c:v>
                </c:pt>
                <c:pt idx="191">
                  <c:v>50.64</c:v>
                </c:pt>
                <c:pt idx="192">
                  <c:v>48.32</c:v>
                </c:pt>
                <c:pt idx="193">
                  <c:v>46.48</c:v>
                </c:pt>
                <c:pt idx="194">
                  <c:v>49.11</c:v>
                </c:pt>
                <c:pt idx="195">
                  <c:v>45.47</c:v>
                </c:pt>
                <c:pt idx="196">
                  <c:v>49.43</c:v>
                </c:pt>
                <c:pt idx="197">
                  <c:v>49.35</c:v>
                </c:pt>
                <c:pt idx="198">
                  <c:v>49.27</c:v>
                </c:pt>
                <c:pt idx="199">
                  <c:v>49.46</c:v>
                </c:pt>
                <c:pt idx="200">
                  <c:v>47.23</c:v>
                </c:pt>
                <c:pt idx="201">
                  <c:v>45.14</c:v>
                </c:pt>
                <c:pt idx="202">
                  <c:v>50.64</c:v>
                </c:pt>
                <c:pt idx="203">
                  <c:v>49.5</c:v>
                </c:pt>
                <c:pt idx="204">
                  <c:v>45.02</c:v>
                </c:pt>
                <c:pt idx="205">
                  <c:v>49.5</c:v>
                </c:pt>
                <c:pt idx="206">
                  <c:v>49.56</c:v>
                </c:pt>
                <c:pt idx="207">
                  <c:v>49.83</c:v>
                </c:pt>
                <c:pt idx="208">
                  <c:v>49.2</c:v>
                </c:pt>
                <c:pt idx="209">
                  <c:v>48.22</c:v>
                </c:pt>
                <c:pt idx="210">
                  <c:v>48.16</c:v>
                </c:pt>
                <c:pt idx="211">
                  <c:v>48.55</c:v>
                </c:pt>
                <c:pt idx="212">
                  <c:v>49.51</c:v>
                </c:pt>
                <c:pt idx="213">
                  <c:v>50.08</c:v>
                </c:pt>
                <c:pt idx="214">
                  <c:v>49.17</c:v>
                </c:pt>
                <c:pt idx="215">
                  <c:v>48.62</c:v>
                </c:pt>
                <c:pt idx="216">
                  <c:v>46.28</c:v>
                </c:pt>
                <c:pt idx="217">
                  <c:v>49.83</c:v>
                </c:pt>
                <c:pt idx="218">
                  <c:v>49.6</c:v>
                </c:pt>
                <c:pt idx="219">
                  <c:v>47.8</c:v>
                </c:pt>
                <c:pt idx="220">
                  <c:v>49.14</c:v>
                </c:pt>
                <c:pt idx="221">
                  <c:v>48.46</c:v>
                </c:pt>
                <c:pt idx="222">
                  <c:v>48.5</c:v>
                </c:pt>
                <c:pt idx="223">
                  <c:v>49.69</c:v>
                </c:pt>
                <c:pt idx="224">
                  <c:v>48.77</c:v>
                </c:pt>
                <c:pt idx="225">
                  <c:v>48.5</c:v>
                </c:pt>
                <c:pt idx="226">
                  <c:v>47.18</c:v>
                </c:pt>
                <c:pt idx="227">
                  <c:v>46.28</c:v>
                </c:pt>
                <c:pt idx="228">
                  <c:v>49.49</c:v>
                </c:pt>
                <c:pt idx="229">
                  <c:v>49.15</c:v>
                </c:pt>
                <c:pt idx="230">
                  <c:v>48.24</c:v>
                </c:pt>
                <c:pt idx="231">
                  <c:v>49.08</c:v>
                </c:pt>
                <c:pt idx="232">
                  <c:v>49.92</c:v>
                </c:pt>
                <c:pt idx="233">
                  <c:v>49.45</c:v>
                </c:pt>
                <c:pt idx="234">
                  <c:v>47.17</c:v>
                </c:pt>
                <c:pt idx="235">
                  <c:v>47.96</c:v>
                </c:pt>
                <c:pt idx="236">
                  <c:v>49.61</c:v>
                </c:pt>
                <c:pt idx="237">
                  <c:v>48.59</c:v>
                </c:pt>
                <c:pt idx="238">
                  <c:v>48.71</c:v>
                </c:pt>
                <c:pt idx="239">
                  <c:v>49.04</c:v>
                </c:pt>
                <c:pt idx="240">
                  <c:v>46.56</c:v>
                </c:pt>
                <c:pt idx="241">
                  <c:v>49.21</c:v>
                </c:pt>
                <c:pt idx="242">
                  <c:v>49.06</c:v>
                </c:pt>
                <c:pt idx="243">
                  <c:v>46.95</c:v>
                </c:pt>
                <c:pt idx="244">
                  <c:v>47.7</c:v>
                </c:pt>
                <c:pt idx="245">
                  <c:v>46.3</c:v>
                </c:pt>
                <c:pt idx="246">
                  <c:v>48.15</c:v>
                </c:pt>
                <c:pt idx="247">
                  <c:v>46.68</c:v>
                </c:pt>
                <c:pt idx="248">
                  <c:v>48.81</c:v>
                </c:pt>
                <c:pt idx="249">
                  <c:v>45.73</c:v>
                </c:pt>
                <c:pt idx="250">
                  <c:v>47.94</c:v>
                </c:pt>
                <c:pt idx="251">
                  <c:v>48.06</c:v>
                </c:pt>
                <c:pt idx="252">
                  <c:v>50.08</c:v>
                </c:pt>
                <c:pt idx="253">
                  <c:v>47.78</c:v>
                </c:pt>
                <c:pt idx="254">
                  <c:v>44.96</c:v>
                </c:pt>
                <c:pt idx="255">
                  <c:v>49.3</c:v>
                </c:pt>
                <c:pt idx="256">
                  <c:v>48.34</c:v>
                </c:pt>
                <c:pt idx="257">
                  <c:v>50.56</c:v>
                </c:pt>
                <c:pt idx="258">
                  <c:v>46.55</c:v>
                </c:pt>
                <c:pt idx="259">
                  <c:v>46.63</c:v>
                </c:pt>
                <c:pt idx="260">
                  <c:v>48.16</c:v>
                </c:pt>
                <c:pt idx="261">
                  <c:v>50.27</c:v>
                </c:pt>
                <c:pt idx="262">
                  <c:v>48.02</c:v>
                </c:pt>
                <c:pt idx="263">
                  <c:v>49.47</c:v>
                </c:pt>
                <c:pt idx="264">
                  <c:v>47.24</c:v>
                </c:pt>
                <c:pt idx="265">
                  <c:v>47.18</c:v>
                </c:pt>
                <c:pt idx="266">
                  <c:v>50.84</c:v>
                </c:pt>
                <c:pt idx="267">
                  <c:v>48.58</c:v>
                </c:pt>
                <c:pt idx="268">
                  <c:v>47.24</c:v>
                </c:pt>
                <c:pt idx="269">
                  <c:v>49.05</c:v>
                </c:pt>
                <c:pt idx="270">
                  <c:v>49.22</c:v>
                </c:pt>
                <c:pt idx="271">
                  <c:v>45</c:v>
                </c:pt>
                <c:pt idx="272">
                  <c:v>46.31</c:v>
                </c:pt>
                <c:pt idx="273">
                  <c:v>47</c:v>
                </c:pt>
                <c:pt idx="274">
                  <c:v>49.97</c:v>
                </c:pt>
                <c:pt idx="275">
                  <c:v>48.87</c:v>
                </c:pt>
                <c:pt idx="276">
                  <c:v>47.24</c:v>
                </c:pt>
                <c:pt idx="277">
                  <c:v>50.18</c:v>
                </c:pt>
                <c:pt idx="278">
                  <c:v>47.47</c:v>
                </c:pt>
                <c:pt idx="279">
                  <c:v>48.7</c:v>
                </c:pt>
                <c:pt idx="280">
                  <c:v>48.33</c:v>
                </c:pt>
                <c:pt idx="281">
                  <c:v>48.54</c:v>
                </c:pt>
                <c:pt idx="282">
                  <c:v>48.44</c:v>
                </c:pt>
                <c:pt idx="283">
                  <c:v>47.47</c:v>
                </c:pt>
                <c:pt idx="284">
                  <c:v>47.09</c:v>
                </c:pt>
                <c:pt idx="285">
                  <c:v>49.67</c:v>
                </c:pt>
                <c:pt idx="286">
                  <c:v>48.21</c:v>
                </c:pt>
                <c:pt idx="287">
                  <c:v>44.75</c:v>
                </c:pt>
                <c:pt idx="288">
                  <c:v>47.92</c:v>
                </c:pt>
                <c:pt idx="289">
                  <c:v>48.56</c:v>
                </c:pt>
                <c:pt idx="290">
                  <c:v>48.04</c:v>
                </c:pt>
                <c:pt idx="291">
                  <c:v>49.09</c:v>
                </c:pt>
                <c:pt idx="292">
                  <c:v>47.52</c:v>
                </c:pt>
                <c:pt idx="293">
                  <c:v>47.24</c:v>
                </c:pt>
                <c:pt idx="294">
                  <c:v>44.03</c:v>
                </c:pt>
                <c:pt idx="295">
                  <c:v>49.35</c:v>
                </c:pt>
                <c:pt idx="296">
                  <c:v>47.07</c:v>
                </c:pt>
                <c:pt idx="297">
                  <c:v>46.47</c:v>
                </c:pt>
                <c:pt idx="298">
                  <c:v>48.35</c:v>
                </c:pt>
                <c:pt idx="299">
                  <c:v>49.28</c:v>
                </c:pt>
                <c:pt idx="300">
                  <c:v>47.47</c:v>
                </c:pt>
                <c:pt idx="301">
                  <c:v>47.66</c:v>
                </c:pt>
                <c:pt idx="302">
                  <c:v>49.35</c:v>
                </c:pt>
                <c:pt idx="303">
                  <c:v>46.79</c:v>
                </c:pt>
                <c:pt idx="304">
                  <c:v>46.4</c:v>
                </c:pt>
                <c:pt idx="305">
                  <c:v>49.88</c:v>
                </c:pt>
                <c:pt idx="306">
                  <c:v>48.58</c:v>
                </c:pt>
                <c:pt idx="307">
                  <c:v>48.74</c:v>
                </c:pt>
                <c:pt idx="308">
                  <c:v>48.3</c:v>
                </c:pt>
                <c:pt idx="309">
                  <c:v>48.75</c:v>
                </c:pt>
                <c:pt idx="310">
                  <c:v>47.68</c:v>
                </c:pt>
                <c:pt idx="311">
                  <c:v>48.49</c:v>
                </c:pt>
                <c:pt idx="312">
                  <c:v>48.58</c:v>
                </c:pt>
                <c:pt idx="313">
                  <c:v>48.12</c:v>
                </c:pt>
                <c:pt idx="314">
                  <c:v>47.36</c:v>
                </c:pt>
                <c:pt idx="315">
                  <c:v>48.11</c:v>
                </c:pt>
                <c:pt idx="316">
                  <c:v>46.42</c:v>
                </c:pt>
                <c:pt idx="317">
                  <c:v>47.91</c:v>
                </c:pt>
                <c:pt idx="318">
                  <c:v>48.6</c:v>
                </c:pt>
                <c:pt idx="319">
                  <c:v>48.35</c:v>
                </c:pt>
                <c:pt idx="320">
                  <c:v>47.7</c:v>
                </c:pt>
                <c:pt idx="321">
                  <c:v>44.54</c:v>
                </c:pt>
                <c:pt idx="322">
                  <c:v>45.35</c:v>
                </c:pt>
                <c:pt idx="323">
                  <c:v>47.47</c:v>
                </c:pt>
                <c:pt idx="324">
                  <c:v>47.53</c:v>
                </c:pt>
                <c:pt idx="325">
                  <c:v>48.2</c:v>
                </c:pt>
                <c:pt idx="326">
                  <c:v>47.53</c:v>
                </c:pt>
                <c:pt idx="327">
                  <c:v>47.46</c:v>
                </c:pt>
                <c:pt idx="328">
                  <c:v>47.69</c:v>
                </c:pt>
                <c:pt idx="329">
                  <c:v>48.52</c:v>
                </c:pt>
                <c:pt idx="330">
                  <c:v>47.49</c:v>
                </c:pt>
                <c:pt idx="331">
                  <c:v>48.09</c:v>
                </c:pt>
                <c:pt idx="332">
                  <c:v>47.53</c:v>
                </c:pt>
                <c:pt idx="333">
                  <c:v>49.67</c:v>
                </c:pt>
                <c:pt idx="334">
                  <c:v>48.69</c:v>
                </c:pt>
                <c:pt idx="335">
                  <c:v>46.3</c:v>
                </c:pt>
                <c:pt idx="336">
                  <c:v>46.41</c:v>
                </c:pt>
                <c:pt idx="337">
                  <c:v>47.4</c:v>
                </c:pt>
                <c:pt idx="338">
                  <c:v>48.43</c:v>
                </c:pt>
                <c:pt idx="339">
                  <c:v>49.16</c:v>
                </c:pt>
                <c:pt idx="340">
                  <c:v>48.55</c:v>
                </c:pt>
                <c:pt idx="341">
                  <c:v>47.33</c:v>
                </c:pt>
                <c:pt idx="342">
                  <c:v>45.19</c:v>
                </c:pt>
                <c:pt idx="343">
                  <c:v>47.77</c:v>
                </c:pt>
                <c:pt idx="344">
                  <c:v>48.35</c:v>
                </c:pt>
                <c:pt idx="345">
                  <c:v>47.11</c:v>
                </c:pt>
                <c:pt idx="346">
                  <c:v>44.61</c:v>
                </c:pt>
                <c:pt idx="347">
                  <c:v>47.8</c:v>
                </c:pt>
                <c:pt idx="348">
                  <c:v>47.01</c:v>
                </c:pt>
                <c:pt idx="349">
                  <c:v>47.32</c:v>
                </c:pt>
                <c:pt idx="350">
                  <c:v>48.36</c:v>
                </c:pt>
                <c:pt idx="351">
                  <c:v>49.16</c:v>
                </c:pt>
                <c:pt idx="352">
                  <c:v>44.53</c:v>
                </c:pt>
                <c:pt idx="353">
                  <c:v>47.54</c:v>
                </c:pt>
                <c:pt idx="354">
                  <c:v>49.37</c:v>
                </c:pt>
                <c:pt idx="355">
                  <c:v>47.28</c:v>
                </c:pt>
                <c:pt idx="356">
                  <c:v>47.04</c:v>
                </c:pt>
                <c:pt idx="357">
                  <c:v>47.59</c:v>
                </c:pt>
                <c:pt idx="358">
                  <c:v>47.81</c:v>
                </c:pt>
                <c:pt idx="359">
                  <c:v>47.11</c:v>
                </c:pt>
                <c:pt idx="360">
                  <c:v>44.36</c:v>
                </c:pt>
                <c:pt idx="361">
                  <c:v>48.46</c:v>
                </c:pt>
                <c:pt idx="362">
                  <c:v>47.01</c:v>
                </c:pt>
                <c:pt idx="363">
                  <c:v>48.51</c:v>
                </c:pt>
                <c:pt idx="364">
                  <c:v>48.18</c:v>
                </c:pt>
                <c:pt idx="365">
                  <c:v>48.61</c:v>
                </c:pt>
                <c:pt idx="366">
                  <c:v>50.51</c:v>
                </c:pt>
                <c:pt idx="367">
                  <c:v>48.29</c:v>
                </c:pt>
                <c:pt idx="368">
                  <c:v>50.42</c:v>
                </c:pt>
                <c:pt idx="369">
                  <c:v>48.78</c:v>
                </c:pt>
                <c:pt idx="370">
                  <c:v>47.57</c:v>
                </c:pt>
                <c:pt idx="371">
                  <c:v>43.74</c:v>
                </c:pt>
                <c:pt idx="372">
                  <c:v>46.42</c:v>
                </c:pt>
                <c:pt idx="373">
                  <c:v>47.16</c:v>
                </c:pt>
                <c:pt idx="374">
                  <c:v>49.06</c:v>
                </c:pt>
                <c:pt idx="375">
                  <c:v>46.97</c:v>
                </c:pt>
                <c:pt idx="376">
                  <c:v>43.27</c:v>
                </c:pt>
                <c:pt idx="377">
                  <c:v>48.57</c:v>
                </c:pt>
                <c:pt idx="378">
                  <c:v>45.72</c:v>
                </c:pt>
                <c:pt idx="379">
                  <c:v>44.75</c:v>
                </c:pt>
                <c:pt idx="380">
                  <c:v>44.61</c:v>
                </c:pt>
                <c:pt idx="381">
                  <c:v>47.27</c:v>
                </c:pt>
                <c:pt idx="382">
                  <c:v>48.09</c:v>
                </c:pt>
                <c:pt idx="383">
                  <c:v>46.36</c:v>
                </c:pt>
                <c:pt idx="384">
                  <c:v>46.63</c:v>
                </c:pt>
                <c:pt idx="385">
                  <c:v>44.57</c:v>
                </c:pt>
                <c:pt idx="386">
                  <c:v>48.48</c:v>
                </c:pt>
                <c:pt idx="387">
                  <c:v>47.23</c:v>
                </c:pt>
                <c:pt idx="388">
                  <c:v>50.62</c:v>
                </c:pt>
                <c:pt idx="389">
                  <c:v>46.21</c:v>
                </c:pt>
                <c:pt idx="390">
                  <c:v>44.82</c:v>
                </c:pt>
                <c:pt idx="391">
                  <c:v>50.13</c:v>
                </c:pt>
                <c:pt idx="392">
                  <c:v>46.63</c:v>
                </c:pt>
                <c:pt idx="393">
                  <c:v>48.19</c:v>
                </c:pt>
                <c:pt idx="394">
                  <c:v>46.21</c:v>
                </c:pt>
                <c:pt idx="395">
                  <c:v>48.2</c:v>
                </c:pt>
                <c:pt idx="396">
                  <c:v>48.05</c:v>
                </c:pt>
                <c:pt idx="397">
                  <c:v>47.98</c:v>
                </c:pt>
                <c:pt idx="398">
                  <c:v>48.49</c:v>
                </c:pt>
                <c:pt idx="399">
                  <c:v>47.99</c:v>
                </c:pt>
                <c:pt idx="400">
                  <c:v>46.99</c:v>
                </c:pt>
                <c:pt idx="401">
                  <c:v>48.94</c:v>
                </c:pt>
                <c:pt idx="402">
                  <c:v>48.14</c:v>
                </c:pt>
                <c:pt idx="403">
                  <c:v>48.56</c:v>
                </c:pt>
                <c:pt idx="404">
                  <c:v>49.87</c:v>
                </c:pt>
                <c:pt idx="405">
                  <c:v>45.47</c:v>
                </c:pt>
                <c:pt idx="406">
                  <c:v>45.17</c:v>
                </c:pt>
                <c:pt idx="407">
                  <c:v>46.2</c:v>
                </c:pt>
                <c:pt idx="408">
                  <c:v>48.22</c:v>
                </c:pt>
                <c:pt idx="409">
                  <c:v>46.43</c:v>
                </c:pt>
                <c:pt idx="410">
                  <c:v>46.58</c:v>
                </c:pt>
                <c:pt idx="411">
                  <c:v>47.41</c:v>
                </c:pt>
                <c:pt idx="412">
                  <c:v>48.51</c:v>
                </c:pt>
                <c:pt idx="413">
                  <c:v>44.36</c:v>
                </c:pt>
                <c:pt idx="414">
                  <c:v>47.51</c:v>
                </c:pt>
                <c:pt idx="415">
                  <c:v>50.39</c:v>
                </c:pt>
                <c:pt idx="416">
                  <c:v>48.46</c:v>
                </c:pt>
                <c:pt idx="417">
                  <c:v>47.36</c:v>
                </c:pt>
                <c:pt idx="418">
                  <c:v>47.14</c:v>
                </c:pt>
                <c:pt idx="419">
                  <c:v>49</c:v>
                </c:pt>
                <c:pt idx="420">
                  <c:v>45.21</c:v>
                </c:pt>
                <c:pt idx="421">
                  <c:v>47.36</c:v>
                </c:pt>
                <c:pt idx="422">
                  <c:v>47.47</c:v>
                </c:pt>
                <c:pt idx="423">
                  <c:v>46.62</c:v>
                </c:pt>
                <c:pt idx="424">
                  <c:v>46.95</c:v>
                </c:pt>
                <c:pt idx="425">
                  <c:v>46.99</c:v>
                </c:pt>
                <c:pt idx="426">
                  <c:v>45.81</c:v>
                </c:pt>
                <c:pt idx="427">
                  <c:v>44.44</c:v>
                </c:pt>
                <c:pt idx="428">
                  <c:v>49.19</c:v>
                </c:pt>
                <c:pt idx="429">
                  <c:v>46.89</c:v>
                </c:pt>
                <c:pt idx="430">
                  <c:v>48.23</c:v>
                </c:pt>
                <c:pt idx="431">
                  <c:v>47.21</c:v>
                </c:pt>
                <c:pt idx="432">
                  <c:v>48.4</c:v>
                </c:pt>
                <c:pt idx="433">
                  <c:v>46.19</c:v>
                </c:pt>
                <c:pt idx="434">
                  <c:v>48.27</c:v>
                </c:pt>
                <c:pt idx="435">
                  <c:v>48.17</c:v>
                </c:pt>
                <c:pt idx="436">
                  <c:v>48.14</c:v>
                </c:pt>
                <c:pt idx="437">
                  <c:v>47.14</c:v>
                </c:pt>
                <c:pt idx="438">
                  <c:v>45.82</c:v>
                </c:pt>
                <c:pt idx="439">
                  <c:v>48.16</c:v>
                </c:pt>
                <c:pt idx="440">
                  <c:v>49.11</c:v>
                </c:pt>
                <c:pt idx="441">
                  <c:v>48.58</c:v>
                </c:pt>
                <c:pt idx="442">
                  <c:v>46.62</c:v>
                </c:pt>
                <c:pt idx="443">
                  <c:v>48.96</c:v>
                </c:pt>
                <c:pt idx="444">
                  <c:v>50.92</c:v>
                </c:pt>
                <c:pt idx="445">
                  <c:v>48.76</c:v>
                </c:pt>
                <c:pt idx="446">
                  <c:v>46.37</c:v>
                </c:pt>
                <c:pt idx="447">
                  <c:v>48.76</c:v>
                </c:pt>
                <c:pt idx="448">
                  <c:v>44.24</c:v>
                </c:pt>
                <c:pt idx="449">
                  <c:v>47.19</c:v>
                </c:pt>
                <c:pt idx="450">
                  <c:v>48.36</c:v>
                </c:pt>
                <c:pt idx="451">
                  <c:v>46.51</c:v>
                </c:pt>
                <c:pt idx="452">
                  <c:v>47.63</c:v>
                </c:pt>
                <c:pt idx="453">
                  <c:v>49.99</c:v>
                </c:pt>
                <c:pt idx="454">
                  <c:v>44.37</c:v>
                </c:pt>
                <c:pt idx="455">
                  <c:v>46.91</c:v>
                </c:pt>
                <c:pt idx="456">
                  <c:v>47.6</c:v>
                </c:pt>
                <c:pt idx="457">
                  <c:v>47.91</c:v>
                </c:pt>
                <c:pt idx="458">
                  <c:v>46.13</c:v>
                </c:pt>
                <c:pt idx="459">
                  <c:v>44.51</c:v>
                </c:pt>
                <c:pt idx="460">
                  <c:v>50.01</c:v>
                </c:pt>
                <c:pt idx="461">
                  <c:v>43.43</c:v>
                </c:pt>
                <c:pt idx="462">
                  <c:v>47.02</c:v>
                </c:pt>
                <c:pt idx="463">
                  <c:v>47.06</c:v>
                </c:pt>
                <c:pt idx="464">
                  <c:v>45.2</c:v>
                </c:pt>
                <c:pt idx="465">
                  <c:v>46.4</c:v>
                </c:pt>
                <c:pt idx="466">
                  <c:v>46.46</c:v>
                </c:pt>
                <c:pt idx="467">
                  <c:v>45.24</c:v>
                </c:pt>
                <c:pt idx="468">
                  <c:v>48.95</c:v>
                </c:pt>
                <c:pt idx="469">
                  <c:v>50.77</c:v>
                </c:pt>
                <c:pt idx="470">
                  <c:v>43.05</c:v>
                </c:pt>
                <c:pt idx="471">
                  <c:v>47.43</c:v>
                </c:pt>
                <c:pt idx="472">
                  <c:v>46.93</c:v>
                </c:pt>
                <c:pt idx="473">
                  <c:v>46.33</c:v>
                </c:pt>
                <c:pt idx="474">
                  <c:v>47.58</c:v>
                </c:pt>
                <c:pt idx="475">
                  <c:v>47.51</c:v>
                </c:pt>
                <c:pt idx="476">
                  <c:v>48.58</c:v>
                </c:pt>
                <c:pt idx="477">
                  <c:v>45.66</c:v>
                </c:pt>
                <c:pt idx="478">
                  <c:v>46.68</c:v>
                </c:pt>
                <c:pt idx="479">
                  <c:v>49.27</c:v>
                </c:pt>
                <c:pt idx="480">
                  <c:v>48.02</c:v>
                </c:pt>
                <c:pt idx="481">
                  <c:v>47.45</c:v>
                </c:pt>
                <c:pt idx="482">
                  <c:v>46.39</c:v>
                </c:pt>
                <c:pt idx="483">
                  <c:v>46.06</c:v>
                </c:pt>
                <c:pt idx="484">
                  <c:v>47.57</c:v>
                </c:pt>
                <c:pt idx="485">
                  <c:v>45.31</c:v>
                </c:pt>
                <c:pt idx="486">
                  <c:v>46.33</c:v>
                </c:pt>
                <c:pt idx="487">
                  <c:v>47.91</c:v>
                </c:pt>
                <c:pt idx="488">
                  <c:v>45.24</c:v>
                </c:pt>
                <c:pt idx="489">
                  <c:v>48.42</c:v>
                </c:pt>
                <c:pt idx="490">
                  <c:v>48.43</c:v>
                </c:pt>
                <c:pt idx="491">
                  <c:v>43.62</c:v>
                </c:pt>
                <c:pt idx="492">
                  <c:v>48.56</c:v>
                </c:pt>
                <c:pt idx="493">
                  <c:v>47.36</c:v>
                </c:pt>
                <c:pt idx="494">
                  <c:v>46.46</c:v>
                </c:pt>
                <c:pt idx="495">
                  <c:v>44.38</c:v>
                </c:pt>
                <c:pt idx="496">
                  <c:v>46.65</c:v>
                </c:pt>
                <c:pt idx="497">
                  <c:v>47.1</c:v>
                </c:pt>
                <c:pt idx="498">
                  <c:v>48.98</c:v>
                </c:pt>
                <c:pt idx="499">
                  <c:v>48.36</c:v>
                </c:pt>
                <c:pt idx="500">
                  <c:v>47.05</c:v>
                </c:pt>
                <c:pt idx="501">
                  <c:v>46.88</c:v>
                </c:pt>
                <c:pt idx="502">
                  <c:v>44.58</c:v>
                </c:pt>
                <c:pt idx="503">
                  <c:v>49.25</c:v>
                </c:pt>
                <c:pt idx="504">
                  <c:v>49.08</c:v>
                </c:pt>
                <c:pt idx="505">
                  <c:v>46.27</c:v>
                </c:pt>
                <c:pt idx="506">
                  <c:v>48.36</c:v>
                </c:pt>
                <c:pt idx="507">
                  <c:v>47.07</c:v>
                </c:pt>
                <c:pt idx="508">
                  <c:v>47.1</c:v>
                </c:pt>
                <c:pt idx="509">
                  <c:v>46.33</c:v>
                </c:pt>
                <c:pt idx="510">
                  <c:v>46.52</c:v>
                </c:pt>
                <c:pt idx="511">
                  <c:v>48.52</c:v>
                </c:pt>
                <c:pt idx="512">
                  <c:v>46.83</c:v>
                </c:pt>
                <c:pt idx="513">
                  <c:v>48.04</c:v>
                </c:pt>
                <c:pt idx="514">
                  <c:v>48.03</c:v>
                </c:pt>
                <c:pt idx="515">
                  <c:v>46.39</c:v>
                </c:pt>
                <c:pt idx="516">
                  <c:v>48.52</c:v>
                </c:pt>
                <c:pt idx="517">
                  <c:v>48.43</c:v>
                </c:pt>
                <c:pt idx="518">
                  <c:v>48.85</c:v>
                </c:pt>
                <c:pt idx="519">
                  <c:v>47.97</c:v>
                </c:pt>
                <c:pt idx="520">
                  <c:v>46.04</c:v>
                </c:pt>
                <c:pt idx="521">
                  <c:v>48.62</c:v>
                </c:pt>
                <c:pt idx="522">
                  <c:v>48.85</c:v>
                </c:pt>
                <c:pt idx="523">
                  <c:v>50.16</c:v>
                </c:pt>
                <c:pt idx="524">
                  <c:v>50.61</c:v>
                </c:pt>
                <c:pt idx="525">
                  <c:v>47.04</c:v>
                </c:pt>
                <c:pt idx="526">
                  <c:v>48.18</c:v>
                </c:pt>
                <c:pt idx="527">
                  <c:v>47.56</c:v>
                </c:pt>
                <c:pt idx="528">
                  <c:v>46.38</c:v>
                </c:pt>
                <c:pt idx="529">
                  <c:v>45.08</c:v>
                </c:pt>
                <c:pt idx="530">
                  <c:v>47.89</c:v>
                </c:pt>
                <c:pt idx="531">
                  <c:v>44.48</c:v>
                </c:pt>
                <c:pt idx="532">
                  <c:v>47.03</c:v>
                </c:pt>
                <c:pt idx="533">
                  <c:v>45.08</c:v>
                </c:pt>
                <c:pt idx="534">
                  <c:v>46.3</c:v>
                </c:pt>
                <c:pt idx="535">
                  <c:v>46.83</c:v>
                </c:pt>
                <c:pt idx="536">
                  <c:v>46.72</c:v>
                </c:pt>
                <c:pt idx="537">
                  <c:v>45.03</c:v>
                </c:pt>
                <c:pt idx="538">
                  <c:v>47.36</c:v>
                </c:pt>
                <c:pt idx="539">
                  <c:v>44.7</c:v>
                </c:pt>
                <c:pt idx="540">
                  <c:v>45.96</c:v>
                </c:pt>
                <c:pt idx="541">
                  <c:v>47.54</c:v>
                </c:pt>
                <c:pt idx="542">
                  <c:v>47.56</c:v>
                </c:pt>
                <c:pt idx="543">
                  <c:v>44.28</c:v>
                </c:pt>
                <c:pt idx="544">
                  <c:v>47.67</c:v>
                </c:pt>
                <c:pt idx="545">
                  <c:v>46.6</c:v>
                </c:pt>
                <c:pt idx="546">
                  <c:v>48.46</c:v>
                </c:pt>
                <c:pt idx="547">
                  <c:v>48.38</c:v>
                </c:pt>
                <c:pt idx="548">
                  <c:v>47.81</c:v>
                </c:pt>
                <c:pt idx="549">
                  <c:v>48.11</c:v>
                </c:pt>
                <c:pt idx="550">
                  <c:v>50.13</c:v>
                </c:pt>
                <c:pt idx="551">
                  <c:v>48.01</c:v>
                </c:pt>
                <c:pt idx="552">
                  <c:v>46.62</c:v>
                </c:pt>
                <c:pt idx="553">
                  <c:v>48.11</c:v>
                </c:pt>
                <c:pt idx="554">
                  <c:v>48.84</c:v>
                </c:pt>
                <c:pt idx="555">
                  <c:v>48.47</c:v>
                </c:pt>
                <c:pt idx="556">
                  <c:v>48.84</c:v>
                </c:pt>
                <c:pt idx="557">
                  <c:v>49.04</c:v>
                </c:pt>
                <c:pt idx="558">
                  <c:v>48.1</c:v>
                </c:pt>
                <c:pt idx="559">
                  <c:v>48.69</c:v>
                </c:pt>
                <c:pt idx="560">
                  <c:v>48.33</c:v>
                </c:pt>
                <c:pt idx="561">
                  <c:v>48.77</c:v>
                </c:pt>
                <c:pt idx="562">
                  <c:v>47.14</c:v>
                </c:pt>
                <c:pt idx="563">
                  <c:v>47.73</c:v>
                </c:pt>
                <c:pt idx="564">
                  <c:v>47.99</c:v>
                </c:pt>
                <c:pt idx="565">
                  <c:v>47.91</c:v>
                </c:pt>
                <c:pt idx="566">
                  <c:v>47.62</c:v>
                </c:pt>
                <c:pt idx="567">
                  <c:v>47.46</c:v>
                </c:pt>
                <c:pt idx="568">
                  <c:v>45.11</c:v>
                </c:pt>
                <c:pt idx="569">
                  <c:v>43.87</c:v>
                </c:pt>
                <c:pt idx="570">
                  <c:v>48.52</c:v>
                </c:pt>
                <c:pt idx="571">
                  <c:v>47.65</c:v>
                </c:pt>
                <c:pt idx="572">
                  <c:v>50.63</c:v>
                </c:pt>
                <c:pt idx="573">
                  <c:v>47.15</c:v>
                </c:pt>
                <c:pt idx="574">
                  <c:v>47.2</c:v>
                </c:pt>
                <c:pt idx="575">
                  <c:v>47.45</c:v>
                </c:pt>
                <c:pt idx="576">
                  <c:v>47.1</c:v>
                </c:pt>
                <c:pt idx="577">
                  <c:v>46.58</c:v>
                </c:pt>
                <c:pt idx="578">
                  <c:v>50.03</c:v>
                </c:pt>
                <c:pt idx="579">
                  <c:v>46.26</c:v>
                </c:pt>
                <c:pt idx="580">
                  <c:v>43.2</c:v>
                </c:pt>
                <c:pt idx="581">
                  <c:v>48.2</c:v>
                </c:pt>
                <c:pt idx="582">
                  <c:v>49.4</c:v>
                </c:pt>
                <c:pt idx="583">
                  <c:v>46.34</c:v>
                </c:pt>
                <c:pt idx="584">
                  <c:v>46.31</c:v>
                </c:pt>
                <c:pt idx="585">
                  <c:v>46.91</c:v>
                </c:pt>
                <c:pt idx="586">
                  <c:v>46.69</c:v>
                </c:pt>
                <c:pt idx="587">
                  <c:v>46.61</c:v>
                </c:pt>
                <c:pt idx="588">
                  <c:v>45.42</c:v>
                </c:pt>
                <c:pt idx="589">
                  <c:v>46.47</c:v>
                </c:pt>
                <c:pt idx="590">
                  <c:v>48.35</c:v>
                </c:pt>
                <c:pt idx="591">
                  <c:v>49.91</c:v>
                </c:pt>
                <c:pt idx="592">
                  <c:v>48.85</c:v>
                </c:pt>
                <c:pt idx="593">
                  <c:v>49.6</c:v>
                </c:pt>
                <c:pt idx="594">
                  <c:v>46.99</c:v>
                </c:pt>
                <c:pt idx="595">
                  <c:v>49.79</c:v>
                </c:pt>
                <c:pt idx="596">
                  <c:v>48.35</c:v>
                </c:pt>
                <c:pt idx="597">
                  <c:v>47.84</c:v>
                </c:pt>
                <c:pt idx="598">
                  <c:v>49.05</c:v>
                </c:pt>
                <c:pt idx="599">
                  <c:v>45.58</c:v>
                </c:pt>
                <c:pt idx="600">
                  <c:v>47.16</c:v>
                </c:pt>
                <c:pt idx="601">
                  <c:v>48.13</c:v>
                </c:pt>
                <c:pt idx="602">
                  <c:v>48.53</c:v>
                </c:pt>
                <c:pt idx="603">
                  <c:v>49.24</c:v>
                </c:pt>
                <c:pt idx="604">
                  <c:v>49.15</c:v>
                </c:pt>
                <c:pt idx="605">
                  <c:v>45.84</c:v>
                </c:pt>
                <c:pt idx="606">
                  <c:v>48.81</c:v>
                </c:pt>
                <c:pt idx="607">
                  <c:v>49.24</c:v>
                </c:pt>
                <c:pt idx="608">
                  <c:v>48.7</c:v>
                </c:pt>
                <c:pt idx="609">
                  <c:v>49.25</c:v>
                </c:pt>
                <c:pt idx="610">
                  <c:v>46.27</c:v>
                </c:pt>
                <c:pt idx="611">
                  <c:v>48.65</c:v>
                </c:pt>
                <c:pt idx="612">
                  <c:v>47.69</c:v>
                </c:pt>
                <c:pt idx="613">
                  <c:v>47.55</c:v>
                </c:pt>
                <c:pt idx="614">
                  <c:v>47.89</c:v>
                </c:pt>
                <c:pt idx="615">
                  <c:v>46.71</c:v>
                </c:pt>
                <c:pt idx="616">
                  <c:v>48.5</c:v>
                </c:pt>
                <c:pt idx="617">
                  <c:v>48.94</c:v>
                </c:pt>
                <c:pt idx="618">
                  <c:v>48.06</c:v>
                </c:pt>
                <c:pt idx="619">
                  <c:v>48.05</c:v>
                </c:pt>
                <c:pt idx="620">
                  <c:v>49.44</c:v>
                </c:pt>
                <c:pt idx="621">
                  <c:v>46.36</c:v>
                </c:pt>
                <c:pt idx="622">
                  <c:v>47.3</c:v>
                </c:pt>
                <c:pt idx="623">
                  <c:v>47.98</c:v>
                </c:pt>
                <c:pt idx="624">
                  <c:v>46.75</c:v>
                </c:pt>
                <c:pt idx="625">
                  <c:v>48.22</c:v>
                </c:pt>
                <c:pt idx="626">
                  <c:v>47.9</c:v>
                </c:pt>
                <c:pt idx="627">
                  <c:v>46.42</c:v>
                </c:pt>
                <c:pt idx="628">
                  <c:v>47.08</c:v>
                </c:pt>
                <c:pt idx="629">
                  <c:v>46.85</c:v>
                </c:pt>
                <c:pt idx="630">
                  <c:v>45.68</c:v>
                </c:pt>
                <c:pt idx="631">
                  <c:v>47.27</c:v>
                </c:pt>
                <c:pt idx="632">
                  <c:v>46.3</c:v>
                </c:pt>
                <c:pt idx="633">
                  <c:v>47.63</c:v>
                </c:pt>
                <c:pt idx="634">
                  <c:v>46.38</c:v>
                </c:pt>
                <c:pt idx="635">
                  <c:v>46.73</c:v>
                </c:pt>
                <c:pt idx="636">
                  <c:v>49.42</c:v>
                </c:pt>
                <c:pt idx="637">
                  <c:v>43.41</c:v>
                </c:pt>
                <c:pt idx="638">
                  <c:v>47.62</c:v>
                </c:pt>
                <c:pt idx="639">
                  <c:v>47.8</c:v>
                </c:pt>
                <c:pt idx="640">
                  <c:v>47.75</c:v>
                </c:pt>
                <c:pt idx="641">
                  <c:v>47.21</c:v>
                </c:pt>
                <c:pt idx="642">
                  <c:v>46.96</c:v>
                </c:pt>
                <c:pt idx="643">
                  <c:v>46.96</c:v>
                </c:pt>
                <c:pt idx="644">
                  <c:v>46.83</c:v>
                </c:pt>
                <c:pt idx="645">
                  <c:v>48.17</c:v>
                </c:pt>
                <c:pt idx="646">
                  <c:v>49.55</c:v>
                </c:pt>
                <c:pt idx="647">
                  <c:v>47.2</c:v>
                </c:pt>
                <c:pt idx="648">
                  <c:v>48.08</c:v>
                </c:pt>
                <c:pt idx="649">
                  <c:v>48.97</c:v>
                </c:pt>
                <c:pt idx="650">
                  <c:v>49.44</c:v>
                </c:pt>
                <c:pt idx="651">
                  <c:v>50.43</c:v>
                </c:pt>
                <c:pt idx="652">
                  <c:v>46.96</c:v>
                </c:pt>
                <c:pt idx="653">
                  <c:v>46.69</c:v>
                </c:pt>
                <c:pt idx="654">
                  <c:v>46.93</c:v>
                </c:pt>
                <c:pt idx="655">
                  <c:v>50.18</c:v>
                </c:pt>
                <c:pt idx="656">
                  <c:v>46.39</c:v>
                </c:pt>
                <c:pt idx="657">
                  <c:v>47.2</c:v>
                </c:pt>
                <c:pt idx="658">
                  <c:v>46.92</c:v>
                </c:pt>
                <c:pt idx="659">
                  <c:v>46.78</c:v>
                </c:pt>
                <c:pt idx="660">
                  <c:v>48.11</c:v>
                </c:pt>
                <c:pt idx="661">
                  <c:v>49.55</c:v>
                </c:pt>
                <c:pt idx="662">
                  <c:v>49.34</c:v>
                </c:pt>
                <c:pt idx="663">
                  <c:v>48.64</c:v>
                </c:pt>
                <c:pt idx="664">
                  <c:v>48.73</c:v>
                </c:pt>
                <c:pt idx="665">
                  <c:v>49.35</c:v>
                </c:pt>
                <c:pt idx="666">
                  <c:v>49.2</c:v>
                </c:pt>
                <c:pt idx="667">
                  <c:v>47.32</c:v>
                </c:pt>
                <c:pt idx="668">
                  <c:v>50.76</c:v>
                </c:pt>
                <c:pt idx="669">
                  <c:v>48.14</c:v>
                </c:pt>
                <c:pt idx="670">
                  <c:v>48.76</c:v>
                </c:pt>
                <c:pt idx="671">
                  <c:v>47.35</c:v>
                </c:pt>
                <c:pt idx="672">
                  <c:v>47.86</c:v>
                </c:pt>
                <c:pt idx="673">
                  <c:v>49.31</c:v>
                </c:pt>
                <c:pt idx="674">
                  <c:v>48.78</c:v>
                </c:pt>
                <c:pt idx="675">
                  <c:v>49.29</c:v>
                </c:pt>
                <c:pt idx="676">
                  <c:v>49.3</c:v>
                </c:pt>
                <c:pt idx="677">
                  <c:v>50.4</c:v>
                </c:pt>
                <c:pt idx="678">
                  <c:v>48.92</c:v>
                </c:pt>
                <c:pt idx="679">
                  <c:v>44.87</c:v>
                </c:pt>
                <c:pt idx="680">
                  <c:v>46.47</c:v>
                </c:pt>
                <c:pt idx="681">
                  <c:v>48.22</c:v>
                </c:pt>
                <c:pt idx="682">
                  <c:v>47.38</c:v>
                </c:pt>
                <c:pt idx="683">
                  <c:v>46.23</c:v>
                </c:pt>
                <c:pt idx="684">
                  <c:v>48.39</c:v>
                </c:pt>
                <c:pt idx="685">
                  <c:v>42.59</c:v>
                </c:pt>
                <c:pt idx="686">
                  <c:v>46.88</c:v>
                </c:pt>
                <c:pt idx="687">
                  <c:v>47.1</c:v>
                </c:pt>
                <c:pt idx="688">
                  <c:v>47.3</c:v>
                </c:pt>
                <c:pt idx="689">
                  <c:v>47.19</c:v>
                </c:pt>
                <c:pt idx="690">
                  <c:v>46.06</c:v>
                </c:pt>
                <c:pt idx="691">
                  <c:v>47.42</c:v>
                </c:pt>
                <c:pt idx="692">
                  <c:v>46.13</c:v>
                </c:pt>
                <c:pt idx="693">
                  <c:v>47.48</c:v>
                </c:pt>
                <c:pt idx="694">
                  <c:v>46.08</c:v>
                </c:pt>
                <c:pt idx="695">
                  <c:v>47.46</c:v>
                </c:pt>
                <c:pt idx="696">
                  <c:v>46.9</c:v>
                </c:pt>
                <c:pt idx="697">
                  <c:v>45.03</c:v>
                </c:pt>
                <c:pt idx="698">
                  <c:v>47.76</c:v>
                </c:pt>
                <c:pt idx="699">
                  <c:v>42.69</c:v>
                </c:pt>
                <c:pt idx="700">
                  <c:v>43.17</c:v>
                </c:pt>
                <c:pt idx="701">
                  <c:v>45.56</c:v>
                </c:pt>
                <c:pt idx="702">
                  <c:v>43.35</c:v>
                </c:pt>
                <c:pt idx="703">
                  <c:v>45.02</c:v>
                </c:pt>
                <c:pt idx="704">
                  <c:v>45.56</c:v>
                </c:pt>
                <c:pt idx="705">
                  <c:v>46.99</c:v>
                </c:pt>
                <c:pt idx="706">
                  <c:v>46.71</c:v>
                </c:pt>
                <c:pt idx="707">
                  <c:v>45.49</c:v>
                </c:pt>
                <c:pt idx="708">
                  <c:v>48.07</c:v>
                </c:pt>
                <c:pt idx="709">
                  <c:v>49.38</c:v>
                </c:pt>
                <c:pt idx="710">
                  <c:v>46.95</c:v>
                </c:pt>
                <c:pt idx="711">
                  <c:v>48.13</c:v>
                </c:pt>
                <c:pt idx="712">
                  <c:v>47.47</c:v>
                </c:pt>
                <c:pt idx="713">
                  <c:v>47.72</c:v>
                </c:pt>
                <c:pt idx="714">
                  <c:v>43.35</c:v>
                </c:pt>
                <c:pt idx="715">
                  <c:v>48.07</c:v>
                </c:pt>
                <c:pt idx="716">
                  <c:v>46.63</c:v>
                </c:pt>
                <c:pt idx="717">
                  <c:v>43.32</c:v>
                </c:pt>
                <c:pt idx="718">
                  <c:v>48.97</c:v>
                </c:pt>
                <c:pt idx="719">
                  <c:v>49.22</c:v>
                </c:pt>
                <c:pt idx="720">
                  <c:v>45.58</c:v>
                </c:pt>
                <c:pt idx="721">
                  <c:v>49.26</c:v>
                </c:pt>
                <c:pt idx="722">
                  <c:v>47.03</c:v>
                </c:pt>
                <c:pt idx="723">
                  <c:v>43.05</c:v>
                </c:pt>
                <c:pt idx="724">
                  <c:v>48.31</c:v>
                </c:pt>
                <c:pt idx="725">
                  <c:v>46.85</c:v>
                </c:pt>
                <c:pt idx="726">
                  <c:v>48.28</c:v>
                </c:pt>
                <c:pt idx="727">
                  <c:v>49.09</c:v>
                </c:pt>
                <c:pt idx="728">
                  <c:v>49.67</c:v>
                </c:pt>
                <c:pt idx="729">
                  <c:v>48.09</c:v>
                </c:pt>
                <c:pt idx="730">
                  <c:v>48.71</c:v>
                </c:pt>
                <c:pt idx="731">
                  <c:v>48.74</c:v>
                </c:pt>
                <c:pt idx="732">
                  <c:v>48.89</c:v>
                </c:pt>
                <c:pt idx="733">
                  <c:v>49.69</c:v>
                </c:pt>
                <c:pt idx="734">
                  <c:v>48.99</c:v>
                </c:pt>
                <c:pt idx="735">
                  <c:v>47.12</c:v>
                </c:pt>
                <c:pt idx="736">
                  <c:v>49.71</c:v>
                </c:pt>
                <c:pt idx="737">
                  <c:v>47.41</c:v>
                </c:pt>
                <c:pt idx="738">
                  <c:v>48.83</c:v>
                </c:pt>
                <c:pt idx="739">
                  <c:v>47.23</c:v>
                </c:pt>
                <c:pt idx="740">
                  <c:v>48.03</c:v>
                </c:pt>
                <c:pt idx="741">
                  <c:v>47.13</c:v>
                </c:pt>
                <c:pt idx="742">
                  <c:v>50.03</c:v>
                </c:pt>
                <c:pt idx="743">
                  <c:v>47.18</c:v>
                </c:pt>
                <c:pt idx="744">
                  <c:v>49.22</c:v>
                </c:pt>
                <c:pt idx="745">
                  <c:v>49.09</c:v>
                </c:pt>
                <c:pt idx="746">
                  <c:v>49.34</c:v>
                </c:pt>
                <c:pt idx="747">
                  <c:v>47.05</c:v>
                </c:pt>
                <c:pt idx="748">
                  <c:v>50.81</c:v>
                </c:pt>
                <c:pt idx="749">
                  <c:v>46.96</c:v>
                </c:pt>
                <c:pt idx="750">
                  <c:v>48.59</c:v>
                </c:pt>
                <c:pt idx="751">
                  <c:v>49.41</c:v>
                </c:pt>
                <c:pt idx="752">
                  <c:v>47.31</c:v>
                </c:pt>
                <c:pt idx="753">
                  <c:v>45.97</c:v>
                </c:pt>
                <c:pt idx="754">
                  <c:v>46.18</c:v>
                </c:pt>
                <c:pt idx="755">
                  <c:v>43.33</c:v>
                </c:pt>
                <c:pt idx="756">
                  <c:v>47.57</c:v>
                </c:pt>
                <c:pt idx="757">
                  <c:v>46.85</c:v>
                </c:pt>
                <c:pt idx="758">
                  <c:v>46.86</c:v>
                </c:pt>
                <c:pt idx="759">
                  <c:v>46.88</c:v>
                </c:pt>
                <c:pt idx="760">
                  <c:v>45.8</c:v>
                </c:pt>
                <c:pt idx="761">
                  <c:v>47.44</c:v>
                </c:pt>
                <c:pt idx="762">
                  <c:v>42.87</c:v>
                </c:pt>
                <c:pt idx="763">
                  <c:v>46.68</c:v>
                </c:pt>
                <c:pt idx="764">
                  <c:v>43.47</c:v>
                </c:pt>
                <c:pt idx="765">
                  <c:v>46.82</c:v>
                </c:pt>
                <c:pt idx="766">
                  <c:v>45.24</c:v>
                </c:pt>
                <c:pt idx="767">
                  <c:v>50.14</c:v>
                </c:pt>
                <c:pt idx="768">
                  <c:v>47.63</c:v>
                </c:pt>
                <c:pt idx="769">
                  <c:v>48.82</c:v>
                </c:pt>
                <c:pt idx="770">
                  <c:v>46.91</c:v>
                </c:pt>
                <c:pt idx="771">
                  <c:v>43.66</c:v>
                </c:pt>
                <c:pt idx="772">
                  <c:v>46.87</c:v>
                </c:pt>
                <c:pt idx="773">
                  <c:v>46.74</c:v>
                </c:pt>
                <c:pt idx="774">
                  <c:v>42.48</c:v>
                </c:pt>
                <c:pt idx="775">
                  <c:v>50.93</c:v>
                </c:pt>
                <c:pt idx="776">
                  <c:v>46.99</c:v>
                </c:pt>
                <c:pt idx="777">
                  <c:v>46.7</c:v>
                </c:pt>
                <c:pt idx="778">
                  <c:v>46.74</c:v>
                </c:pt>
                <c:pt idx="779">
                  <c:v>44.39</c:v>
                </c:pt>
                <c:pt idx="780">
                  <c:v>46.82</c:v>
                </c:pt>
                <c:pt idx="781">
                  <c:v>48.92</c:v>
                </c:pt>
                <c:pt idx="782">
                  <c:v>50.24</c:v>
                </c:pt>
                <c:pt idx="783">
                  <c:v>47.47</c:v>
                </c:pt>
                <c:pt idx="784">
                  <c:v>47.07</c:v>
                </c:pt>
                <c:pt idx="785">
                  <c:v>47.11</c:v>
                </c:pt>
                <c:pt idx="786">
                  <c:v>50.08</c:v>
                </c:pt>
                <c:pt idx="787">
                  <c:v>46.43</c:v>
                </c:pt>
                <c:pt idx="788">
                  <c:v>49.63</c:v>
                </c:pt>
                <c:pt idx="789">
                  <c:v>48.37</c:v>
                </c:pt>
                <c:pt idx="790">
                  <c:v>46.76</c:v>
                </c:pt>
                <c:pt idx="791">
                  <c:v>48.37</c:v>
                </c:pt>
                <c:pt idx="792">
                  <c:v>50.11</c:v>
                </c:pt>
                <c:pt idx="793">
                  <c:v>46.45</c:v>
                </c:pt>
                <c:pt idx="794">
                  <c:v>47.83</c:v>
                </c:pt>
                <c:pt idx="795">
                  <c:v>46.43</c:v>
                </c:pt>
                <c:pt idx="796">
                  <c:v>48.52</c:v>
                </c:pt>
                <c:pt idx="797">
                  <c:v>46.78</c:v>
                </c:pt>
                <c:pt idx="798">
                  <c:v>44.26</c:v>
                </c:pt>
                <c:pt idx="799">
                  <c:v>47.23</c:v>
                </c:pt>
                <c:pt idx="800">
                  <c:v>47.99</c:v>
                </c:pt>
                <c:pt idx="801">
                  <c:v>48.14</c:v>
                </c:pt>
                <c:pt idx="802">
                  <c:v>46.85</c:v>
                </c:pt>
                <c:pt idx="803">
                  <c:v>48.59</c:v>
                </c:pt>
                <c:pt idx="804">
                  <c:v>47.34</c:v>
                </c:pt>
                <c:pt idx="805">
                  <c:v>46.6</c:v>
                </c:pt>
                <c:pt idx="806">
                  <c:v>48.89</c:v>
                </c:pt>
                <c:pt idx="807">
                  <c:v>45.49</c:v>
                </c:pt>
                <c:pt idx="808">
                  <c:v>49.33</c:v>
                </c:pt>
                <c:pt idx="809">
                  <c:v>48.06</c:v>
                </c:pt>
                <c:pt idx="810">
                  <c:v>46.71</c:v>
                </c:pt>
                <c:pt idx="811">
                  <c:v>47.33</c:v>
                </c:pt>
                <c:pt idx="812">
                  <c:v>45.41</c:v>
                </c:pt>
                <c:pt idx="813">
                  <c:v>47.44</c:v>
                </c:pt>
                <c:pt idx="814">
                  <c:v>49.46</c:v>
                </c:pt>
                <c:pt idx="815">
                  <c:v>47.28</c:v>
                </c:pt>
                <c:pt idx="816">
                  <c:v>48.18</c:v>
                </c:pt>
                <c:pt idx="817">
                  <c:v>47.54</c:v>
                </c:pt>
                <c:pt idx="818">
                  <c:v>50.22</c:v>
                </c:pt>
                <c:pt idx="819">
                  <c:v>49.12</c:v>
                </c:pt>
                <c:pt idx="820">
                  <c:v>47.32</c:v>
                </c:pt>
                <c:pt idx="821">
                  <c:v>48.6</c:v>
                </c:pt>
                <c:pt idx="822">
                  <c:v>48.15</c:v>
                </c:pt>
                <c:pt idx="823">
                  <c:v>48.93</c:v>
                </c:pt>
                <c:pt idx="824">
                  <c:v>48.56</c:v>
                </c:pt>
                <c:pt idx="825">
                  <c:v>48.81</c:v>
                </c:pt>
                <c:pt idx="826">
                  <c:v>48.16</c:v>
                </c:pt>
                <c:pt idx="827">
                  <c:v>49.52</c:v>
                </c:pt>
                <c:pt idx="828">
                  <c:v>50.21</c:v>
                </c:pt>
                <c:pt idx="829">
                  <c:v>47.21</c:v>
                </c:pt>
                <c:pt idx="830">
                  <c:v>49.22</c:v>
                </c:pt>
                <c:pt idx="831">
                  <c:v>49.53</c:v>
                </c:pt>
                <c:pt idx="832">
                  <c:v>48.05</c:v>
                </c:pt>
                <c:pt idx="833">
                  <c:v>46.6</c:v>
                </c:pt>
                <c:pt idx="834">
                  <c:v>48.18</c:v>
                </c:pt>
                <c:pt idx="835">
                  <c:v>48.14</c:v>
                </c:pt>
                <c:pt idx="836">
                  <c:v>49.21</c:v>
                </c:pt>
                <c:pt idx="837">
                  <c:v>46.61</c:v>
                </c:pt>
                <c:pt idx="838">
                  <c:v>49.37</c:v>
                </c:pt>
                <c:pt idx="839">
                  <c:v>45.05</c:v>
                </c:pt>
                <c:pt idx="840">
                  <c:v>47.02</c:v>
                </c:pt>
                <c:pt idx="841">
                  <c:v>47.63</c:v>
                </c:pt>
                <c:pt idx="842">
                  <c:v>45.11</c:v>
                </c:pt>
                <c:pt idx="843">
                  <c:v>46.66</c:v>
                </c:pt>
                <c:pt idx="844">
                  <c:v>47.22</c:v>
                </c:pt>
                <c:pt idx="845">
                  <c:v>48.22</c:v>
                </c:pt>
                <c:pt idx="846">
                  <c:v>47.06</c:v>
                </c:pt>
                <c:pt idx="847">
                  <c:v>45.42</c:v>
                </c:pt>
                <c:pt idx="848">
                  <c:v>43.21</c:v>
                </c:pt>
                <c:pt idx="849">
                  <c:v>48.8</c:v>
                </c:pt>
                <c:pt idx="850">
                  <c:v>46.46</c:v>
                </c:pt>
                <c:pt idx="851">
                  <c:v>47.3</c:v>
                </c:pt>
                <c:pt idx="852">
                  <c:v>46</c:v>
                </c:pt>
                <c:pt idx="853">
                  <c:v>42.47</c:v>
                </c:pt>
                <c:pt idx="854">
                  <c:v>46.28</c:v>
                </c:pt>
                <c:pt idx="855">
                  <c:v>46.65</c:v>
                </c:pt>
                <c:pt idx="856">
                  <c:v>46.59</c:v>
                </c:pt>
                <c:pt idx="857">
                  <c:v>46.55</c:v>
                </c:pt>
                <c:pt idx="858">
                  <c:v>46.09</c:v>
                </c:pt>
                <c:pt idx="859">
                  <c:v>49.14</c:v>
                </c:pt>
                <c:pt idx="860">
                  <c:v>46.54</c:v>
                </c:pt>
                <c:pt idx="861">
                  <c:v>46.64</c:v>
                </c:pt>
                <c:pt idx="862">
                  <c:v>46.78</c:v>
                </c:pt>
                <c:pt idx="863">
                  <c:v>48.28</c:v>
                </c:pt>
                <c:pt idx="864">
                  <c:v>47.76</c:v>
                </c:pt>
                <c:pt idx="865">
                  <c:v>48.82</c:v>
                </c:pt>
                <c:pt idx="866">
                  <c:v>48.33</c:v>
                </c:pt>
                <c:pt idx="867">
                  <c:v>45.16</c:v>
                </c:pt>
                <c:pt idx="868">
                  <c:v>47.69</c:v>
                </c:pt>
                <c:pt idx="869">
                  <c:v>47.16</c:v>
                </c:pt>
                <c:pt idx="870">
                  <c:v>48.97</c:v>
                </c:pt>
                <c:pt idx="871">
                  <c:v>46.89</c:v>
                </c:pt>
                <c:pt idx="872">
                  <c:v>48.01</c:v>
                </c:pt>
                <c:pt idx="873">
                  <c:v>49.06</c:v>
                </c:pt>
                <c:pt idx="874">
                  <c:v>43.25</c:v>
                </c:pt>
                <c:pt idx="875">
                  <c:v>48.68</c:v>
                </c:pt>
                <c:pt idx="876">
                  <c:v>46.64</c:v>
                </c:pt>
                <c:pt idx="877">
                  <c:v>48.1</c:v>
                </c:pt>
                <c:pt idx="878">
                  <c:v>47.87</c:v>
                </c:pt>
                <c:pt idx="879">
                  <c:v>48.06</c:v>
                </c:pt>
                <c:pt idx="880">
                  <c:v>46.76</c:v>
                </c:pt>
                <c:pt idx="881">
                  <c:v>47.15</c:v>
                </c:pt>
                <c:pt idx="882">
                  <c:v>47.05</c:v>
                </c:pt>
                <c:pt idx="883">
                  <c:v>50.22</c:v>
                </c:pt>
                <c:pt idx="884">
                  <c:v>48.01</c:v>
                </c:pt>
                <c:pt idx="885">
                  <c:v>47.22</c:v>
                </c:pt>
                <c:pt idx="886">
                  <c:v>47.2</c:v>
                </c:pt>
                <c:pt idx="887">
                  <c:v>46.03</c:v>
                </c:pt>
                <c:pt idx="888">
                  <c:v>47.53</c:v>
                </c:pt>
                <c:pt idx="889">
                  <c:v>47.95</c:v>
                </c:pt>
                <c:pt idx="890">
                  <c:v>46.33</c:v>
                </c:pt>
                <c:pt idx="891">
                  <c:v>49.37</c:v>
                </c:pt>
                <c:pt idx="892">
                  <c:v>48.17</c:v>
                </c:pt>
                <c:pt idx="893">
                  <c:v>47.85</c:v>
                </c:pt>
                <c:pt idx="894">
                  <c:v>49.43</c:v>
                </c:pt>
                <c:pt idx="895">
                  <c:v>46.63</c:v>
                </c:pt>
                <c:pt idx="896">
                  <c:v>49.16</c:v>
                </c:pt>
                <c:pt idx="897">
                  <c:v>48.55</c:v>
                </c:pt>
                <c:pt idx="898">
                  <c:v>47.31</c:v>
                </c:pt>
                <c:pt idx="899">
                  <c:v>47.14</c:v>
                </c:pt>
                <c:pt idx="900">
                  <c:v>49.08</c:v>
                </c:pt>
                <c:pt idx="901">
                  <c:v>48.32</c:v>
                </c:pt>
                <c:pt idx="902">
                  <c:v>48.17</c:v>
                </c:pt>
                <c:pt idx="903">
                  <c:v>48.05</c:v>
                </c:pt>
                <c:pt idx="904">
                  <c:v>48.57</c:v>
                </c:pt>
                <c:pt idx="905">
                  <c:v>49.48</c:v>
                </c:pt>
                <c:pt idx="906">
                  <c:v>49.36</c:v>
                </c:pt>
                <c:pt idx="907">
                  <c:v>48.32</c:v>
                </c:pt>
                <c:pt idx="908">
                  <c:v>47.39</c:v>
                </c:pt>
                <c:pt idx="909">
                  <c:v>43.22</c:v>
                </c:pt>
                <c:pt idx="910">
                  <c:v>49.68</c:v>
                </c:pt>
                <c:pt idx="911">
                  <c:v>47.33</c:v>
                </c:pt>
                <c:pt idx="912">
                  <c:v>47.45</c:v>
                </c:pt>
                <c:pt idx="913">
                  <c:v>48.04</c:v>
                </c:pt>
                <c:pt idx="914">
                  <c:v>46.71</c:v>
                </c:pt>
                <c:pt idx="915">
                  <c:v>46.13</c:v>
                </c:pt>
                <c:pt idx="916">
                  <c:v>44.25</c:v>
                </c:pt>
                <c:pt idx="917">
                  <c:v>48.95</c:v>
                </c:pt>
                <c:pt idx="918">
                  <c:v>44.9</c:v>
                </c:pt>
                <c:pt idx="919">
                  <c:v>45.24</c:v>
                </c:pt>
                <c:pt idx="920">
                  <c:v>45.06</c:v>
                </c:pt>
                <c:pt idx="921">
                  <c:v>45.67</c:v>
                </c:pt>
                <c:pt idx="922">
                  <c:v>46.61</c:v>
                </c:pt>
                <c:pt idx="923">
                  <c:v>47.06</c:v>
                </c:pt>
                <c:pt idx="924">
                  <c:v>46.1</c:v>
                </c:pt>
                <c:pt idx="925">
                  <c:v>49.58</c:v>
                </c:pt>
                <c:pt idx="926">
                  <c:v>49.21</c:v>
                </c:pt>
                <c:pt idx="927">
                  <c:v>45.25</c:v>
                </c:pt>
                <c:pt idx="928">
                  <c:v>48.04</c:v>
                </c:pt>
                <c:pt idx="929">
                  <c:v>43.12</c:v>
                </c:pt>
                <c:pt idx="930">
                  <c:v>50.38</c:v>
                </c:pt>
                <c:pt idx="931">
                  <c:v>46.43</c:v>
                </c:pt>
                <c:pt idx="932">
                  <c:v>47.01</c:v>
                </c:pt>
                <c:pt idx="933">
                  <c:v>47.03</c:v>
                </c:pt>
                <c:pt idx="934">
                  <c:v>46.42</c:v>
                </c:pt>
                <c:pt idx="935">
                  <c:v>46.83</c:v>
                </c:pt>
                <c:pt idx="936">
                  <c:v>48.02</c:v>
                </c:pt>
                <c:pt idx="937">
                  <c:v>46.47</c:v>
                </c:pt>
                <c:pt idx="938">
                  <c:v>45.87</c:v>
                </c:pt>
                <c:pt idx="939">
                  <c:v>48.78</c:v>
                </c:pt>
                <c:pt idx="940">
                  <c:v>47.56</c:v>
                </c:pt>
                <c:pt idx="941">
                  <c:v>46.31</c:v>
                </c:pt>
                <c:pt idx="942">
                  <c:v>47.1</c:v>
                </c:pt>
                <c:pt idx="943">
                  <c:v>44.62</c:v>
                </c:pt>
                <c:pt idx="944">
                  <c:v>47.22</c:v>
                </c:pt>
                <c:pt idx="945">
                  <c:v>46.88</c:v>
                </c:pt>
                <c:pt idx="946">
                  <c:v>47.36</c:v>
                </c:pt>
                <c:pt idx="947">
                  <c:v>49.45</c:v>
                </c:pt>
                <c:pt idx="948">
                  <c:v>46.88</c:v>
                </c:pt>
                <c:pt idx="949">
                  <c:v>48.84</c:v>
                </c:pt>
                <c:pt idx="950">
                  <c:v>43.36</c:v>
                </c:pt>
                <c:pt idx="951">
                  <c:v>42.39</c:v>
                </c:pt>
                <c:pt idx="952">
                  <c:v>48.85</c:v>
                </c:pt>
                <c:pt idx="953">
                  <c:v>46.63</c:v>
                </c:pt>
                <c:pt idx="954">
                  <c:v>46.77</c:v>
                </c:pt>
                <c:pt idx="955">
                  <c:v>46.88</c:v>
                </c:pt>
                <c:pt idx="956">
                  <c:v>47.82</c:v>
                </c:pt>
                <c:pt idx="957">
                  <c:v>47.54</c:v>
                </c:pt>
                <c:pt idx="958">
                  <c:v>49.06</c:v>
                </c:pt>
                <c:pt idx="959">
                  <c:v>48.59</c:v>
                </c:pt>
                <c:pt idx="960">
                  <c:v>48.7</c:v>
                </c:pt>
                <c:pt idx="961">
                  <c:v>46.38</c:v>
                </c:pt>
                <c:pt idx="962">
                  <c:v>49.26</c:v>
                </c:pt>
                <c:pt idx="963">
                  <c:v>47.18</c:v>
                </c:pt>
                <c:pt idx="964">
                  <c:v>47.98</c:v>
                </c:pt>
                <c:pt idx="965">
                  <c:v>45.95</c:v>
                </c:pt>
                <c:pt idx="966">
                  <c:v>46.87</c:v>
                </c:pt>
                <c:pt idx="967">
                  <c:v>48.66</c:v>
                </c:pt>
                <c:pt idx="968">
                  <c:v>47.87</c:v>
                </c:pt>
                <c:pt idx="969">
                  <c:v>47.44</c:v>
                </c:pt>
                <c:pt idx="970">
                  <c:v>47.85</c:v>
                </c:pt>
                <c:pt idx="971">
                  <c:v>47.72</c:v>
                </c:pt>
                <c:pt idx="972">
                  <c:v>48.92</c:v>
                </c:pt>
                <c:pt idx="973">
                  <c:v>47.79</c:v>
                </c:pt>
                <c:pt idx="974">
                  <c:v>49.88</c:v>
                </c:pt>
                <c:pt idx="975">
                  <c:v>49.03</c:v>
                </c:pt>
                <c:pt idx="976">
                  <c:v>47.14</c:v>
                </c:pt>
                <c:pt idx="977">
                  <c:v>47.58</c:v>
                </c:pt>
                <c:pt idx="978">
                  <c:v>48.11</c:v>
                </c:pt>
                <c:pt idx="979">
                  <c:v>47.06</c:v>
                </c:pt>
                <c:pt idx="980">
                  <c:v>46.34</c:v>
                </c:pt>
                <c:pt idx="981">
                  <c:v>50.38</c:v>
                </c:pt>
                <c:pt idx="982">
                  <c:v>48.75</c:v>
                </c:pt>
                <c:pt idx="983">
                  <c:v>46.23</c:v>
                </c:pt>
                <c:pt idx="984">
                  <c:v>46.83</c:v>
                </c:pt>
                <c:pt idx="985">
                  <c:v>47.98</c:v>
                </c:pt>
                <c:pt idx="986">
                  <c:v>46.63</c:v>
                </c:pt>
                <c:pt idx="987">
                  <c:v>49.36</c:v>
                </c:pt>
                <c:pt idx="988">
                  <c:v>49.5</c:v>
                </c:pt>
                <c:pt idx="989">
                  <c:v>49.31</c:v>
                </c:pt>
                <c:pt idx="990">
                  <c:v>49.11</c:v>
                </c:pt>
                <c:pt idx="991">
                  <c:v>48.26</c:v>
                </c:pt>
                <c:pt idx="992">
                  <c:v>49.06</c:v>
                </c:pt>
                <c:pt idx="993">
                  <c:v>47.92</c:v>
                </c:pt>
                <c:pt idx="994">
                  <c:v>46.52</c:v>
                </c:pt>
                <c:pt idx="995">
                  <c:v>46.95</c:v>
                </c:pt>
                <c:pt idx="996">
                  <c:v>49.41</c:v>
                </c:pt>
                <c:pt idx="997">
                  <c:v>46.74</c:v>
                </c:pt>
                <c:pt idx="998">
                  <c:v>47.21</c:v>
                </c:pt>
                <c:pt idx="999">
                  <c:v>48.27</c:v>
                </c:pt>
                <c:pt idx="1000">
                  <c:v>44.34</c:v>
                </c:pt>
                <c:pt idx="1001">
                  <c:v>46.06</c:v>
                </c:pt>
                <c:pt idx="1002">
                  <c:v>49.94</c:v>
                </c:pt>
                <c:pt idx="1003">
                  <c:v>45.04</c:v>
                </c:pt>
                <c:pt idx="1004">
                  <c:v>47.64</c:v>
                </c:pt>
                <c:pt idx="1005">
                  <c:v>46.57</c:v>
                </c:pt>
                <c:pt idx="1006">
                  <c:v>46.97</c:v>
                </c:pt>
                <c:pt idx="1007">
                  <c:v>47.2</c:v>
                </c:pt>
                <c:pt idx="1008">
                  <c:v>47.15</c:v>
                </c:pt>
                <c:pt idx="1009">
                  <c:v>43.06</c:v>
                </c:pt>
                <c:pt idx="1010">
                  <c:v>45.03</c:v>
                </c:pt>
                <c:pt idx="1011">
                  <c:v>46.31</c:v>
                </c:pt>
                <c:pt idx="1012">
                  <c:v>50.17</c:v>
                </c:pt>
                <c:pt idx="1013">
                  <c:v>45.29</c:v>
                </c:pt>
                <c:pt idx="1014">
                  <c:v>46.94</c:v>
                </c:pt>
                <c:pt idx="1015">
                  <c:v>46.19</c:v>
                </c:pt>
                <c:pt idx="1016">
                  <c:v>46.95</c:v>
                </c:pt>
                <c:pt idx="1017">
                  <c:v>50.22</c:v>
                </c:pt>
                <c:pt idx="1018">
                  <c:v>46.62</c:v>
                </c:pt>
                <c:pt idx="1019">
                  <c:v>45.55</c:v>
                </c:pt>
                <c:pt idx="1020">
                  <c:v>45.94</c:v>
                </c:pt>
                <c:pt idx="1021">
                  <c:v>47.52</c:v>
                </c:pt>
                <c:pt idx="1022">
                  <c:v>45.47</c:v>
                </c:pt>
                <c:pt idx="1023">
                  <c:v>45.6</c:v>
                </c:pt>
                <c:pt idx="1024">
                  <c:v>47.03</c:v>
                </c:pt>
                <c:pt idx="1025">
                  <c:v>47.07</c:v>
                </c:pt>
                <c:pt idx="1026">
                  <c:v>45.42</c:v>
                </c:pt>
                <c:pt idx="1027">
                  <c:v>46.97</c:v>
                </c:pt>
                <c:pt idx="1028">
                  <c:v>47.04</c:v>
                </c:pt>
                <c:pt idx="1029">
                  <c:v>47.43</c:v>
                </c:pt>
                <c:pt idx="1030">
                  <c:v>49.37</c:v>
                </c:pt>
                <c:pt idx="1031">
                  <c:v>46.81</c:v>
                </c:pt>
                <c:pt idx="1032">
                  <c:v>45.13</c:v>
                </c:pt>
                <c:pt idx="1033">
                  <c:v>44.81</c:v>
                </c:pt>
                <c:pt idx="1034">
                  <c:v>47.71</c:v>
                </c:pt>
                <c:pt idx="1035">
                  <c:v>45.13</c:v>
                </c:pt>
                <c:pt idx="1036">
                  <c:v>48.8</c:v>
                </c:pt>
                <c:pt idx="1037">
                  <c:v>47</c:v>
                </c:pt>
                <c:pt idx="1038">
                  <c:v>47.04</c:v>
                </c:pt>
                <c:pt idx="1039">
                  <c:v>46.91</c:v>
                </c:pt>
                <c:pt idx="1040">
                  <c:v>46.15</c:v>
                </c:pt>
                <c:pt idx="1041">
                  <c:v>47.45</c:v>
                </c:pt>
                <c:pt idx="1042">
                  <c:v>47.14</c:v>
                </c:pt>
                <c:pt idx="1043">
                  <c:v>42.89</c:v>
                </c:pt>
                <c:pt idx="1044">
                  <c:v>46.22</c:v>
                </c:pt>
                <c:pt idx="1045">
                  <c:v>46.45</c:v>
                </c:pt>
                <c:pt idx="1046">
                  <c:v>46</c:v>
                </c:pt>
                <c:pt idx="1047">
                  <c:v>46.52</c:v>
                </c:pt>
                <c:pt idx="1048">
                  <c:v>47.87</c:v>
                </c:pt>
                <c:pt idx="1049">
                  <c:v>47.74</c:v>
                </c:pt>
                <c:pt idx="1050">
                  <c:v>49</c:v>
                </c:pt>
                <c:pt idx="1051">
                  <c:v>47.68</c:v>
                </c:pt>
                <c:pt idx="1052">
                  <c:v>48.15</c:v>
                </c:pt>
                <c:pt idx="1053">
                  <c:v>48.08</c:v>
                </c:pt>
                <c:pt idx="1054">
                  <c:v>47.41</c:v>
                </c:pt>
                <c:pt idx="1055">
                  <c:v>49.63</c:v>
                </c:pt>
                <c:pt idx="1056">
                  <c:v>48.29</c:v>
                </c:pt>
                <c:pt idx="1057">
                  <c:v>49.06</c:v>
                </c:pt>
                <c:pt idx="1058">
                  <c:v>49.59</c:v>
                </c:pt>
                <c:pt idx="1059">
                  <c:v>48.05</c:v>
                </c:pt>
                <c:pt idx="1060">
                  <c:v>49.15</c:v>
                </c:pt>
                <c:pt idx="1061">
                  <c:v>47.8</c:v>
                </c:pt>
                <c:pt idx="1062">
                  <c:v>49.29</c:v>
                </c:pt>
                <c:pt idx="1063">
                  <c:v>49</c:v>
                </c:pt>
                <c:pt idx="1064">
                  <c:v>47.42</c:v>
                </c:pt>
                <c:pt idx="1065">
                  <c:v>47.71</c:v>
                </c:pt>
                <c:pt idx="1066">
                  <c:v>49.2</c:v>
                </c:pt>
                <c:pt idx="1067">
                  <c:v>49.04</c:v>
                </c:pt>
                <c:pt idx="1068">
                  <c:v>47.39</c:v>
                </c:pt>
                <c:pt idx="1069">
                  <c:v>50.2</c:v>
                </c:pt>
                <c:pt idx="1070">
                  <c:v>50.08</c:v>
                </c:pt>
                <c:pt idx="1071">
                  <c:v>48.9</c:v>
                </c:pt>
                <c:pt idx="1072">
                  <c:v>47.79</c:v>
                </c:pt>
                <c:pt idx="1073">
                  <c:v>50.16</c:v>
                </c:pt>
                <c:pt idx="1074">
                  <c:v>45.98</c:v>
                </c:pt>
                <c:pt idx="1075">
                  <c:v>47.64</c:v>
                </c:pt>
                <c:pt idx="1076">
                  <c:v>48.28</c:v>
                </c:pt>
                <c:pt idx="1077">
                  <c:v>43.52</c:v>
                </c:pt>
                <c:pt idx="1078">
                  <c:v>47.21</c:v>
                </c:pt>
                <c:pt idx="1079">
                  <c:v>46.97</c:v>
                </c:pt>
                <c:pt idx="1080">
                  <c:v>47.36</c:v>
                </c:pt>
                <c:pt idx="1081">
                  <c:v>46.84</c:v>
                </c:pt>
                <c:pt idx="1082">
                  <c:v>47.46</c:v>
                </c:pt>
                <c:pt idx="1083">
                  <c:v>45.81</c:v>
                </c:pt>
                <c:pt idx="1084">
                  <c:v>48.62</c:v>
                </c:pt>
                <c:pt idx="1085">
                  <c:v>48.9</c:v>
                </c:pt>
                <c:pt idx="1086">
                  <c:v>42.29</c:v>
                </c:pt>
                <c:pt idx="1087">
                  <c:v>47.7</c:v>
                </c:pt>
                <c:pt idx="1088">
                  <c:v>50.41</c:v>
                </c:pt>
                <c:pt idx="1089">
                  <c:v>44.86</c:v>
                </c:pt>
                <c:pt idx="1090">
                  <c:v>44.45</c:v>
                </c:pt>
                <c:pt idx="1091">
                  <c:v>44.01</c:v>
                </c:pt>
                <c:pt idx="1092">
                  <c:v>46.44</c:v>
                </c:pt>
                <c:pt idx="1093">
                  <c:v>47.72</c:v>
                </c:pt>
                <c:pt idx="1094">
                  <c:v>43.08</c:v>
                </c:pt>
                <c:pt idx="1095">
                  <c:v>49.84</c:v>
                </c:pt>
                <c:pt idx="1096">
                  <c:v>46.77</c:v>
                </c:pt>
                <c:pt idx="1097">
                  <c:v>44.47</c:v>
                </c:pt>
                <c:pt idx="1098">
                  <c:v>46.26</c:v>
                </c:pt>
                <c:pt idx="1099">
                  <c:v>45.22</c:v>
                </c:pt>
                <c:pt idx="1100">
                  <c:v>46.87</c:v>
                </c:pt>
                <c:pt idx="1101">
                  <c:v>46.39</c:v>
                </c:pt>
                <c:pt idx="1102">
                  <c:v>49.84</c:v>
                </c:pt>
                <c:pt idx="1103">
                  <c:v>46.32</c:v>
                </c:pt>
                <c:pt idx="1104">
                  <c:v>46.32</c:v>
                </c:pt>
                <c:pt idx="1105">
                  <c:v>44.3</c:v>
                </c:pt>
                <c:pt idx="1106">
                  <c:v>45.85</c:v>
                </c:pt>
                <c:pt idx="1107">
                  <c:v>47.69</c:v>
                </c:pt>
                <c:pt idx="1108">
                  <c:v>45.87</c:v>
                </c:pt>
                <c:pt idx="1109">
                  <c:v>46.4</c:v>
                </c:pt>
                <c:pt idx="1110">
                  <c:v>43.65</c:v>
                </c:pt>
                <c:pt idx="1111">
                  <c:v>45.68</c:v>
                </c:pt>
                <c:pt idx="1112">
                  <c:v>47.65</c:v>
                </c:pt>
                <c:pt idx="1113">
                  <c:v>46.45</c:v>
                </c:pt>
                <c:pt idx="1114">
                  <c:v>42.71</c:v>
                </c:pt>
                <c:pt idx="1115">
                  <c:v>47.07</c:v>
                </c:pt>
                <c:pt idx="1116">
                  <c:v>47.02</c:v>
                </c:pt>
                <c:pt idx="1117">
                  <c:v>44.19</c:v>
                </c:pt>
                <c:pt idx="1118">
                  <c:v>44.29</c:v>
                </c:pt>
                <c:pt idx="1119">
                  <c:v>45.81</c:v>
                </c:pt>
                <c:pt idx="1120">
                  <c:v>47.1</c:v>
                </c:pt>
                <c:pt idx="1121">
                  <c:v>49.75</c:v>
                </c:pt>
                <c:pt idx="1122">
                  <c:v>46.38</c:v>
                </c:pt>
                <c:pt idx="1123">
                  <c:v>46.36</c:v>
                </c:pt>
                <c:pt idx="1124">
                  <c:v>47.71</c:v>
                </c:pt>
                <c:pt idx="1125">
                  <c:v>47.51</c:v>
                </c:pt>
                <c:pt idx="1126">
                  <c:v>45.73</c:v>
                </c:pt>
                <c:pt idx="1127">
                  <c:v>47.8</c:v>
                </c:pt>
                <c:pt idx="1128">
                  <c:v>46.15</c:v>
                </c:pt>
                <c:pt idx="1129">
                  <c:v>47.78</c:v>
                </c:pt>
                <c:pt idx="1130">
                  <c:v>47.72</c:v>
                </c:pt>
                <c:pt idx="1131">
                  <c:v>44.21</c:v>
                </c:pt>
                <c:pt idx="1132">
                  <c:v>47.64</c:v>
                </c:pt>
                <c:pt idx="1133">
                  <c:v>45.55</c:v>
                </c:pt>
                <c:pt idx="1134">
                  <c:v>49.62</c:v>
                </c:pt>
                <c:pt idx="1135">
                  <c:v>50.22</c:v>
                </c:pt>
                <c:pt idx="1136">
                  <c:v>47.46</c:v>
                </c:pt>
                <c:pt idx="1137">
                  <c:v>49.23</c:v>
                </c:pt>
                <c:pt idx="1138">
                  <c:v>47.1</c:v>
                </c:pt>
                <c:pt idx="1139">
                  <c:v>49.15</c:v>
                </c:pt>
                <c:pt idx="1140">
                  <c:v>47.47</c:v>
                </c:pt>
                <c:pt idx="1141">
                  <c:v>46</c:v>
                </c:pt>
                <c:pt idx="1142">
                  <c:v>44.23</c:v>
                </c:pt>
                <c:pt idx="1143">
                  <c:v>45.94</c:v>
                </c:pt>
                <c:pt idx="1144">
                  <c:v>46.23</c:v>
                </c:pt>
                <c:pt idx="1145">
                  <c:v>48.93</c:v>
                </c:pt>
                <c:pt idx="1146">
                  <c:v>47.68</c:v>
                </c:pt>
                <c:pt idx="1147">
                  <c:v>50</c:v>
                </c:pt>
                <c:pt idx="1148">
                  <c:v>50.47</c:v>
                </c:pt>
                <c:pt idx="1149">
                  <c:v>49.37</c:v>
                </c:pt>
                <c:pt idx="1150">
                  <c:v>48.83</c:v>
                </c:pt>
                <c:pt idx="1151">
                  <c:v>47.92</c:v>
                </c:pt>
                <c:pt idx="1152">
                  <c:v>49.32</c:v>
                </c:pt>
                <c:pt idx="1153">
                  <c:v>47.39</c:v>
                </c:pt>
                <c:pt idx="1154">
                  <c:v>47.27</c:v>
                </c:pt>
                <c:pt idx="1155">
                  <c:v>48.98</c:v>
                </c:pt>
                <c:pt idx="1156">
                  <c:v>48.8</c:v>
                </c:pt>
                <c:pt idx="1157">
                  <c:v>49.07</c:v>
                </c:pt>
                <c:pt idx="1158">
                  <c:v>48.97</c:v>
                </c:pt>
                <c:pt idx="1159">
                  <c:v>48.7</c:v>
                </c:pt>
                <c:pt idx="1160">
                  <c:v>47.26</c:v>
                </c:pt>
                <c:pt idx="1161">
                  <c:v>48.2</c:v>
                </c:pt>
                <c:pt idx="1162">
                  <c:v>48.18</c:v>
                </c:pt>
                <c:pt idx="1163">
                  <c:v>49.73</c:v>
                </c:pt>
                <c:pt idx="1164">
                  <c:v>50.06</c:v>
                </c:pt>
                <c:pt idx="1165">
                  <c:v>45.65</c:v>
                </c:pt>
                <c:pt idx="1166">
                  <c:v>47.21</c:v>
                </c:pt>
                <c:pt idx="1167">
                  <c:v>42.91</c:v>
                </c:pt>
                <c:pt idx="1168">
                  <c:v>49.38</c:v>
                </c:pt>
                <c:pt idx="1169">
                  <c:v>46.76</c:v>
                </c:pt>
                <c:pt idx="1170">
                  <c:v>47.79</c:v>
                </c:pt>
                <c:pt idx="1171">
                  <c:v>49.79</c:v>
                </c:pt>
                <c:pt idx="1172">
                  <c:v>44.67</c:v>
                </c:pt>
                <c:pt idx="1173">
                  <c:v>46.82</c:v>
                </c:pt>
                <c:pt idx="1174">
                  <c:v>47.16</c:v>
                </c:pt>
                <c:pt idx="1175">
                  <c:v>46.53</c:v>
                </c:pt>
                <c:pt idx="1176">
                  <c:v>44.75</c:v>
                </c:pt>
                <c:pt idx="1177">
                  <c:v>44.72</c:v>
                </c:pt>
                <c:pt idx="1178">
                  <c:v>44.58</c:v>
                </c:pt>
                <c:pt idx="1179">
                  <c:v>46.52</c:v>
                </c:pt>
                <c:pt idx="1180">
                  <c:v>46.8</c:v>
                </c:pt>
                <c:pt idx="1181">
                  <c:v>49.71</c:v>
                </c:pt>
                <c:pt idx="1182">
                  <c:v>45.95</c:v>
                </c:pt>
                <c:pt idx="1183">
                  <c:v>43.22</c:v>
                </c:pt>
                <c:pt idx="1184">
                  <c:v>47.5</c:v>
                </c:pt>
                <c:pt idx="1185">
                  <c:v>47.18</c:v>
                </c:pt>
                <c:pt idx="1186">
                  <c:v>47.89</c:v>
                </c:pt>
                <c:pt idx="1187">
                  <c:v>45.81</c:v>
                </c:pt>
                <c:pt idx="1188">
                  <c:v>46.89</c:v>
                </c:pt>
                <c:pt idx="1189">
                  <c:v>49.23</c:v>
                </c:pt>
                <c:pt idx="1190">
                  <c:v>43.02</c:v>
                </c:pt>
                <c:pt idx="1191">
                  <c:v>49.74</c:v>
                </c:pt>
                <c:pt idx="1192">
                  <c:v>44.8</c:v>
                </c:pt>
                <c:pt idx="1193">
                  <c:v>45.09</c:v>
                </c:pt>
                <c:pt idx="1194">
                  <c:v>46.75</c:v>
                </c:pt>
                <c:pt idx="1195">
                  <c:v>49.94</c:v>
                </c:pt>
                <c:pt idx="1196">
                  <c:v>49.27</c:v>
                </c:pt>
                <c:pt idx="1197">
                  <c:v>44.74</c:v>
                </c:pt>
                <c:pt idx="1198">
                  <c:v>47.84</c:v>
                </c:pt>
                <c:pt idx="1199">
                  <c:v>46.25</c:v>
                </c:pt>
                <c:pt idx="1200">
                  <c:v>45.87</c:v>
                </c:pt>
                <c:pt idx="1201">
                  <c:v>46.31</c:v>
                </c:pt>
                <c:pt idx="1202">
                  <c:v>46.8</c:v>
                </c:pt>
                <c:pt idx="1203">
                  <c:v>47.57</c:v>
                </c:pt>
                <c:pt idx="1204">
                  <c:v>46.28</c:v>
                </c:pt>
                <c:pt idx="1205">
                  <c:v>47.17</c:v>
                </c:pt>
                <c:pt idx="1206">
                  <c:v>47.72</c:v>
                </c:pt>
                <c:pt idx="1207">
                  <c:v>49.19</c:v>
                </c:pt>
                <c:pt idx="1208">
                  <c:v>47.57</c:v>
                </c:pt>
                <c:pt idx="1209">
                  <c:v>46.33</c:v>
                </c:pt>
                <c:pt idx="1210">
                  <c:v>48.68</c:v>
                </c:pt>
                <c:pt idx="1211">
                  <c:v>46.75</c:v>
                </c:pt>
                <c:pt idx="1212">
                  <c:v>48.27</c:v>
                </c:pt>
                <c:pt idx="1213">
                  <c:v>45.06</c:v>
                </c:pt>
                <c:pt idx="1214">
                  <c:v>45.77</c:v>
                </c:pt>
                <c:pt idx="1215">
                  <c:v>43.4</c:v>
                </c:pt>
                <c:pt idx="1216">
                  <c:v>46.75</c:v>
                </c:pt>
                <c:pt idx="1217">
                  <c:v>49.15</c:v>
                </c:pt>
                <c:pt idx="1218">
                  <c:v>47.16</c:v>
                </c:pt>
                <c:pt idx="1219">
                  <c:v>45.59</c:v>
                </c:pt>
                <c:pt idx="1220">
                  <c:v>45.76</c:v>
                </c:pt>
                <c:pt idx="1221">
                  <c:v>49.08</c:v>
                </c:pt>
                <c:pt idx="1222">
                  <c:v>46.73</c:v>
                </c:pt>
                <c:pt idx="1223">
                  <c:v>42.66</c:v>
                </c:pt>
                <c:pt idx="1224">
                  <c:v>43.21</c:v>
                </c:pt>
                <c:pt idx="1225">
                  <c:v>47.04</c:v>
                </c:pt>
                <c:pt idx="1226">
                  <c:v>46.43</c:v>
                </c:pt>
                <c:pt idx="1227">
                  <c:v>47.66</c:v>
                </c:pt>
                <c:pt idx="1228">
                  <c:v>47.07</c:v>
                </c:pt>
                <c:pt idx="1229">
                  <c:v>45.09</c:v>
                </c:pt>
                <c:pt idx="1230">
                  <c:v>43.77</c:v>
                </c:pt>
                <c:pt idx="1231">
                  <c:v>47.1</c:v>
                </c:pt>
                <c:pt idx="1232">
                  <c:v>45.87</c:v>
                </c:pt>
                <c:pt idx="1233">
                  <c:v>46.01</c:v>
                </c:pt>
                <c:pt idx="1234">
                  <c:v>46.62</c:v>
                </c:pt>
                <c:pt idx="1235">
                  <c:v>44.74</c:v>
                </c:pt>
                <c:pt idx="1236">
                  <c:v>46.93</c:v>
                </c:pt>
                <c:pt idx="1237">
                  <c:v>47.38</c:v>
                </c:pt>
                <c:pt idx="1238">
                  <c:v>46.72</c:v>
                </c:pt>
                <c:pt idx="1239">
                  <c:v>45.55</c:v>
                </c:pt>
                <c:pt idx="1240">
                  <c:v>43.98</c:v>
                </c:pt>
                <c:pt idx="1241">
                  <c:v>47.53</c:v>
                </c:pt>
                <c:pt idx="1242">
                  <c:v>49.62</c:v>
                </c:pt>
                <c:pt idx="1243">
                  <c:v>49.71</c:v>
                </c:pt>
                <c:pt idx="1244">
                  <c:v>46.29</c:v>
                </c:pt>
                <c:pt idx="1245">
                  <c:v>49.39</c:v>
                </c:pt>
                <c:pt idx="1246">
                  <c:v>46.31</c:v>
                </c:pt>
                <c:pt idx="1247">
                  <c:v>46.25</c:v>
                </c:pt>
                <c:pt idx="1248">
                  <c:v>47.16</c:v>
                </c:pt>
                <c:pt idx="1249">
                  <c:v>46.57</c:v>
                </c:pt>
                <c:pt idx="1250">
                  <c:v>42.69</c:v>
                </c:pt>
                <c:pt idx="1251">
                  <c:v>45.93</c:v>
                </c:pt>
                <c:pt idx="1252">
                  <c:v>45.37</c:v>
                </c:pt>
                <c:pt idx="1253">
                  <c:v>46.93</c:v>
                </c:pt>
                <c:pt idx="1254">
                  <c:v>44.11</c:v>
                </c:pt>
                <c:pt idx="1255">
                  <c:v>46.9</c:v>
                </c:pt>
                <c:pt idx="1256">
                  <c:v>49.37</c:v>
                </c:pt>
                <c:pt idx="1257">
                  <c:v>45.74</c:v>
                </c:pt>
                <c:pt idx="1258">
                  <c:v>44.18</c:v>
                </c:pt>
                <c:pt idx="1259">
                  <c:v>46.99</c:v>
                </c:pt>
                <c:pt idx="1260">
                  <c:v>47.19</c:v>
                </c:pt>
                <c:pt idx="1261">
                  <c:v>44.76</c:v>
                </c:pt>
                <c:pt idx="1262">
                  <c:v>44.99</c:v>
                </c:pt>
                <c:pt idx="1263">
                  <c:v>47.64</c:v>
                </c:pt>
                <c:pt idx="1264">
                  <c:v>46.73</c:v>
                </c:pt>
                <c:pt idx="1265">
                  <c:v>44.5</c:v>
                </c:pt>
                <c:pt idx="1266">
                  <c:v>47.5</c:v>
                </c:pt>
                <c:pt idx="1267">
                  <c:v>48.05</c:v>
                </c:pt>
                <c:pt idx="1268">
                  <c:v>46.37</c:v>
                </c:pt>
                <c:pt idx="1269">
                  <c:v>46.99</c:v>
                </c:pt>
                <c:pt idx="1270">
                  <c:v>46.61</c:v>
                </c:pt>
                <c:pt idx="1271">
                  <c:v>46.81</c:v>
                </c:pt>
                <c:pt idx="1272">
                  <c:v>44.83</c:v>
                </c:pt>
                <c:pt idx="1273">
                  <c:v>42.05</c:v>
                </c:pt>
                <c:pt idx="1274">
                  <c:v>45.66</c:v>
                </c:pt>
                <c:pt idx="1275">
                  <c:v>42.72</c:v>
                </c:pt>
                <c:pt idx="1276">
                  <c:v>44.55</c:v>
                </c:pt>
                <c:pt idx="1277">
                  <c:v>44.55</c:v>
                </c:pt>
                <c:pt idx="1278">
                  <c:v>45.16</c:v>
                </c:pt>
                <c:pt idx="1279">
                  <c:v>44.85</c:v>
                </c:pt>
                <c:pt idx="1280">
                  <c:v>46.97</c:v>
                </c:pt>
                <c:pt idx="1281">
                  <c:v>44.69</c:v>
                </c:pt>
                <c:pt idx="1282">
                  <c:v>44.63</c:v>
                </c:pt>
                <c:pt idx="1283">
                  <c:v>43.58</c:v>
                </c:pt>
                <c:pt idx="1284">
                  <c:v>42.29</c:v>
                </c:pt>
                <c:pt idx="1285">
                  <c:v>44.71</c:v>
                </c:pt>
                <c:pt idx="1286">
                  <c:v>42.52</c:v>
                </c:pt>
                <c:pt idx="1287">
                  <c:v>44.7</c:v>
                </c:pt>
                <c:pt idx="1288">
                  <c:v>46.72</c:v>
                </c:pt>
                <c:pt idx="1289">
                  <c:v>44.63</c:v>
                </c:pt>
                <c:pt idx="1290">
                  <c:v>43.31</c:v>
                </c:pt>
                <c:pt idx="1291">
                  <c:v>42.83</c:v>
                </c:pt>
                <c:pt idx="1292">
                  <c:v>50.43</c:v>
                </c:pt>
                <c:pt idx="1293">
                  <c:v>43.65</c:v>
                </c:pt>
                <c:pt idx="1294">
                  <c:v>47.05</c:v>
                </c:pt>
              </c:numCache>
            </c:numRef>
          </c:xVal>
          <c:yVal>
            <c:numRef>
              <c:f>'B2T with STS graphs_by_spp_year'!$G$4891:$G$6185</c:f>
              <c:numCache>
                <c:formatCode>General</c:formatCode>
                <c:ptCount val="1295"/>
                <c:pt idx="0">
                  <c:v>6000</c:v>
                </c:pt>
                <c:pt idx="1">
                  <c:v>12800</c:v>
                </c:pt>
                <c:pt idx="2">
                  <c:v>13000</c:v>
                </c:pt>
                <c:pt idx="3">
                  <c:v>13100</c:v>
                </c:pt>
                <c:pt idx="4">
                  <c:v>13100</c:v>
                </c:pt>
                <c:pt idx="5">
                  <c:v>13300</c:v>
                </c:pt>
                <c:pt idx="6">
                  <c:v>13500</c:v>
                </c:pt>
                <c:pt idx="7">
                  <c:v>13600</c:v>
                </c:pt>
                <c:pt idx="8">
                  <c:v>13600</c:v>
                </c:pt>
                <c:pt idx="9">
                  <c:v>13600</c:v>
                </c:pt>
                <c:pt idx="10">
                  <c:v>13600</c:v>
                </c:pt>
                <c:pt idx="11">
                  <c:v>13700</c:v>
                </c:pt>
                <c:pt idx="12">
                  <c:v>13800</c:v>
                </c:pt>
                <c:pt idx="13">
                  <c:v>13800</c:v>
                </c:pt>
                <c:pt idx="14">
                  <c:v>13900</c:v>
                </c:pt>
                <c:pt idx="15">
                  <c:v>13900</c:v>
                </c:pt>
                <c:pt idx="16">
                  <c:v>14000</c:v>
                </c:pt>
                <c:pt idx="17">
                  <c:v>14000</c:v>
                </c:pt>
                <c:pt idx="18">
                  <c:v>14000</c:v>
                </c:pt>
                <c:pt idx="19">
                  <c:v>14100</c:v>
                </c:pt>
                <c:pt idx="20">
                  <c:v>14100</c:v>
                </c:pt>
                <c:pt idx="21">
                  <c:v>14100</c:v>
                </c:pt>
                <c:pt idx="22">
                  <c:v>14200</c:v>
                </c:pt>
                <c:pt idx="23">
                  <c:v>14200</c:v>
                </c:pt>
                <c:pt idx="24">
                  <c:v>14300</c:v>
                </c:pt>
                <c:pt idx="25">
                  <c:v>14300</c:v>
                </c:pt>
                <c:pt idx="26">
                  <c:v>14300</c:v>
                </c:pt>
                <c:pt idx="27">
                  <c:v>14300</c:v>
                </c:pt>
                <c:pt idx="28">
                  <c:v>14300</c:v>
                </c:pt>
                <c:pt idx="29">
                  <c:v>14300</c:v>
                </c:pt>
                <c:pt idx="30">
                  <c:v>14300</c:v>
                </c:pt>
                <c:pt idx="31">
                  <c:v>14400</c:v>
                </c:pt>
                <c:pt idx="32">
                  <c:v>14400</c:v>
                </c:pt>
                <c:pt idx="33">
                  <c:v>14400</c:v>
                </c:pt>
                <c:pt idx="34">
                  <c:v>14400</c:v>
                </c:pt>
                <c:pt idx="35">
                  <c:v>14400</c:v>
                </c:pt>
                <c:pt idx="36">
                  <c:v>14400</c:v>
                </c:pt>
                <c:pt idx="37">
                  <c:v>14400</c:v>
                </c:pt>
                <c:pt idx="38">
                  <c:v>14400</c:v>
                </c:pt>
                <c:pt idx="39">
                  <c:v>14400</c:v>
                </c:pt>
                <c:pt idx="40">
                  <c:v>14400</c:v>
                </c:pt>
                <c:pt idx="41">
                  <c:v>14500</c:v>
                </c:pt>
                <c:pt idx="42">
                  <c:v>14500</c:v>
                </c:pt>
                <c:pt idx="43">
                  <c:v>14500</c:v>
                </c:pt>
                <c:pt idx="44">
                  <c:v>14500</c:v>
                </c:pt>
                <c:pt idx="45">
                  <c:v>14500</c:v>
                </c:pt>
                <c:pt idx="46">
                  <c:v>14500</c:v>
                </c:pt>
                <c:pt idx="47">
                  <c:v>14500</c:v>
                </c:pt>
                <c:pt idx="48">
                  <c:v>14500</c:v>
                </c:pt>
                <c:pt idx="49">
                  <c:v>14500</c:v>
                </c:pt>
                <c:pt idx="50">
                  <c:v>14600</c:v>
                </c:pt>
                <c:pt idx="51">
                  <c:v>14600</c:v>
                </c:pt>
                <c:pt idx="52">
                  <c:v>14600</c:v>
                </c:pt>
                <c:pt idx="53">
                  <c:v>14600</c:v>
                </c:pt>
                <c:pt idx="54">
                  <c:v>14600</c:v>
                </c:pt>
                <c:pt idx="55">
                  <c:v>14600</c:v>
                </c:pt>
                <c:pt idx="56">
                  <c:v>14600</c:v>
                </c:pt>
                <c:pt idx="57">
                  <c:v>14600</c:v>
                </c:pt>
                <c:pt idx="58">
                  <c:v>14600</c:v>
                </c:pt>
                <c:pt idx="59">
                  <c:v>14600</c:v>
                </c:pt>
                <c:pt idx="60">
                  <c:v>14600</c:v>
                </c:pt>
                <c:pt idx="61">
                  <c:v>14600</c:v>
                </c:pt>
                <c:pt idx="62">
                  <c:v>14600</c:v>
                </c:pt>
                <c:pt idx="63">
                  <c:v>14600</c:v>
                </c:pt>
                <c:pt idx="64">
                  <c:v>14600</c:v>
                </c:pt>
                <c:pt idx="65">
                  <c:v>14600</c:v>
                </c:pt>
                <c:pt idx="66">
                  <c:v>14600</c:v>
                </c:pt>
                <c:pt idx="67">
                  <c:v>14700</c:v>
                </c:pt>
                <c:pt idx="68">
                  <c:v>14700</c:v>
                </c:pt>
                <c:pt idx="69">
                  <c:v>14700</c:v>
                </c:pt>
                <c:pt idx="70">
                  <c:v>14700</c:v>
                </c:pt>
                <c:pt idx="71">
                  <c:v>14700</c:v>
                </c:pt>
                <c:pt idx="72">
                  <c:v>14700</c:v>
                </c:pt>
                <c:pt idx="73">
                  <c:v>14700</c:v>
                </c:pt>
                <c:pt idx="74">
                  <c:v>14800</c:v>
                </c:pt>
                <c:pt idx="75">
                  <c:v>14800</c:v>
                </c:pt>
                <c:pt idx="76">
                  <c:v>14800</c:v>
                </c:pt>
                <c:pt idx="77">
                  <c:v>14800</c:v>
                </c:pt>
                <c:pt idx="78">
                  <c:v>14800</c:v>
                </c:pt>
                <c:pt idx="79">
                  <c:v>14800</c:v>
                </c:pt>
                <c:pt idx="80">
                  <c:v>14800</c:v>
                </c:pt>
                <c:pt idx="81">
                  <c:v>14900</c:v>
                </c:pt>
                <c:pt idx="82">
                  <c:v>14900</c:v>
                </c:pt>
                <c:pt idx="83">
                  <c:v>14900</c:v>
                </c:pt>
                <c:pt idx="84">
                  <c:v>14900</c:v>
                </c:pt>
                <c:pt idx="85">
                  <c:v>14900</c:v>
                </c:pt>
                <c:pt idx="86">
                  <c:v>14900</c:v>
                </c:pt>
                <c:pt idx="87">
                  <c:v>14900</c:v>
                </c:pt>
                <c:pt idx="88">
                  <c:v>14900</c:v>
                </c:pt>
                <c:pt idx="89">
                  <c:v>14900</c:v>
                </c:pt>
                <c:pt idx="90">
                  <c:v>15000</c:v>
                </c:pt>
                <c:pt idx="91">
                  <c:v>15000</c:v>
                </c:pt>
                <c:pt idx="92">
                  <c:v>15000</c:v>
                </c:pt>
                <c:pt idx="93">
                  <c:v>15100</c:v>
                </c:pt>
                <c:pt idx="94">
                  <c:v>15100</c:v>
                </c:pt>
                <c:pt idx="95">
                  <c:v>15100</c:v>
                </c:pt>
                <c:pt idx="96">
                  <c:v>15100</c:v>
                </c:pt>
                <c:pt idx="97">
                  <c:v>15100</c:v>
                </c:pt>
                <c:pt idx="98">
                  <c:v>15200</c:v>
                </c:pt>
                <c:pt idx="99">
                  <c:v>15200</c:v>
                </c:pt>
                <c:pt idx="100">
                  <c:v>15200</c:v>
                </c:pt>
                <c:pt idx="101">
                  <c:v>15200</c:v>
                </c:pt>
                <c:pt idx="102">
                  <c:v>15200</c:v>
                </c:pt>
                <c:pt idx="103">
                  <c:v>15200</c:v>
                </c:pt>
                <c:pt idx="104">
                  <c:v>15200</c:v>
                </c:pt>
                <c:pt idx="105">
                  <c:v>15200</c:v>
                </c:pt>
                <c:pt idx="106">
                  <c:v>15200</c:v>
                </c:pt>
                <c:pt idx="107">
                  <c:v>15200</c:v>
                </c:pt>
                <c:pt idx="108">
                  <c:v>15300</c:v>
                </c:pt>
                <c:pt idx="109">
                  <c:v>15300</c:v>
                </c:pt>
                <c:pt idx="110">
                  <c:v>15300</c:v>
                </c:pt>
                <c:pt idx="111">
                  <c:v>15300</c:v>
                </c:pt>
                <c:pt idx="112">
                  <c:v>15300</c:v>
                </c:pt>
                <c:pt idx="113">
                  <c:v>15300</c:v>
                </c:pt>
                <c:pt idx="114">
                  <c:v>15400</c:v>
                </c:pt>
                <c:pt idx="115">
                  <c:v>15400</c:v>
                </c:pt>
                <c:pt idx="116">
                  <c:v>15400</c:v>
                </c:pt>
                <c:pt idx="117">
                  <c:v>15400</c:v>
                </c:pt>
                <c:pt idx="118">
                  <c:v>15400</c:v>
                </c:pt>
                <c:pt idx="119">
                  <c:v>15400</c:v>
                </c:pt>
                <c:pt idx="120">
                  <c:v>15400</c:v>
                </c:pt>
                <c:pt idx="121">
                  <c:v>15400</c:v>
                </c:pt>
                <c:pt idx="122">
                  <c:v>15400</c:v>
                </c:pt>
                <c:pt idx="123">
                  <c:v>15400</c:v>
                </c:pt>
                <c:pt idx="124">
                  <c:v>15400</c:v>
                </c:pt>
                <c:pt idx="125">
                  <c:v>15400</c:v>
                </c:pt>
                <c:pt idx="126">
                  <c:v>15400</c:v>
                </c:pt>
                <c:pt idx="127">
                  <c:v>15400</c:v>
                </c:pt>
                <c:pt idx="128">
                  <c:v>15500</c:v>
                </c:pt>
                <c:pt idx="129">
                  <c:v>15500</c:v>
                </c:pt>
                <c:pt idx="130">
                  <c:v>15500</c:v>
                </c:pt>
                <c:pt idx="131">
                  <c:v>15500</c:v>
                </c:pt>
                <c:pt idx="132">
                  <c:v>15500</c:v>
                </c:pt>
                <c:pt idx="133">
                  <c:v>15500</c:v>
                </c:pt>
                <c:pt idx="134">
                  <c:v>15500</c:v>
                </c:pt>
                <c:pt idx="135">
                  <c:v>15500</c:v>
                </c:pt>
                <c:pt idx="136">
                  <c:v>15500</c:v>
                </c:pt>
                <c:pt idx="137">
                  <c:v>15500</c:v>
                </c:pt>
                <c:pt idx="138">
                  <c:v>15500</c:v>
                </c:pt>
                <c:pt idx="139">
                  <c:v>15500</c:v>
                </c:pt>
                <c:pt idx="140">
                  <c:v>15500</c:v>
                </c:pt>
                <c:pt idx="141">
                  <c:v>15500</c:v>
                </c:pt>
                <c:pt idx="142">
                  <c:v>15500</c:v>
                </c:pt>
                <c:pt idx="143">
                  <c:v>15500</c:v>
                </c:pt>
                <c:pt idx="144">
                  <c:v>15500</c:v>
                </c:pt>
                <c:pt idx="145">
                  <c:v>15600</c:v>
                </c:pt>
                <c:pt idx="146">
                  <c:v>15600</c:v>
                </c:pt>
                <c:pt idx="147">
                  <c:v>15600</c:v>
                </c:pt>
                <c:pt idx="148">
                  <c:v>15600</c:v>
                </c:pt>
                <c:pt idx="149">
                  <c:v>15600</c:v>
                </c:pt>
                <c:pt idx="150">
                  <c:v>15600</c:v>
                </c:pt>
                <c:pt idx="151">
                  <c:v>15600</c:v>
                </c:pt>
                <c:pt idx="152">
                  <c:v>15600</c:v>
                </c:pt>
                <c:pt idx="153">
                  <c:v>15600</c:v>
                </c:pt>
                <c:pt idx="154">
                  <c:v>15600</c:v>
                </c:pt>
                <c:pt idx="155">
                  <c:v>15600</c:v>
                </c:pt>
                <c:pt idx="156">
                  <c:v>15600</c:v>
                </c:pt>
                <c:pt idx="157">
                  <c:v>15700</c:v>
                </c:pt>
                <c:pt idx="158">
                  <c:v>15700</c:v>
                </c:pt>
                <c:pt idx="159">
                  <c:v>15700</c:v>
                </c:pt>
                <c:pt idx="160">
                  <c:v>15700</c:v>
                </c:pt>
                <c:pt idx="161">
                  <c:v>15700</c:v>
                </c:pt>
                <c:pt idx="162">
                  <c:v>15700</c:v>
                </c:pt>
                <c:pt idx="163">
                  <c:v>15700</c:v>
                </c:pt>
                <c:pt idx="164">
                  <c:v>15700</c:v>
                </c:pt>
                <c:pt idx="165">
                  <c:v>15800</c:v>
                </c:pt>
                <c:pt idx="166">
                  <c:v>15800</c:v>
                </c:pt>
                <c:pt idx="167">
                  <c:v>15800</c:v>
                </c:pt>
                <c:pt idx="168">
                  <c:v>15800</c:v>
                </c:pt>
                <c:pt idx="169">
                  <c:v>15800</c:v>
                </c:pt>
                <c:pt idx="170">
                  <c:v>15800</c:v>
                </c:pt>
                <c:pt idx="171">
                  <c:v>15800</c:v>
                </c:pt>
                <c:pt idx="172">
                  <c:v>15800</c:v>
                </c:pt>
                <c:pt idx="173">
                  <c:v>15800</c:v>
                </c:pt>
                <c:pt idx="174">
                  <c:v>15800</c:v>
                </c:pt>
                <c:pt idx="175">
                  <c:v>15800</c:v>
                </c:pt>
                <c:pt idx="176">
                  <c:v>15800</c:v>
                </c:pt>
                <c:pt idx="177">
                  <c:v>15800</c:v>
                </c:pt>
                <c:pt idx="178">
                  <c:v>15800</c:v>
                </c:pt>
                <c:pt idx="179">
                  <c:v>15800</c:v>
                </c:pt>
                <c:pt idx="180">
                  <c:v>15800</c:v>
                </c:pt>
                <c:pt idx="181">
                  <c:v>15800</c:v>
                </c:pt>
                <c:pt idx="182">
                  <c:v>15800</c:v>
                </c:pt>
                <c:pt idx="183">
                  <c:v>15800</c:v>
                </c:pt>
                <c:pt idx="184">
                  <c:v>15800</c:v>
                </c:pt>
                <c:pt idx="185">
                  <c:v>15800</c:v>
                </c:pt>
                <c:pt idx="186">
                  <c:v>15900</c:v>
                </c:pt>
                <c:pt idx="187">
                  <c:v>15900</c:v>
                </c:pt>
                <c:pt idx="188">
                  <c:v>15900</c:v>
                </c:pt>
                <c:pt idx="189">
                  <c:v>15900</c:v>
                </c:pt>
                <c:pt idx="190">
                  <c:v>15900</c:v>
                </c:pt>
                <c:pt idx="191">
                  <c:v>15900</c:v>
                </c:pt>
                <c:pt idx="192">
                  <c:v>15900</c:v>
                </c:pt>
                <c:pt idx="193">
                  <c:v>15900</c:v>
                </c:pt>
                <c:pt idx="194">
                  <c:v>15900</c:v>
                </c:pt>
                <c:pt idx="195">
                  <c:v>15900</c:v>
                </c:pt>
                <c:pt idx="196">
                  <c:v>15900</c:v>
                </c:pt>
                <c:pt idx="197">
                  <c:v>15900</c:v>
                </c:pt>
                <c:pt idx="198">
                  <c:v>15900</c:v>
                </c:pt>
                <c:pt idx="199">
                  <c:v>15900</c:v>
                </c:pt>
                <c:pt idx="200">
                  <c:v>16000</c:v>
                </c:pt>
                <c:pt idx="201">
                  <c:v>16000</c:v>
                </c:pt>
                <c:pt idx="202">
                  <c:v>16000</c:v>
                </c:pt>
                <c:pt idx="203">
                  <c:v>16000</c:v>
                </c:pt>
                <c:pt idx="204">
                  <c:v>16000</c:v>
                </c:pt>
                <c:pt idx="205">
                  <c:v>16000</c:v>
                </c:pt>
                <c:pt idx="206">
                  <c:v>16000</c:v>
                </c:pt>
                <c:pt idx="207">
                  <c:v>16000</c:v>
                </c:pt>
                <c:pt idx="208">
                  <c:v>16000</c:v>
                </c:pt>
                <c:pt idx="209">
                  <c:v>16000</c:v>
                </c:pt>
                <c:pt idx="210">
                  <c:v>16000</c:v>
                </c:pt>
                <c:pt idx="211">
                  <c:v>16000</c:v>
                </c:pt>
                <c:pt idx="212">
                  <c:v>16000</c:v>
                </c:pt>
                <c:pt idx="213">
                  <c:v>16000</c:v>
                </c:pt>
                <c:pt idx="214">
                  <c:v>16000</c:v>
                </c:pt>
                <c:pt idx="215">
                  <c:v>16100.000000000002</c:v>
                </c:pt>
                <c:pt idx="216">
                  <c:v>16100.000000000002</c:v>
                </c:pt>
                <c:pt idx="217">
                  <c:v>16100.000000000002</c:v>
                </c:pt>
                <c:pt idx="218">
                  <c:v>16100.000000000002</c:v>
                </c:pt>
                <c:pt idx="219">
                  <c:v>16100.000000000002</c:v>
                </c:pt>
                <c:pt idx="220">
                  <c:v>16100.000000000002</c:v>
                </c:pt>
                <c:pt idx="221">
                  <c:v>16100.000000000002</c:v>
                </c:pt>
                <c:pt idx="222">
                  <c:v>16100.000000000002</c:v>
                </c:pt>
                <c:pt idx="223">
                  <c:v>16100.000000000002</c:v>
                </c:pt>
                <c:pt idx="224">
                  <c:v>16100.000000000002</c:v>
                </c:pt>
                <c:pt idx="225">
                  <c:v>16100.000000000002</c:v>
                </c:pt>
                <c:pt idx="226">
                  <c:v>16200</c:v>
                </c:pt>
                <c:pt idx="227">
                  <c:v>16200</c:v>
                </c:pt>
                <c:pt idx="228">
                  <c:v>16200</c:v>
                </c:pt>
                <c:pt idx="229">
                  <c:v>16200</c:v>
                </c:pt>
                <c:pt idx="230">
                  <c:v>16200</c:v>
                </c:pt>
                <c:pt idx="231">
                  <c:v>16200</c:v>
                </c:pt>
                <c:pt idx="232">
                  <c:v>16200</c:v>
                </c:pt>
                <c:pt idx="233">
                  <c:v>16200</c:v>
                </c:pt>
                <c:pt idx="234">
                  <c:v>16200</c:v>
                </c:pt>
                <c:pt idx="235">
                  <c:v>16200</c:v>
                </c:pt>
                <c:pt idx="236">
                  <c:v>16200</c:v>
                </c:pt>
                <c:pt idx="237">
                  <c:v>16200</c:v>
                </c:pt>
                <c:pt idx="238">
                  <c:v>16200</c:v>
                </c:pt>
                <c:pt idx="239">
                  <c:v>16200</c:v>
                </c:pt>
                <c:pt idx="240">
                  <c:v>16200</c:v>
                </c:pt>
                <c:pt idx="241">
                  <c:v>16200</c:v>
                </c:pt>
                <c:pt idx="242">
                  <c:v>16200</c:v>
                </c:pt>
                <c:pt idx="243">
                  <c:v>16300</c:v>
                </c:pt>
                <c:pt idx="244">
                  <c:v>16300</c:v>
                </c:pt>
                <c:pt idx="245">
                  <c:v>16300</c:v>
                </c:pt>
                <c:pt idx="246">
                  <c:v>16300</c:v>
                </c:pt>
                <c:pt idx="247">
                  <c:v>16300</c:v>
                </c:pt>
                <c:pt idx="248">
                  <c:v>16300</c:v>
                </c:pt>
                <c:pt idx="249">
                  <c:v>16300</c:v>
                </c:pt>
                <c:pt idx="250">
                  <c:v>16300</c:v>
                </c:pt>
                <c:pt idx="251">
                  <c:v>16300</c:v>
                </c:pt>
                <c:pt idx="252">
                  <c:v>16300</c:v>
                </c:pt>
                <c:pt idx="253">
                  <c:v>16300</c:v>
                </c:pt>
                <c:pt idx="254">
                  <c:v>16300</c:v>
                </c:pt>
                <c:pt idx="255">
                  <c:v>16300</c:v>
                </c:pt>
                <c:pt idx="256">
                  <c:v>16300</c:v>
                </c:pt>
                <c:pt idx="257">
                  <c:v>16300</c:v>
                </c:pt>
                <c:pt idx="258">
                  <c:v>16300</c:v>
                </c:pt>
                <c:pt idx="259">
                  <c:v>16300</c:v>
                </c:pt>
                <c:pt idx="260">
                  <c:v>16300</c:v>
                </c:pt>
                <c:pt idx="261">
                  <c:v>16300</c:v>
                </c:pt>
                <c:pt idx="262">
                  <c:v>16300</c:v>
                </c:pt>
                <c:pt idx="263">
                  <c:v>16400</c:v>
                </c:pt>
                <c:pt idx="264">
                  <c:v>16400</c:v>
                </c:pt>
                <c:pt idx="265">
                  <c:v>16400</c:v>
                </c:pt>
                <c:pt idx="266">
                  <c:v>16400</c:v>
                </c:pt>
                <c:pt idx="267">
                  <c:v>16400</c:v>
                </c:pt>
                <c:pt idx="268">
                  <c:v>16400</c:v>
                </c:pt>
                <c:pt idx="269">
                  <c:v>16400</c:v>
                </c:pt>
                <c:pt idx="270">
                  <c:v>16400</c:v>
                </c:pt>
                <c:pt idx="271">
                  <c:v>16400</c:v>
                </c:pt>
                <c:pt idx="272">
                  <c:v>16400</c:v>
                </c:pt>
                <c:pt idx="273">
                  <c:v>16400</c:v>
                </c:pt>
                <c:pt idx="274">
                  <c:v>16400</c:v>
                </c:pt>
                <c:pt idx="275">
                  <c:v>16400</c:v>
                </c:pt>
                <c:pt idx="276">
                  <c:v>16400</c:v>
                </c:pt>
                <c:pt idx="277">
                  <c:v>16400</c:v>
                </c:pt>
                <c:pt idx="278">
                  <c:v>16400</c:v>
                </c:pt>
                <c:pt idx="279">
                  <c:v>16400</c:v>
                </c:pt>
                <c:pt idx="280">
                  <c:v>16400</c:v>
                </c:pt>
                <c:pt idx="281">
                  <c:v>16400</c:v>
                </c:pt>
                <c:pt idx="282">
                  <c:v>16400</c:v>
                </c:pt>
                <c:pt idx="283">
                  <c:v>16500</c:v>
                </c:pt>
                <c:pt idx="284">
                  <c:v>16500</c:v>
                </c:pt>
                <c:pt idx="285">
                  <c:v>16500</c:v>
                </c:pt>
                <c:pt idx="286">
                  <c:v>16500</c:v>
                </c:pt>
                <c:pt idx="287">
                  <c:v>16500</c:v>
                </c:pt>
                <c:pt idx="288">
                  <c:v>16500</c:v>
                </c:pt>
                <c:pt idx="289">
                  <c:v>16500</c:v>
                </c:pt>
                <c:pt idx="290">
                  <c:v>16500</c:v>
                </c:pt>
                <c:pt idx="291">
                  <c:v>16500</c:v>
                </c:pt>
                <c:pt idx="292">
                  <c:v>16500</c:v>
                </c:pt>
                <c:pt idx="293">
                  <c:v>16500</c:v>
                </c:pt>
                <c:pt idx="294">
                  <c:v>16500</c:v>
                </c:pt>
                <c:pt idx="295">
                  <c:v>16500</c:v>
                </c:pt>
                <c:pt idx="296">
                  <c:v>16500</c:v>
                </c:pt>
                <c:pt idx="297">
                  <c:v>16500</c:v>
                </c:pt>
                <c:pt idx="298">
                  <c:v>16500</c:v>
                </c:pt>
                <c:pt idx="299">
                  <c:v>16500</c:v>
                </c:pt>
                <c:pt idx="300">
                  <c:v>16500</c:v>
                </c:pt>
                <c:pt idx="301">
                  <c:v>16500</c:v>
                </c:pt>
                <c:pt idx="302">
                  <c:v>16500</c:v>
                </c:pt>
                <c:pt idx="303">
                  <c:v>16500</c:v>
                </c:pt>
                <c:pt idx="304">
                  <c:v>16500</c:v>
                </c:pt>
                <c:pt idx="305">
                  <c:v>16500</c:v>
                </c:pt>
                <c:pt idx="306">
                  <c:v>16500</c:v>
                </c:pt>
                <c:pt idx="307">
                  <c:v>16500</c:v>
                </c:pt>
                <c:pt idx="308">
                  <c:v>16500</c:v>
                </c:pt>
                <c:pt idx="309">
                  <c:v>16500</c:v>
                </c:pt>
                <c:pt idx="310">
                  <c:v>16500</c:v>
                </c:pt>
                <c:pt idx="311">
                  <c:v>16600</c:v>
                </c:pt>
                <c:pt idx="312">
                  <c:v>16600</c:v>
                </c:pt>
                <c:pt idx="313">
                  <c:v>16600</c:v>
                </c:pt>
                <c:pt idx="314">
                  <c:v>16600</c:v>
                </c:pt>
                <c:pt idx="315">
                  <c:v>16600</c:v>
                </c:pt>
                <c:pt idx="316">
                  <c:v>16600</c:v>
                </c:pt>
                <c:pt idx="317">
                  <c:v>16600</c:v>
                </c:pt>
                <c:pt idx="318">
                  <c:v>16600</c:v>
                </c:pt>
                <c:pt idx="319">
                  <c:v>16600</c:v>
                </c:pt>
                <c:pt idx="320">
                  <c:v>16600</c:v>
                </c:pt>
                <c:pt idx="321">
                  <c:v>16600</c:v>
                </c:pt>
                <c:pt idx="322">
                  <c:v>16600</c:v>
                </c:pt>
                <c:pt idx="323">
                  <c:v>16600</c:v>
                </c:pt>
                <c:pt idx="324">
                  <c:v>16600</c:v>
                </c:pt>
                <c:pt idx="325">
                  <c:v>16600</c:v>
                </c:pt>
                <c:pt idx="326">
                  <c:v>16600</c:v>
                </c:pt>
                <c:pt idx="327">
                  <c:v>16600</c:v>
                </c:pt>
                <c:pt idx="328">
                  <c:v>16600</c:v>
                </c:pt>
                <c:pt idx="329">
                  <c:v>16600</c:v>
                </c:pt>
                <c:pt idx="330">
                  <c:v>16600</c:v>
                </c:pt>
                <c:pt idx="331">
                  <c:v>16600</c:v>
                </c:pt>
                <c:pt idx="332">
                  <c:v>16600</c:v>
                </c:pt>
                <c:pt idx="333">
                  <c:v>16600</c:v>
                </c:pt>
                <c:pt idx="334">
                  <c:v>16600</c:v>
                </c:pt>
                <c:pt idx="335">
                  <c:v>16600</c:v>
                </c:pt>
                <c:pt idx="336">
                  <c:v>16600</c:v>
                </c:pt>
                <c:pt idx="337">
                  <c:v>16700</c:v>
                </c:pt>
                <c:pt idx="338">
                  <c:v>16700</c:v>
                </c:pt>
                <c:pt idx="339">
                  <c:v>16700</c:v>
                </c:pt>
                <c:pt idx="340">
                  <c:v>16700</c:v>
                </c:pt>
                <c:pt idx="341">
                  <c:v>16700</c:v>
                </c:pt>
                <c:pt idx="342">
                  <c:v>16700</c:v>
                </c:pt>
                <c:pt idx="343">
                  <c:v>16700</c:v>
                </c:pt>
                <c:pt idx="344">
                  <c:v>16700</c:v>
                </c:pt>
                <c:pt idx="345">
                  <c:v>16700</c:v>
                </c:pt>
                <c:pt idx="346">
                  <c:v>16700</c:v>
                </c:pt>
                <c:pt idx="347">
                  <c:v>16700</c:v>
                </c:pt>
                <c:pt idx="348">
                  <c:v>16700</c:v>
                </c:pt>
                <c:pt idx="349">
                  <c:v>16700</c:v>
                </c:pt>
                <c:pt idx="350">
                  <c:v>16700</c:v>
                </c:pt>
                <c:pt idx="351">
                  <c:v>16700</c:v>
                </c:pt>
                <c:pt idx="352">
                  <c:v>16700</c:v>
                </c:pt>
                <c:pt idx="353">
                  <c:v>16700</c:v>
                </c:pt>
                <c:pt idx="354">
                  <c:v>16700</c:v>
                </c:pt>
                <c:pt idx="355">
                  <c:v>16700</c:v>
                </c:pt>
                <c:pt idx="356">
                  <c:v>16700</c:v>
                </c:pt>
                <c:pt idx="357">
                  <c:v>16700</c:v>
                </c:pt>
                <c:pt idx="358">
                  <c:v>16700</c:v>
                </c:pt>
                <c:pt idx="359">
                  <c:v>16700</c:v>
                </c:pt>
                <c:pt idx="360">
                  <c:v>16700</c:v>
                </c:pt>
                <c:pt idx="361">
                  <c:v>16700</c:v>
                </c:pt>
                <c:pt idx="362">
                  <c:v>16700</c:v>
                </c:pt>
                <c:pt idx="363">
                  <c:v>16700</c:v>
                </c:pt>
                <c:pt idx="364">
                  <c:v>16700</c:v>
                </c:pt>
                <c:pt idx="365">
                  <c:v>16700</c:v>
                </c:pt>
                <c:pt idx="366">
                  <c:v>16800</c:v>
                </c:pt>
                <c:pt idx="367">
                  <c:v>16800</c:v>
                </c:pt>
                <c:pt idx="368">
                  <c:v>16800</c:v>
                </c:pt>
                <c:pt idx="369">
                  <c:v>16800</c:v>
                </c:pt>
                <c:pt idx="370">
                  <c:v>16800</c:v>
                </c:pt>
                <c:pt idx="371">
                  <c:v>16800</c:v>
                </c:pt>
                <c:pt idx="372">
                  <c:v>16800</c:v>
                </c:pt>
                <c:pt idx="373">
                  <c:v>16800</c:v>
                </c:pt>
                <c:pt idx="374">
                  <c:v>16800</c:v>
                </c:pt>
                <c:pt idx="375">
                  <c:v>16800</c:v>
                </c:pt>
                <c:pt idx="376">
                  <c:v>16800</c:v>
                </c:pt>
                <c:pt idx="377">
                  <c:v>16800</c:v>
                </c:pt>
                <c:pt idx="378">
                  <c:v>16800</c:v>
                </c:pt>
                <c:pt idx="379">
                  <c:v>16800</c:v>
                </c:pt>
                <c:pt idx="380">
                  <c:v>16800</c:v>
                </c:pt>
                <c:pt idx="381">
                  <c:v>16800</c:v>
                </c:pt>
                <c:pt idx="382">
                  <c:v>16800</c:v>
                </c:pt>
                <c:pt idx="383">
                  <c:v>16800</c:v>
                </c:pt>
                <c:pt idx="384">
                  <c:v>16800</c:v>
                </c:pt>
                <c:pt idx="385">
                  <c:v>16800</c:v>
                </c:pt>
                <c:pt idx="386">
                  <c:v>16800</c:v>
                </c:pt>
                <c:pt idx="387">
                  <c:v>16800</c:v>
                </c:pt>
                <c:pt idx="388">
                  <c:v>16800</c:v>
                </c:pt>
                <c:pt idx="389">
                  <c:v>16800</c:v>
                </c:pt>
                <c:pt idx="390">
                  <c:v>16800</c:v>
                </c:pt>
                <c:pt idx="391">
                  <c:v>16800</c:v>
                </c:pt>
                <c:pt idx="392">
                  <c:v>16800</c:v>
                </c:pt>
                <c:pt idx="393">
                  <c:v>16800</c:v>
                </c:pt>
                <c:pt idx="394">
                  <c:v>16800</c:v>
                </c:pt>
                <c:pt idx="395">
                  <c:v>16800</c:v>
                </c:pt>
                <c:pt idx="396">
                  <c:v>16800</c:v>
                </c:pt>
                <c:pt idx="397">
                  <c:v>16800</c:v>
                </c:pt>
                <c:pt idx="398">
                  <c:v>16800</c:v>
                </c:pt>
                <c:pt idx="399">
                  <c:v>16800</c:v>
                </c:pt>
                <c:pt idx="400">
                  <c:v>16800</c:v>
                </c:pt>
                <c:pt idx="401">
                  <c:v>16800</c:v>
                </c:pt>
                <c:pt idx="402">
                  <c:v>16800</c:v>
                </c:pt>
                <c:pt idx="403">
                  <c:v>16800</c:v>
                </c:pt>
                <c:pt idx="404">
                  <c:v>16900</c:v>
                </c:pt>
                <c:pt idx="405">
                  <c:v>16900</c:v>
                </c:pt>
                <c:pt idx="406">
                  <c:v>16900</c:v>
                </c:pt>
                <c:pt idx="407">
                  <c:v>16900</c:v>
                </c:pt>
                <c:pt idx="408">
                  <c:v>16900</c:v>
                </c:pt>
                <c:pt idx="409">
                  <c:v>16900</c:v>
                </c:pt>
                <c:pt idx="410">
                  <c:v>16900</c:v>
                </c:pt>
                <c:pt idx="411">
                  <c:v>16900</c:v>
                </c:pt>
                <c:pt idx="412">
                  <c:v>16900</c:v>
                </c:pt>
                <c:pt idx="413">
                  <c:v>16900</c:v>
                </c:pt>
                <c:pt idx="414">
                  <c:v>16900</c:v>
                </c:pt>
                <c:pt idx="415">
                  <c:v>16900</c:v>
                </c:pt>
                <c:pt idx="416">
                  <c:v>16900</c:v>
                </c:pt>
                <c:pt idx="417">
                  <c:v>16900</c:v>
                </c:pt>
                <c:pt idx="418">
                  <c:v>16900</c:v>
                </c:pt>
                <c:pt idx="419">
                  <c:v>16900</c:v>
                </c:pt>
                <c:pt idx="420">
                  <c:v>16900</c:v>
                </c:pt>
                <c:pt idx="421">
                  <c:v>16900</c:v>
                </c:pt>
                <c:pt idx="422">
                  <c:v>16900</c:v>
                </c:pt>
                <c:pt idx="423">
                  <c:v>16900</c:v>
                </c:pt>
                <c:pt idx="424">
                  <c:v>16900</c:v>
                </c:pt>
                <c:pt idx="425">
                  <c:v>16900</c:v>
                </c:pt>
                <c:pt idx="426">
                  <c:v>16900</c:v>
                </c:pt>
                <c:pt idx="427">
                  <c:v>16900</c:v>
                </c:pt>
                <c:pt idx="428">
                  <c:v>16900</c:v>
                </c:pt>
                <c:pt idx="429">
                  <c:v>16900</c:v>
                </c:pt>
                <c:pt idx="430">
                  <c:v>16900</c:v>
                </c:pt>
                <c:pt idx="431">
                  <c:v>16900</c:v>
                </c:pt>
                <c:pt idx="432">
                  <c:v>16900</c:v>
                </c:pt>
                <c:pt idx="433">
                  <c:v>16900</c:v>
                </c:pt>
                <c:pt idx="434">
                  <c:v>16900</c:v>
                </c:pt>
                <c:pt idx="435">
                  <c:v>16900</c:v>
                </c:pt>
                <c:pt idx="436">
                  <c:v>16900</c:v>
                </c:pt>
                <c:pt idx="437">
                  <c:v>16900</c:v>
                </c:pt>
                <c:pt idx="438">
                  <c:v>16900</c:v>
                </c:pt>
                <c:pt idx="439">
                  <c:v>16900</c:v>
                </c:pt>
                <c:pt idx="440">
                  <c:v>16900</c:v>
                </c:pt>
                <c:pt idx="441">
                  <c:v>16900</c:v>
                </c:pt>
                <c:pt idx="442">
                  <c:v>16900</c:v>
                </c:pt>
                <c:pt idx="443">
                  <c:v>16900</c:v>
                </c:pt>
                <c:pt idx="444">
                  <c:v>16900</c:v>
                </c:pt>
                <c:pt idx="445">
                  <c:v>16900</c:v>
                </c:pt>
                <c:pt idx="446">
                  <c:v>16900</c:v>
                </c:pt>
                <c:pt idx="447">
                  <c:v>16900</c:v>
                </c:pt>
                <c:pt idx="448">
                  <c:v>17000</c:v>
                </c:pt>
                <c:pt idx="449">
                  <c:v>17000</c:v>
                </c:pt>
                <c:pt idx="450">
                  <c:v>17000</c:v>
                </c:pt>
                <c:pt idx="451">
                  <c:v>17000</c:v>
                </c:pt>
                <c:pt idx="452">
                  <c:v>17000</c:v>
                </c:pt>
                <c:pt idx="453">
                  <c:v>17000</c:v>
                </c:pt>
                <c:pt idx="454">
                  <c:v>17000</c:v>
                </c:pt>
                <c:pt idx="455">
                  <c:v>17000</c:v>
                </c:pt>
                <c:pt idx="456">
                  <c:v>17000</c:v>
                </c:pt>
                <c:pt idx="457">
                  <c:v>17000</c:v>
                </c:pt>
                <c:pt idx="458">
                  <c:v>17000</c:v>
                </c:pt>
                <c:pt idx="459">
                  <c:v>17000</c:v>
                </c:pt>
                <c:pt idx="460">
                  <c:v>17000</c:v>
                </c:pt>
                <c:pt idx="461">
                  <c:v>17000</c:v>
                </c:pt>
                <c:pt idx="462">
                  <c:v>17000</c:v>
                </c:pt>
                <c:pt idx="463">
                  <c:v>17000</c:v>
                </c:pt>
                <c:pt idx="464">
                  <c:v>17000</c:v>
                </c:pt>
                <c:pt idx="465">
                  <c:v>17000</c:v>
                </c:pt>
                <c:pt idx="466">
                  <c:v>17000</c:v>
                </c:pt>
                <c:pt idx="467">
                  <c:v>17000</c:v>
                </c:pt>
                <c:pt idx="468">
                  <c:v>17000</c:v>
                </c:pt>
                <c:pt idx="469">
                  <c:v>17000</c:v>
                </c:pt>
                <c:pt idx="470">
                  <c:v>17000</c:v>
                </c:pt>
                <c:pt idx="471">
                  <c:v>17000</c:v>
                </c:pt>
                <c:pt idx="472">
                  <c:v>17000</c:v>
                </c:pt>
                <c:pt idx="473">
                  <c:v>17000</c:v>
                </c:pt>
                <c:pt idx="474">
                  <c:v>17000</c:v>
                </c:pt>
                <c:pt idx="475">
                  <c:v>17000</c:v>
                </c:pt>
                <c:pt idx="476">
                  <c:v>17000</c:v>
                </c:pt>
                <c:pt idx="477">
                  <c:v>17000</c:v>
                </c:pt>
                <c:pt idx="478">
                  <c:v>17000</c:v>
                </c:pt>
                <c:pt idx="479">
                  <c:v>17000</c:v>
                </c:pt>
                <c:pt idx="480">
                  <c:v>17000</c:v>
                </c:pt>
                <c:pt idx="481">
                  <c:v>17000</c:v>
                </c:pt>
                <c:pt idx="482">
                  <c:v>17000</c:v>
                </c:pt>
                <c:pt idx="483">
                  <c:v>17000</c:v>
                </c:pt>
                <c:pt idx="484">
                  <c:v>17000</c:v>
                </c:pt>
                <c:pt idx="485">
                  <c:v>17000</c:v>
                </c:pt>
                <c:pt idx="486">
                  <c:v>17000</c:v>
                </c:pt>
                <c:pt idx="487">
                  <c:v>17000</c:v>
                </c:pt>
                <c:pt idx="488">
                  <c:v>17000</c:v>
                </c:pt>
                <c:pt idx="489">
                  <c:v>17000</c:v>
                </c:pt>
                <c:pt idx="490">
                  <c:v>17000</c:v>
                </c:pt>
                <c:pt idx="491">
                  <c:v>17000</c:v>
                </c:pt>
                <c:pt idx="492">
                  <c:v>17000</c:v>
                </c:pt>
                <c:pt idx="493">
                  <c:v>17000</c:v>
                </c:pt>
                <c:pt idx="494">
                  <c:v>17000</c:v>
                </c:pt>
                <c:pt idx="495">
                  <c:v>17000</c:v>
                </c:pt>
                <c:pt idx="496">
                  <c:v>17000</c:v>
                </c:pt>
                <c:pt idx="497">
                  <c:v>17000</c:v>
                </c:pt>
                <c:pt idx="498">
                  <c:v>17000</c:v>
                </c:pt>
                <c:pt idx="499">
                  <c:v>17000</c:v>
                </c:pt>
                <c:pt idx="500">
                  <c:v>17000</c:v>
                </c:pt>
                <c:pt idx="501">
                  <c:v>17000</c:v>
                </c:pt>
                <c:pt idx="502">
                  <c:v>17000</c:v>
                </c:pt>
                <c:pt idx="503">
                  <c:v>17000</c:v>
                </c:pt>
                <c:pt idx="504">
                  <c:v>17000</c:v>
                </c:pt>
                <c:pt idx="505">
                  <c:v>17000</c:v>
                </c:pt>
                <c:pt idx="506">
                  <c:v>17000</c:v>
                </c:pt>
                <c:pt idx="507">
                  <c:v>17000</c:v>
                </c:pt>
                <c:pt idx="508">
                  <c:v>17000</c:v>
                </c:pt>
                <c:pt idx="509">
                  <c:v>17000</c:v>
                </c:pt>
                <c:pt idx="510">
                  <c:v>17000</c:v>
                </c:pt>
                <c:pt idx="511">
                  <c:v>17000</c:v>
                </c:pt>
                <c:pt idx="512">
                  <c:v>17000</c:v>
                </c:pt>
                <c:pt idx="513">
                  <c:v>17000</c:v>
                </c:pt>
                <c:pt idx="514">
                  <c:v>17000</c:v>
                </c:pt>
                <c:pt idx="515">
                  <c:v>17000</c:v>
                </c:pt>
                <c:pt idx="516">
                  <c:v>17000</c:v>
                </c:pt>
                <c:pt idx="517">
                  <c:v>17000</c:v>
                </c:pt>
                <c:pt idx="518">
                  <c:v>17000</c:v>
                </c:pt>
                <c:pt idx="519">
                  <c:v>17000</c:v>
                </c:pt>
                <c:pt idx="520">
                  <c:v>17000</c:v>
                </c:pt>
                <c:pt idx="521">
                  <c:v>17000</c:v>
                </c:pt>
                <c:pt idx="522">
                  <c:v>17000</c:v>
                </c:pt>
                <c:pt idx="523">
                  <c:v>17000</c:v>
                </c:pt>
                <c:pt idx="524">
                  <c:v>17100</c:v>
                </c:pt>
                <c:pt idx="525">
                  <c:v>17100</c:v>
                </c:pt>
                <c:pt idx="526">
                  <c:v>17100</c:v>
                </c:pt>
                <c:pt idx="527">
                  <c:v>17100</c:v>
                </c:pt>
                <c:pt idx="528">
                  <c:v>17100</c:v>
                </c:pt>
                <c:pt idx="529">
                  <c:v>17100</c:v>
                </c:pt>
                <c:pt idx="530">
                  <c:v>17100</c:v>
                </c:pt>
                <c:pt idx="531">
                  <c:v>17100</c:v>
                </c:pt>
                <c:pt idx="532">
                  <c:v>17100</c:v>
                </c:pt>
                <c:pt idx="533">
                  <c:v>17100</c:v>
                </c:pt>
                <c:pt idx="534">
                  <c:v>17100</c:v>
                </c:pt>
                <c:pt idx="535">
                  <c:v>17100</c:v>
                </c:pt>
                <c:pt idx="536">
                  <c:v>17100</c:v>
                </c:pt>
                <c:pt idx="537">
                  <c:v>17100</c:v>
                </c:pt>
                <c:pt idx="538">
                  <c:v>17100</c:v>
                </c:pt>
                <c:pt idx="539">
                  <c:v>17100</c:v>
                </c:pt>
                <c:pt idx="540">
                  <c:v>17100</c:v>
                </c:pt>
                <c:pt idx="541">
                  <c:v>17100</c:v>
                </c:pt>
                <c:pt idx="542">
                  <c:v>17100</c:v>
                </c:pt>
                <c:pt idx="543">
                  <c:v>17100</c:v>
                </c:pt>
                <c:pt idx="544">
                  <c:v>17100</c:v>
                </c:pt>
                <c:pt idx="545">
                  <c:v>17100</c:v>
                </c:pt>
                <c:pt idx="546">
                  <c:v>17100</c:v>
                </c:pt>
                <c:pt idx="547">
                  <c:v>17100</c:v>
                </c:pt>
                <c:pt idx="548">
                  <c:v>17100</c:v>
                </c:pt>
                <c:pt idx="549">
                  <c:v>17100</c:v>
                </c:pt>
                <c:pt idx="550">
                  <c:v>17100</c:v>
                </c:pt>
                <c:pt idx="551">
                  <c:v>17100</c:v>
                </c:pt>
                <c:pt idx="552">
                  <c:v>17100</c:v>
                </c:pt>
                <c:pt idx="553">
                  <c:v>17100</c:v>
                </c:pt>
                <c:pt idx="554">
                  <c:v>17100</c:v>
                </c:pt>
                <c:pt idx="555">
                  <c:v>17100</c:v>
                </c:pt>
                <c:pt idx="556">
                  <c:v>17100</c:v>
                </c:pt>
                <c:pt idx="557">
                  <c:v>17100</c:v>
                </c:pt>
                <c:pt idx="558">
                  <c:v>17100</c:v>
                </c:pt>
                <c:pt idx="559">
                  <c:v>17100</c:v>
                </c:pt>
                <c:pt idx="560">
                  <c:v>17100</c:v>
                </c:pt>
                <c:pt idx="561">
                  <c:v>17100</c:v>
                </c:pt>
                <c:pt idx="562">
                  <c:v>17100</c:v>
                </c:pt>
                <c:pt idx="563">
                  <c:v>17100</c:v>
                </c:pt>
                <c:pt idx="564">
                  <c:v>17100</c:v>
                </c:pt>
                <c:pt idx="565">
                  <c:v>17100</c:v>
                </c:pt>
                <c:pt idx="566">
                  <c:v>17200</c:v>
                </c:pt>
                <c:pt idx="567">
                  <c:v>17200</c:v>
                </c:pt>
                <c:pt idx="568">
                  <c:v>17200</c:v>
                </c:pt>
                <c:pt idx="569">
                  <c:v>17200</c:v>
                </c:pt>
                <c:pt idx="570">
                  <c:v>17200</c:v>
                </c:pt>
                <c:pt idx="571">
                  <c:v>17200</c:v>
                </c:pt>
                <c:pt idx="572">
                  <c:v>17200</c:v>
                </c:pt>
                <c:pt idx="573">
                  <c:v>17200</c:v>
                </c:pt>
                <c:pt idx="574">
                  <c:v>17200</c:v>
                </c:pt>
                <c:pt idx="575">
                  <c:v>17200</c:v>
                </c:pt>
                <c:pt idx="576">
                  <c:v>17200</c:v>
                </c:pt>
                <c:pt idx="577">
                  <c:v>17200</c:v>
                </c:pt>
                <c:pt idx="578">
                  <c:v>17200</c:v>
                </c:pt>
                <c:pt idx="579">
                  <c:v>17200</c:v>
                </c:pt>
                <c:pt idx="580">
                  <c:v>17200</c:v>
                </c:pt>
                <c:pt idx="581">
                  <c:v>17200</c:v>
                </c:pt>
                <c:pt idx="582">
                  <c:v>17200</c:v>
                </c:pt>
                <c:pt idx="583">
                  <c:v>17200</c:v>
                </c:pt>
                <c:pt idx="584">
                  <c:v>17200</c:v>
                </c:pt>
                <c:pt idx="585">
                  <c:v>17200</c:v>
                </c:pt>
                <c:pt idx="586">
                  <c:v>17200</c:v>
                </c:pt>
                <c:pt idx="587">
                  <c:v>17200</c:v>
                </c:pt>
                <c:pt idx="588">
                  <c:v>17200</c:v>
                </c:pt>
                <c:pt idx="589">
                  <c:v>17200</c:v>
                </c:pt>
                <c:pt idx="590">
                  <c:v>17200</c:v>
                </c:pt>
                <c:pt idx="591">
                  <c:v>17200</c:v>
                </c:pt>
                <c:pt idx="592">
                  <c:v>17200</c:v>
                </c:pt>
                <c:pt idx="593">
                  <c:v>17200</c:v>
                </c:pt>
                <c:pt idx="594">
                  <c:v>17200</c:v>
                </c:pt>
                <c:pt idx="595">
                  <c:v>17200</c:v>
                </c:pt>
                <c:pt idx="596">
                  <c:v>17200</c:v>
                </c:pt>
                <c:pt idx="597">
                  <c:v>17200</c:v>
                </c:pt>
                <c:pt idx="598">
                  <c:v>17200</c:v>
                </c:pt>
                <c:pt idx="599">
                  <c:v>17200</c:v>
                </c:pt>
                <c:pt idx="600">
                  <c:v>17200</c:v>
                </c:pt>
                <c:pt idx="601">
                  <c:v>17200</c:v>
                </c:pt>
                <c:pt idx="602">
                  <c:v>17200</c:v>
                </c:pt>
                <c:pt idx="603">
                  <c:v>17200</c:v>
                </c:pt>
                <c:pt idx="604">
                  <c:v>17200</c:v>
                </c:pt>
                <c:pt idx="605">
                  <c:v>17200</c:v>
                </c:pt>
                <c:pt idx="606">
                  <c:v>17200</c:v>
                </c:pt>
                <c:pt idx="607">
                  <c:v>17200</c:v>
                </c:pt>
                <c:pt idx="608">
                  <c:v>17200</c:v>
                </c:pt>
                <c:pt idx="609">
                  <c:v>17200</c:v>
                </c:pt>
                <c:pt idx="610">
                  <c:v>17200</c:v>
                </c:pt>
                <c:pt idx="611">
                  <c:v>17200</c:v>
                </c:pt>
                <c:pt idx="612">
                  <c:v>17200</c:v>
                </c:pt>
                <c:pt idx="613">
                  <c:v>17200</c:v>
                </c:pt>
                <c:pt idx="614">
                  <c:v>17300</c:v>
                </c:pt>
                <c:pt idx="615">
                  <c:v>17300</c:v>
                </c:pt>
                <c:pt idx="616">
                  <c:v>17300</c:v>
                </c:pt>
                <c:pt idx="617">
                  <c:v>17300</c:v>
                </c:pt>
                <c:pt idx="618">
                  <c:v>17300</c:v>
                </c:pt>
                <c:pt idx="619">
                  <c:v>17300</c:v>
                </c:pt>
                <c:pt idx="620">
                  <c:v>17300</c:v>
                </c:pt>
                <c:pt idx="621">
                  <c:v>17300</c:v>
                </c:pt>
                <c:pt idx="622">
                  <c:v>17300</c:v>
                </c:pt>
                <c:pt idx="623">
                  <c:v>17300</c:v>
                </c:pt>
                <c:pt idx="624">
                  <c:v>17300</c:v>
                </c:pt>
                <c:pt idx="625">
                  <c:v>17300</c:v>
                </c:pt>
                <c:pt idx="626">
                  <c:v>17300</c:v>
                </c:pt>
                <c:pt idx="627">
                  <c:v>17300</c:v>
                </c:pt>
                <c:pt idx="628">
                  <c:v>17300</c:v>
                </c:pt>
                <c:pt idx="629">
                  <c:v>17300</c:v>
                </c:pt>
                <c:pt idx="630">
                  <c:v>17300</c:v>
                </c:pt>
                <c:pt idx="631">
                  <c:v>17300</c:v>
                </c:pt>
                <c:pt idx="632">
                  <c:v>17300</c:v>
                </c:pt>
                <c:pt idx="633">
                  <c:v>17300</c:v>
                </c:pt>
                <c:pt idx="634">
                  <c:v>17300</c:v>
                </c:pt>
                <c:pt idx="635">
                  <c:v>17300</c:v>
                </c:pt>
                <c:pt idx="636">
                  <c:v>17300</c:v>
                </c:pt>
                <c:pt idx="637">
                  <c:v>17300</c:v>
                </c:pt>
                <c:pt idx="638">
                  <c:v>17300</c:v>
                </c:pt>
                <c:pt idx="639">
                  <c:v>17300</c:v>
                </c:pt>
                <c:pt idx="640">
                  <c:v>17300</c:v>
                </c:pt>
                <c:pt idx="641">
                  <c:v>17300</c:v>
                </c:pt>
                <c:pt idx="642">
                  <c:v>17300</c:v>
                </c:pt>
                <c:pt idx="643">
                  <c:v>17300</c:v>
                </c:pt>
                <c:pt idx="644">
                  <c:v>17300</c:v>
                </c:pt>
                <c:pt idx="645">
                  <c:v>17300</c:v>
                </c:pt>
                <c:pt idx="646">
                  <c:v>17300</c:v>
                </c:pt>
                <c:pt idx="647">
                  <c:v>17300</c:v>
                </c:pt>
                <c:pt idx="648">
                  <c:v>17300</c:v>
                </c:pt>
                <c:pt idx="649">
                  <c:v>17300</c:v>
                </c:pt>
                <c:pt idx="650">
                  <c:v>17300</c:v>
                </c:pt>
                <c:pt idx="651">
                  <c:v>17300</c:v>
                </c:pt>
                <c:pt idx="652">
                  <c:v>17300</c:v>
                </c:pt>
                <c:pt idx="653">
                  <c:v>17300</c:v>
                </c:pt>
                <c:pt idx="654">
                  <c:v>17300</c:v>
                </c:pt>
                <c:pt idx="655">
                  <c:v>17300</c:v>
                </c:pt>
                <c:pt idx="656">
                  <c:v>17300</c:v>
                </c:pt>
                <c:pt idx="657">
                  <c:v>17300</c:v>
                </c:pt>
                <c:pt idx="658">
                  <c:v>17300</c:v>
                </c:pt>
                <c:pt idx="659">
                  <c:v>17300</c:v>
                </c:pt>
                <c:pt idx="660">
                  <c:v>17300</c:v>
                </c:pt>
                <c:pt idx="661">
                  <c:v>17300</c:v>
                </c:pt>
                <c:pt idx="662">
                  <c:v>17300</c:v>
                </c:pt>
                <c:pt idx="663">
                  <c:v>17300</c:v>
                </c:pt>
                <c:pt idx="664">
                  <c:v>17300</c:v>
                </c:pt>
                <c:pt idx="665">
                  <c:v>17300</c:v>
                </c:pt>
                <c:pt idx="666">
                  <c:v>17300</c:v>
                </c:pt>
                <c:pt idx="667">
                  <c:v>17300</c:v>
                </c:pt>
                <c:pt idx="668">
                  <c:v>17300</c:v>
                </c:pt>
                <c:pt idx="669">
                  <c:v>17300</c:v>
                </c:pt>
                <c:pt idx="670">
                  <c:v>17300</c:v>
                </c:pt>
                <c:pt idx="671">
                  <c:v>17300</c:v>
                </c:pt>
                <c:pt idx="672">
                  <c:v>17300</c:v>
                </c:pt>
                <c:pt idx="673">
                  <c:v>17300</c:v>
                </c:pt>
                <c:pt idx="674">
                  <c:v>17300</c:v>
                </c:pt>
                <c:pt idx="675">
                  <c:v>17300</c:v>
                </c:pt>
                <c:pt idx="676">
                  <c:v>17300</c:v>
                </c:pt>
                <c:pt idx="677">
                  <c:v>17400</c:v>
                </c:pt>
                <c:pt idx="678">
                  <c:v>17400</c:v>
                </c:pt>
                <c:pt idx="679">
                  <c:v>17400</c:v>
                </c:pt>
                <c:pt idx="680">
                  <c:v>17400</c:v>
                </c:pt>
                <c:pt idx="681">
                  <c:v>17400</c:v>
                </c:pt>
                <c:pt idx="682">
                  <c:v>17400</c:v>
                </c:pt>
                <c:pt idx="683">
                  <c:v>17400</c:v>
                </c:pt>
                <c:pt idx="684">
                  <c:v>17400</c:v>
                </c:pt>
                <c:pt idx="685">
                  <c:v>17400</c:v>
                </c:pt>
                <c:pt idx="686">
                  <c:v>17400</c:v>
                </c:pt>
                <c:pt idx="687">
                  <c:v>17400</c:v>
                </c:pt>
                <c:pt idx="688">
                  <c:v>17400</c:v>
                </c:pt>
                <c:pt idx="689">
                  <c:v>17400</c:v>
                </c:pt>
                <c:pt idx="690">
                  <c:v>17400</c:v>
                </c:pt>
                <c:pt idx="691">
                  <c:v>17400</c:v>
                </c:pt>
                <c:pt idx="692">
                  <c:v>17400</c:v>
                </c:pt>
                <c:pt idx="693">
                  <c:v>17400</c:v>
                </c:pt>
                <c:pt idx="694">
                  <c:v>17400</c:v>
                </c:pt>
                <c:pt idx="695">
                  <c:v>17400</c:v>
                </c:pt>
                <c:pt idx="696">
                  <c:v>17400</c:v>
                </c:pt>
                <c:pt idx="697">
                  <c:v>17400</c:v>
                </c:pt>
                <c:pt idx="698">
                  <c:v>17400</c:v>
                </c:pt>
                <c:pt idx="699">
                  <c:v>17400</c:v>
                </c:pt>
                <c:pt idx="700">
                  <c:v>17400</c:v>
                </c:pt>
                <c:pt idx="701">
                  <c:v>17400</c:v>
                </c:pt>
                <c:pt idx="702">
                  <c:v>17400</c:v>
                </c:pt>
                <c:pt idx="703">
                  <c:v>17400</c:v>
                </c:pt>
                <c:pt idx="704">
                  <c:v>17400</c:v>
                </c:pt>
                <c:pt idx="705">
                  <c:v>17400</c:v>
                </c:pt>
                <c:pt idx="706">
                  <c:v>17400</c:v>
                </c:pt>
                <c:pt idx="707">
                  <c:v>17400</c:v>
                </c:pt>
                <c:pt idx="708">
                  <c:v>17400</c:v>
                </c:pt>
                <c:pt idx="709">
                  <c:v>17400</c:v>
                </c:pt>
                <c:pt idx="710">
                  <c:v>17400</c:v>
                </c:pt>
                <c:pt idx="711">
                  <c:v>17400</c:v>
                </c:pt>
                <c:pt idx="712">
                  <c:v>17400</c:v>
                </c:pt>
                <c:pt idx="713">
                  <c:v>17400</c:v>
                </c:pt>
                <c:pt idx="714">
                  <c:v>17400</c:v>
                </c:pt>
                <c:pt idx="715">
                  <c:v>17400</c:v>
                </c:pt>
                <c:pt idx="716">
                  <c:v>17400</c:v>
                </c:pt>
                <c:pt idx="717">
                  <c:v>17400</c:v>
                </c:pt>
                <c:pt idx="718">
                  <c:v>17400</c:v>
                </c:pt>
                <c:pt idx="719">
                  <c:v>17400</c:v>
                </c:pt>
                <c:pt idx="720">
                  <c:v>17400</c:v>
                </c:pt>
                <c:pt idx="721">
                  <c:v>17400</c:v>
                </c:pt>
                <c:pt idx="722">
                  <c:v>17400</c:v>
                </c:pt>
                <c:pt idx="723">
                  <c:v>17400</c:v>
                </c:pt>
                <c:pt idx="724">
                  <c:v>17400</c:v>
                </c:pt>
                <c:pt idx="725">
                  <c:v>17400</c:v>
                </c:pt>
                <c:pt idx="726">
                  <c:v>17400</c:v>
                </c:pt>
                <c:pt idx="727">
                  <c:v>17400</c:v>
                </c:pt>
                <c:pt idx="728">
                  <c:v>17400</c:v>
                </c:pt>
                <c:pt idx="729">
                  <c:v>17400</c:v>
                </c:pt>
                <c:pt idx="730">
                  <c:v>17400</c:v>
                </c:pt>
                <c:pt idx="731">
                  <c:v>17400</c:v>
                </c:pt>
                <c:pt idx="732">
                  <c:v>17400</c:v>
                </c:pt>
                <c:pt idx="733">
                  <c:v>17400</c:v>
                </c:pt>
                <c:pt idx="734">
                  <c:v>17400</c:v>
                </c:pt>
                <c:pt idx="735">
                  <c:v>17400</c:v>
                </c:pt>
                <c:pt idx="736">
                  <c:v>17400</c:v>
                </c:pt>
                <c:pt idx="737">
                  <c:v>17400</c:v>
                </c:pt>
                <c:pt idx="738">
                  <c:v>17400</c:v>
                </c:pt>
                <c:pt idx="739">
                  <c:v>17400</c:v>
                </c:pt>
                <c:pt idx="740">
                  <c:v>17400</c:v>
                </c:pt>
                <c:pt idx="741">
                  <c:v>17400</c:v>
                </c:pt>
                <c:pt idx="742">
                  <c:v>17400</c:v>
                </c:pt>
                <c:pt idx="743">
                  <c:v>17400</c:v>
                </c:pt>
                <c:pt idx="744">
                  <c:v>17400</c:v>
                </c:pt>
                <c:pt idx="745">
                  <c:v>17400</c:v>
                </c:pt>
                <c:pt idx="746">
                  <c:v>17400</c:v>
                </c:pt>
                <c:pt idx="747">
                  <c:v>17400</c:v>
                </c:pt>
                <c:pt idx="748">
                  <c:v>17400</c:v>
                </c:pt>
                <c:pt idx="749">
                  <c:v>17400</c:v>
                </c:pt>
                <c:pt idx="750">
                  <c:v>17400</c:v>
                </c:pt>
                <c:pt idx="751">
                  <c:v>17400</c:v>
                </c:pt>
                <c:pt idx="752">
                  <c:v>17400</c:v>
                </c:pt>
                <c:pt idx="753">
                  <c:v>17500</c:v>
                </c:pt>
                <c:pt idx="754">
                  <c:v>17500</c:v>
                </c:pt>
                <c:pt idx="755">
                  <c:v>17500</c:v>
                </c:pt>
                <c:pt idx="756">
                  <c:v>17500</c:v>
                </c:pt>
                <c:pt idx="757">
                  <c:v>17500</c:v>
                </c:pt>
                <c:pt idx="758">
                  <c:v>17500</c:v>
                </c:pt>
                <c:pt idx="759">
                  <c:v>17500</c:v>
                </c:pt>
                <c:pt idx="760">
                  <c:v>17500</c:v>
                </c:pt>
                <c:pt idx="761">
                  <c:v>17500</c:v>
                </c:pt>
                <c:pt idx="762">
                  <c:v>17500</c:v>
                </c:pt>
                <c:pt idx="763">
                  <c:v>17500</c:v>
                </c:pt>
                <c:pt idx="764">
                  <c:v>17500</c:v>
                </c:pt>
                <c:pt idx="765">
                  <c:v>17500</c:v>
                </c:pt>
                <c:pt idx="766">
                  <c:v>17500</c:v>
                </c:pt>
                <c:pt idx="767">
                  <c:v>17500</c:v>
                </c:pt>
                <c:pt idx="768">
                  <c:v>17500</c:v>
                </c:pt>
                <c:pt idx="769">
                  <c:v>17500</c:v>
                </c:pt>
                <c:pt idx="770">
                  <c:v>17500</c:v>
                </c:pt>
                <c:pt idx="771">
                  <c:v>17500</c:v>
                </c:pt>
                <c:pt idx="772">
                  <c:v>17500</c:v>
                </c:pt>
                <c:pt idx="773">
                  <c:v>17500</c:v>
                </c:pt>
                <c:pt idx="774">
                  <c:v>17500</c:v>
                </c:pt>
                <c:pt idx="775">
                  <c:v>17500</c:v>
                </c:pt>
                <c:pt idx="776">
                  <c:v>17500</c:v>
                </c:pt>
                <c:pt idx="777">
                  <c:v>17500</c:v>
                </c:pt>
                <c:pt idx="778">
                  <c:v>17500</c:v>
                </c:pt>
                <c:pt idx="779">
                  <c:v>17500</c:v>
                </c:pt>
                <c:pt idx="780">
                  <c:v>17500</c:v>
                </c:pt>
                <c:pt idx="781">
                  <c:v>17500</c:v>
                </c:pt>
                <c:pt idx="782">
                  <c:v>17500</c:v>
                </c:pt>
                <c:pt idx="783">
                  <c:v>17500</c:v>
                </c:pt>
                <c:pt idx="784">
                  <c:v>17500</c:v>
                </c:pt>
                <c:pt idx="785">
                  <c:v>17500</c:v>
                </c:pt>
                <c:pt idx="786">
                  <c:v>17500</c:v>
                </c:pt>
                <c:pt idx="787">
                  <c:v>17500</c:v>
                </c:pt>
                <c:pt idx="788">
                  <c:v>17500</c:v>
                </c:pt>
                <c:pt idx="789">
                  <c:v>17500</c:v>
                </c:pt>
                <c:pt idx="790">
                  <c:v>17500</c:v>
                </c:pt>
                <c:pt idx="791">
                  <c:v>17500</c:v>
                </c:pt>
                <c:pt idx="792">
                  <c:v>17500</c:v>
                </c:pt>
                <c:pt idx="793">
                  <c:v>17500</c:v>
                </c:pt>
                <c:pt idx="794">
                  <c:v>17500</c:v>
                </c:pt>
                <c:pt idx="795">
                  <c:v>17500</c:v>
                </c:pt>
                <c:pt idx="796">
                  <c:v>17500</c:v>
                </c:pt>
                <c:pt idx="797">
                  <c:v>17500</c:v>
                </c:pt>
                <c:pt idx="798">
                  <c:v>17500</c:v>
                </c:pt>
                <c:pt idx="799">
                  <c:v>17500</c:v>
                </c:pt>
                <c:pt idx="800">
                  <c:v>17500</c:v>
                </c:pt>
                <c:pt idx="801">
                  <c:v>17500</c:v>
                </c:pt>
                <c:pt idx="802">
                  <c:v>17500</c:v>
                </c:pt>
                <c:pt idx="803">
                  <c:v>17500</c:v>
                </c:pt>
                <c:pt idx="804">
                  <c:v>17500</c:v>
                </c:pt>
                <c:pt idx="805">
                  <c:v>17500</c:v>
                </c:pt>
                <c:pt idx="806">
                  <c:v>17500</c:v>
                </c:pt>
                <c:pt idx="807">
                  <c:v>17500</c:v>
                </c:pt>
                <c:pt idx="808">
                  <c:v>17500</c:v>
                </c:pt>
                <c:pt idx="809">
                  <c:v>17500</c:v>
                </c:pt>
                <c:pt idx="810">
                  <c:v>17500</c:v>
                </c:pt>
                <c:pt idx="811">
                  <c:v>17500</c:v>
                </c:pt>
                <c:pt idx="812">
                  <c:v>17500</c:v>
                </c:pt>
                <c:pt idx="813">
                  <c:v>17500</c:v>
                </c:pt>
                <c:pt idx="814">
                  <c:v>17500</c:v>
                </c:pt>
                <c:pt idx="815">
                  <c:v>17500</c:v>
                </c:pt>
                <c:pt idx="816">
                  <c:v>17500</c:v>
                </c:pt>
                <c:pt idx="817">
                  <c:v>17500</c:v>
                </c:pt>
                <c:pt idx="818">
                  <c:v>17500</c:v>
                </c:pt>
                <c:pt idx="819">
                  <c:v>17500</c:v>
                </c:pt>
                <c:pt idx="820">
                  <c:v>17500</c:v>
                </c:pt>
                <c:pt idx="821">
                  <c:v>17500</c:v>
                </c:pt>
                <c:pt idx="822">
                  <c:v>17500</c:v>
                </c:pt>
                <c:pt idx="823">
                  <c:v>17500</c:v>
                </c:pt>
                <c:pt idx="824">
                  <c:v>17500</c:v>
                </c:pt>
                <c:pt idx="825">
                  <c:v>17500</c:v>
                </c:pt>
                <c:pt idx="826">
                  <c:v>17500</c:v>
                </c:pt>
                <c:pt idx="827">
                  <c:v>17500</c:v>
                </c:pt>
                <c:pt idx="828">
                  <c:v>17500</c:v>
                </c:pt>
                <c:pt idx="829">
                  <c:v>17500</c:v>
                </c:pt>
                <c:pt idx="830">
                  <c:v>17500</c:v>
                </c:pt>
                <c:pt idx="831">
                  <c:v>17500</c:v>
                </c:pt>
                <c:pt idx="832">
                  <c:v>17500</c:v>
                </c:pt>
                <c:pt idx="833">
                  <c:v>17500</c:v>
                </c:pt>
                <c:pt idx="834">
                  <c:v>17500</c:v>
                </c:pt>
                <c:pt idx="835">
                  <c:v>17500</c:v>
                </c:pt>
                <c:pt idx="836">
                  <c:v>17500</c:v>
                </c:pt>
                <c:pt idx="837">
                  <c:v>17600</c:v>
                </c:pt>
                <c:pt idx="838">
                  <c:v>17600</c:v>
                </c:pt>
                <c:pt idx="839">
                  <c:v>17600</c:v>
                </c:pt>
                <c:pt idx="840">
                  <c:v>17600</c:v>
                </c:pt>
                <c:pt idx="841">
                  <c:v>17600</c:v>
                </c:pt>
                <c:pt idx="842">
                  <c:v>17600</c:v>
                </c:pt>
                <c:pt idx="843">
                  <c:v>17600</c:v>
                </c:pt>
                <c:pt idx="844">
                  <c:v>17600</c:v>
                </c:pt>
                <c:pt idx="845">
                  <c:v>17600</c:v>
                </c:pt>
                <c:pt idx="846">
                  <c:v>17600</c:v>
                </c:pt>
                <c:pt idx="847">
                  <c:v>17600</c:v>
                </c:pt>
                <c:pt idx="848">
                  <c:v>17600</c:v>
                </c:pt>
                <c:pt idx="849">
                  <c:v>17600</c:v>
                </c:pt>
                <c:pt idx="850">
                  <c:v>17600</c:v>
                </c:pt>
                <c:pt idx="851">
                  <c:v>17600</c:v>
                </c:pt>
                <c:pt idx="852">
                  <c:v>17600</c:v>
                </c:pt>
                <c:pt idx="853">
                  <c:v>17600</c:v>
                </c:pt>
                <c:pt idx="854">
                  <c:v>17600</c:v>
                </c:pt>
                <c:pt idx="855">
                  <c:v>17600</c:v>
                </c:pt>
                <c:pt idx="856">
                  <c:v>17600</c:v>
                </c:pt>
                <c:pt idx="857">
                  <c:v>17600</c:v>
                </c:pt>
                <c:pt idx="858">
                  <c:v>17600</c:v>
                </c:pt>
                <c:pt idx="859">
                  <c:v>17600</c:v>
                </c:pt>
                <c:pt idx="860">
                  <c:v>17600</c:v>
                </c:pt>
                <c:pt idx="861">
                  <c:v>17600</c:v>
                </c:pt>
                <c:pt idx="862">
                  <c:v>17600</c:v>
                </c:pt>
                <c:pt idx="863">
                  <c:v>17600</c:v>
                </c:pt>
                <c:pt idx="864">
                  <c:v>17600</c:v>
                </c:pt>
                <c:pt idx="865">
                  <c:v>17600</c:v>
                </c:pt>
                <c:pt idx="866">
                  <c:v>17600</c:v>
                </c:pt>
                <c:pt idx="867">
                  <c:v>17600</c:v>
                </c:pt>
                <c:pt idx="868">
                  <c:v>17600</c:v>
                </c:pt>
                <c:pt idx="869">
                  <c:v>17600</c:v>
                </c:pt>
                <c:pt idx="870">
                  <c:v>17600</c:v>
                </c:pt>
                <c:pt idx="871">
                  <c:v>17600</c:v>
                </c:pt>
                <c:pt idx="872">
                  <c:v>17600</c:v>
                </c:pt>
                <c:pt idx="873">
                  <c:v>17600</c:v>
                </c:pt>
                <c:pt idx="874">
                  <c:v>17600</c:v>
                </c:pt>
                <c:pt idx="875">
                  <c:v>17600</c:v>
                </c:pt>
                <c:pt idx="876">
                  <c:v>17600</c:v>
                </c:pt>
                <c:pt idx="877">
                  <c:v>17600</c:v>
                </c:pt>
                <c:pt idx="878">
                  <c:v>17600</c:v>
                </c:pt>
                <c:pt idx="879">
                  <c:v>17600</c:v>
                </c:pt>
                <c:pt idx="880">
                  <c:v>17600</c:v>
                </c:pt>
                <c:pt idx="881">
                  <c:v>17600</c:v>
                </c:pt>
                <c:pt idx="882">
                  <c:v>17600</c:v>
                </c:pt>
                <c:pt idx="883">
                  <c:v>17600</c:v>
                </c:pt>
                <c:pt idx="884">
                  <c:v>17600</c:v>
                </c:pt>
                <c:pt idx="885">
                  <c:v>17600</c:v>
                </c:pt>
                <c:pt idx="886">
                  <c:v>17600</c:v>
                </c:pt>
                <c:pt idx="887">
                  <c:v>17600</c:v>
                </c:pt>
                <c:pt idx="888">
                  <c:v>17600</c:v>
                </c:pt>
                <c:pt idx="889">
                  <c:v>17600</c:v>
                </c:pt>
                <c:pt idx="890">
                  <c:v>17600</c:v>
                </c:pt>
                <c:pt idx="891">
                  <c:v>17600</c:v>
                </c:pt>
                <c:pt idx="892">
                  <c:v>17600</c:v>
                </c:pt>
                <c:pt idx="893">
                  <c:v>17600</c:v>
                </c:pt>
                <c:pt idx="894">
                  <c:v>17600</c:v>
                </c:pt>
                <c:pt idx="895">
                  <c:v>17600</c:v>
                </c:pt>
                <c:pt idx="896">
                  <c:v>17600</c:v>
                </c:pt>
                <c:pt idx="897">
                  <c:v>17600</c:v>
                </c:pt>
                <c:pt idx="898">
                  <c:v>17600</c:v>
                </c:pt>
                <c:pt idx="899">
                  <c:v>17600</c:v>
                </c:pt>
                <c:pt idx="900">
                  <c:v>17600</c:v>
                </c:pt>
                <c:pt idx="901">
                  <c:v>17600</c:v>
                </c:pt>
                <c:pt idx="902">
                  <c:v>17600</c:v>
                </c:pt>
                <c:pt idx="903">
                  <c:v>17600</c:v>
                </c:pt>
                <c:pt idx="904">
                  <c:v>17600</c:v>
                </c:pt>
                <c:pt idx="905">
                  <c:v>17600</c:v>
                </c:pt>
                <c:pt idx="906">
                  <c:v>17600</c:v>
                </c:pt>
                <c:pt idx="907">
                  <c:v>17600</c:v>
                </c:pt>
                <c:pt idx="908">
                  <c:v>17600</c:v>
                </c:pt>
                <c:pt idx="909">
                  <c:v>17700</c:v>
                </c:pt>
                <c:pt idx="910">
                  <c:v>17700</c:v>
                </c:pt>
                <c:pt idx="911">
                  <c:v>17700</c:v>
                </c:pt>
                <c:pt idx="912">
                  <c:v>17700</c:v>
                </c:pt>
                <c:pt idx="913">
                  <c:v>17700</c:v>
                </c:pt>
                <c:pt idx="914">
                  <c:v>17700</c:v>
                </c:pt>
                <c:pt idx="915">
                  <c:v>17700</c:v>
                </c:pt>
                <c:pt idx="916">
                  <c:v>17700</c:v>
                </c:pt>
                <c:pt idx="917">
                  <c:v>17700</c:v>
                </c:pt>
                <c:pt idx="918">
                  <c:v>17700</c:v>
                </c:pt>
                <c:pt idx="919">
                  <c:v>17700</c:v>
                </c:pt>
                <c:pt idx="920">
                  <c:v>17700</c:v>
                </c:pt>
                <c:pt idx="921">
                  <c:v>17700</c:v>
                </c:pt>
                <c:pt idx="922">
                  <c:v>17700</c:v>
                </c:pt>
                <c:pt idx="923">
                  <c:v>17700</c:v>
                </c:pt>
                <c:pt idx="924">
                  <c:v>17700</c:v>
                </c:pt>
                <c:pt idx="925">
                  <c:v>17700</c:v>
                </c:pt>
                <c:pt idx="926">
                  <c:v>17700</c:v>
                </c:pt>
                <c:pt idx="927">
                  <c:v>17700</c:v>
                </c:pt>
                <c:pt idx="928">
                  <c:v>17700</c:v>
                </c:pt>
                <c:pt idx="929">
                  <c:v>17700</c:v>
                </c:pt>
                <c:pt idx="930">
                  <c:v>17700</c:v>
                </c:pt>
                <c:pt idx="931">
                  <c:v>17700</c:v>
                </c:pt>
                <c:pt idx="932">
                  <c:v>17700</c:v>
                </c:pt>
                <c:pt idx="933">
                  <c:v>17700</c:v>
                </c:pt>
                <c:pt idx="934">
                  <c:v>17700</c:v>
                </c:pt>
                <c:pt idx="935">
                  <c:v>17700</c:v>
                </c:pt>
                <c:pt idx="936">
                  <c:v>17700</c:v>
                </c:pt>
                <c:pt idx="937">
                  <c:v>17700</c:v>
                </c:pt>
                <c:pt idx="938">
                  <c:v>17700</c:v>
                </c:pt>
                <c:pt idx="939">
                  <c:v>17700</c:v>
                </c:pt>
                <c:pt idx="940">
                  <c:v>17700</c:v>
                </c:pt>
                <c:pt idx="941">
                  <c:v>17700</c:v>
                </c:pt>
                <c:pt idx="942">
                  <c:v>17700</c:v>
                </c:pt>
                <c:pt idx="943">
                  <c:v>17700</c:v>
                </c:pt>
                <c:pt idx="944">
                  <c:v>17700</c:v>
                </c:pt>
                <c:pt idx="945">
                  <c:v>17700</c:v>
                </c:pt>
                <c:pt idx="946">
                  <c:v>17700</c:v>
                </c:pt>
                <c:pt idx="947">
                  <c:v>17700</c:v>
                </c:pt>
                <c:pt idx="948">
                  <c:v>17700</c:v>
                </c:pt>
                <c:pt idx="949">
                  <c:v>17700</c:v>
                </c:pt>
                <c:pt idx="950">
                  <c:v>17700</c:v>
                </c:pt>
                <c:pt idx="951">
                  <c:v>17700</c:v>
                </c:pt>
                <c:pt idx="952">
                  <c:v>17700</c:v>
                </c:pt>
                <c:pt idx="953">
                  <c:v>17700</c:v>
                </c:pt>
                <c:pt idx="954">
                  <c:v>17700</c:v>
                </c:pt>
                <c:pt idx="955">
                  <c:v>17700</c:v>
                </c:pt>
                <c:pt idx="956">
                  <c:v>17700</c:v>
                </c:pt>
                <c:pt idx="957">
                  <c:v>17700</c:v>
                </c:pt>
                <c:pt idx="958">
                  <c:v>17700</c:v>
                </c:pt>
                <c:pt idx="959">
                  <c:v>17700</c:v>
                </c:pt>
                <c:pt idx="960">
                  <c:v>17700</c:v>
                </c:pt>
                <c:pt idx="961">
                  <c:v>17700</c:v>
                </c:pt>
                <c:pt idx="962">
                  <c:v>17700</c:v>
                </c:pt>
                <c:pt idx="963">
                  <c:v>17700</c:v>
                </c:pt>
                <c:pt idx="964">
                  <c:v>17700</c:v>
                </c:pt>
                <c:pt idx="965">
                  <c:v>17700</c:v>
                </c:pt>
                <c:pt idx="966">
                  <c:v>17700</c:v>
                </c:pt>
                <c:pt idx="967">
                  <c:v>17700</c:v>
                </c:pt>
                <c:pt idx="968">
                  <c:v>17700</c:v>
                </c:pt>
                <c:pt idx="969">
                  <c:v>17700</c:v>
                </c:pt>
                <c:pt idx="970">
                  <c:v>17700</c:v>
                </c:pt>
                <c:pt idx="971">
                  <c:v>17700</c:v>
                </c:pt>
                <c:pt idx="972">
                  <c:v>17700</c:v>
                </c:pt>
                <c:pt idx="973">
                  <c:v>17700</c:v>
                </c:pt>
                <c:pt idx="974">
                  <c:v>17700</c:v>
                </c:pt>
                <c:pt idx="975">
                  <c:v>17700</c:v>
                </c:pt>
                <c:pt idx="976">
                  <c:v>17700</c:v>
                </c:pt>
                <c:pt idx="977">
                  <c:v>17700</c:v>
                </c:pt>
                <c:pt idx="978">
                  <c:v>17700</c:v>
                </c:pt>
                <c:pt idx="979">
                  <c:v>17700</c:v>
                </c:pt>
                <c:pt idx="980">
                  <c:v>17700</c:v>
                </c:pt>
                <c:pt idx="981">
                  <c:v>17700</c:v>
                </c:pt>
                <c:pt idx="982">
                  <c:v>17700</c:v>
                </c:pt>
                <c:pt idx="983">
                  <c:v>17700</c:v>
                </c:pt>
                <c:pt idx="984">
                  <c:v>17700</c:v>
                </c:pt>
                <c:pt idx="985">
                  <c:v>17700</c:v>
                </c:pt>
                <c:pt idx="986">
                  <c:v>17700</c:v>
                </c:pt>
                <c:pt idx="987">
                  <c:v>17700</c:v>
                </c:pt>
                <c:pt idx="988">
                  <c:v>17700</c:v>
                </c:pt>
                <c:pt idx="989">
                  <c:v>17700</c:v>
                </c:pt>
                <c:pt idx="990">
                  <c:v>17700</c:v>
                </c:pt>
                <c:pt idx="991">
                  <c:v>17700</c:v>
                </c:pt>
                <c:pt idx="992">
                  <c:v>17700</c:v>
                </c:pt>
                <c:pt idx="993">
                  <c:v>17700</c:v>
                </c:pt>
                <c:pt idx="994">
                  <c:v>17700</c:v>
                </c:pt>
                <c:pt idx="995">
                  <c:v>17800</c:v>
                </c:pt>
                <c:pt idx="996">
                  <c:v>17800</c:v>
                </c:pt>
                <c:pt idx="997">
                  <c:v>17800</c:v>
                </c:pt>
                <c:pt idx="998">
                  <c:v>17800</c:v>
                </c:pt>
                <c:pt idx="999">
                  <c:v>17800</c:v>
                </c:pt>
                <c:pt idx="1000">
                  <c:v>17800</c:v>
                </c:pt>
                <c:pt idx="1001">
                  <c:v>17800</c:v>
                </c:pt>
                <c:pt idx="1002">
                  <c:v>17800</c:v>
                </c:pt>
                <c:pt idx="1003">
                  <c:v>17800</c:v>
                </c:pt>
                <c:pt idx="1004">
                  <c:v>17800</c:v>
                </c:pt>
                <c:pt idx="1005">
                  <c:v>17800</c:v>
                </c:pt>
                <c:pt idx="1006">
                  <c:v>17800</c:v>
                </c:pt>
                <c:pt idx="1007">
                  <c:v>17800</c:v>
                </c:pt>
                <c:pt idx="1008">
                  <c:v>17800</c:v>
                </c:pt>
                <c:pt idx="1009">
                  <c:v>17800</c:v>
                </c:pt>
                <c:pt idx="1010">
                  <c:v>17800</c:v>
                </c:pt>
                <c:pt idx="1011">
                  <c:v>17800</c:v>
                </c:pt>
                <c:pt idx="1012">
                  <c:v>17800</c:v>
                </c:pt>
                <c:pt idx="1013">
                  <c:v>17800</c:v>
                </c:pt>
                <c:pt idx="1014">
                  <c:v>17800</c:v>
                </c:pt>
                <c:pt idx="1015">
                  <c:v>17800</c:v>
                </c:pt>
                <c:pt idx="1016">
                  <c:v>17800</c:v>
                </c:pt>
                <c:pt idx="1017">
                  <c:v>17800</c:v>
                </c:pt>
                <c:pt idx="1018">
                  <c:v>17800</c:v>
                </c:pt>
                <c:pt idx="1019">
                  <c:v>17800</c:v>
                </c:pt>
                <c:pt idx="1020">
                  <c:v>17800</c:v>
                </c:pt>
                <c:pt idx="1021">
                  <c:v>17800</c:v>
                </c:pt>
                <c:pt idx="1022">
                  <c:v>17800</c:v>
                </c:pt>
                <c:pt idx="1023">
                  <c:v>17800</c:v>
                </c:pt>
                <c:pt idx="1024">
                  <c:v>17800</c:v>
                </c:pt>
                <c:pt idx="1025">
                  <c:v>17800</c:v>
                </c:pt>
                <c:pt idx="1026">
                  <c:v>17800</c:v>
                </c:pt>
                <c:pt idx="1027">
                  <c:v>17800</c:v>
                </c:pt>
                <c:pt idx="1028">
                  <c:v>17800</c:v>
                </c:pt>
                <c:pt idx="1029">
                  <c:v>17800</c:v>
                </c:pt>
                <c:pt idx="1030">
                  <c:v>17800</c:v>
                </c:pt>
                <c:pt idx="1031">
                  <c:v>17800</c:v>
                </c:pt>
                <c:pt idx="1032">
                  <c:v>17800</c:v>
                </c:pt>
                <c:pt idx="1033">
                  <c:v>17800</c:v>
                </c:pt>
                <c:pt idx="1034">
                  <c:v>17800</c:v>
                </c:pt>
                <c:pt idx="1035">
                  <c:v>17800</c:v>
                </c:pt>
                <c:pt idx="1036">
                  <c:v>17800</c:v>
                </c:pt>
                <c:pt idx="1037">
                  <c:v>17800</c:v>
                </c:pt>
                <c:pt idx="1038">
                  <c:v>17800</c:v>
                </c:pt>
                <c:pt idx="1039">
                  <c:v>17800</c:v>
                </c:pt>
                <c:pt idx="1040">
                  <c:v>17800</c:v>
                </c:pt>
                <c:pt idx="1041">
                  <c:v>17800</c:v>
                </c:pt>
                <c:pt idx="1042">
                  <c:v>17800</c:v>
                </c:pt>
                <c:pt idx="1043">
                  <c:v>17800</c:v>
                </c:pt>
                <c:pt idx="1044">
                  <c:v>17800</c:v>
                </c:pt>
                <c:pt idx="1045">
                  <c:v>17800</c:v>
                </c:pt>
                <c:pt idx="1046">
                  <c:v>17800</c:v>
                </c:pt>
                <c:pt idx="1047">
                  <c:v>17800</c:v>
                </c:pt>
                <c:pt idx="1048">
                  <c:v>17800</c:v>
                </c:pt>
                <c:pt idx="1049">
                  <c:v>17800</c:v>
                </c:pt>
                <c:pt idx="1050">
                  <c:v>17800</c:v>
                </c:pt>
                <c:pt idx="1051">
                  <c:v>17800</c:v>
                </c:pt>
                <c:pt idx="1052">
                  <c:v>17800</c:v>
                </c:pt>
                <c:pt idx="1053">
                  <c:v>17800</c:v>
                </c:pt>
                <c:pt idx="1054">
                  <c:v>17800</c:v>
                </c:pt>
                <c:pt idx="1055">
                  <c:v>17800</c:v>
                </c:pt>
                <c:pt idx="1056">
                  <c:v>17800</c:v>
                </c:pt>
                <c:pt idx="1057">
                  <c:v>17800</c:v>
                </c:pt>
                <c:pt idx="1058">
                  <c:v>17800</c:v>
                </c:pt>
                <c:pt idx="1059">
                  <c:v>17800</c:v>
                </c:pt>
                <c:pt idx="1060">
                  <c:v>17800</c:v>
                </c:pt>
                <c:pt idx="1061">
                  <c:v>17800</c:v>
                </c:pt>
                <c:pt idx="1062">
                  <c:v>17800</c:v>
                </c:pt>
                <c:pt idx="1063">
                  <c:v>17800</c:v>
                </c:pt>
                <c:pt idx="1064">
                  <c:v>17800</c:v>
                </c:pt>
                <c:pt idx="1065">
                  <c:v>17800</c:v>
                </c:pt>
                <c:pt idx="1066">
                  <c:v>17800</c:v>
                </c:pt>
                <c:pt idx="1067">
                  <c:v>17800</c:v>
                </c:pt>
                <c:pt idx="1068">
                  <c:v>17800</c:v>
                </c:pt>
                <c:pt idx="1069">
                  <c:v>17800</c:v>
                </c:pt>
                <c:pt idx="1070">
                  <c:v>17800</c:v>
                </c:pt>
                <c:pt idx="1071">
                  <c:v>17800</c:v>
                </c:pt>
                <c:pt idx="1072">
                  <c:v>17900</c:v>
                </c:pt>
                <c:pt idx="1073">
                  <c:v>17900</c:v>
                </c:pt>
                <c:pt idx="1074">
                  <c:v>17900</c:v>
                </c:pt>
                <c:pt idx="1075">
                  <c:v>17900</c:v>
                </c:pt>
                <c:pt idx="1076">
                  <c:v>17900</c:v>
                </c:pt>
                <c:pt idx="1077">
                  <c:v>17900</c:v>
                </c:pt>
                <c:pt idx="1078">
                  <c:v>17900</c:v>
                </c:pt>
                <c:pt idx="1079">
                  <c:v>17900</c:v>
                </c:pt>
                <c:pt idx="1080">
                  <c:v>17900</c:v>
                </c:pt>
                <c:pt idx="1081">
                  <c:v>17900</c:v>
                </c:pt>
                <c:pt idx="1082">
                  <c:v>17900</c:v>
                </c:pt>
                <c:pt idx="1083">
                  <c:v>17900</c:v>
                </c:pt>
                <c:pt idx="1084">
                  <c:v>17900</c:v>
                </c:pt>
                <c:pt idx="1085">
                  <c:v>17900</c:v>
                </c:pt>
                <c:pt idx="1086">
                  <c:v>17900</c:v>
                </c:pt>
                <c:pt idx="1087">
                  <c:v>17900</c:v>
                </c:pt>
                <c:pt idx="1088">
                  <c:v>17900</c:v>
                </c:pt>
                <c:pt idx="1089">
                  <c:v>17900</c:v>
                </c:pt>
                <c:pt idx="1090">
                  <c:v>17900</c:v>
                </c:pt>
                <c:pt idx="1091">
                  <c:v>17900</c:v>
                </c:pt>
                <c:pt idx="1092">
                  <c:v>17900</c:v>
                </c:pt>
                <c:pt idx="1093">
                  <c:v>17900</c:v>
                </c:pt>
                <c:pt idx="1094">
                  <c:v>17900</c:v>
                </c:pt>
                <c:pt idx="1095">
                  <c:v>17900</c:v>
                </c:pt>
                <c:pt idx="1096">
                  <c:v>17900</c:v>
                </c:pt>
                <c:pt idx="1097">
                  <c:v>17900</c:v>
                </c:pt>
                <c:pt idx="1098">
                  <c:v>17900</c:v>
                </c:pt>
                <c:pt idx="1099">
                  <c:v>17900</c:v>
                </c:pt>
                <c:pt idx="1100">
                  <c:v>17900</c:v>
                </c:pt>
                <c:pt idx="1101">
                  <c:v>17900</c:v>
                </c:pt>
                <c:pt idx="1102">
                  <c:v>17900</c:v>
                </c:pt>
                <c:pt idx="1103">
                  <c:v>17900</c:v>
                </c:pt>
                <c:pt idx="1104">
                  <c:v>17900</c:v>
                </c:pt>
                <c:pt idx="1105">
                  <c:v>17900</c:v>
                </c:pt>
                <c:pt idx="1106">
                  <c:v>17900</c:v>
                </c:pt>
                <c:pt idx="1107">
                  <c:v>17900</c:v>
                </c:pt>
                <c:pt idx="1108">
                  <c:v>17900</c:v>
                </c:pt>
                <c:pt idx="1109">
                  <c:v>17900</c:v>
                </c:pt>
                <c:pt idx="1110">
                  <c:v>17900</c:v>
                </c:pt>
                <c:pt idx="1111">
                  <c:v>17900</c:v>
                </c:pt>
                <c:pt idx="1112">
                  <c:v>17900</c:v>
                </c:pt>
                <c:pt idx="1113">
                  <c:v>17900</c:v>
                </c:pt>
                <c:pt idx="1114">
                  <c:v>17900</c:v>
                </c:pt>
                <c:pt idx="1115">
                  <c:v>17900</c:v>
                </c:pt>
                <c:pt idx="1116">
                  <c:v>17900</c:v>
                </c:pt>
                <c:pt idx="1117">
                  <c:v>17900</c:v>
                </c:pt>
                <c:pt idx="1118">
                  <c:v>17900</c:v>
                </c:pt>
                <c:pt idx="1119">
                  <c:v>17900</c:v>
                </c:pt>
                <c:pt idx="1120">
                  <c:v>17900</c:v>
                </c:pt>
                <c:pt idx="1121">
                  <c:v>17900</c:v>
                </c:pt>
                <c:pt idx="1122">
                  <c:v>17900</c:v>
                </c:pt>
                <c:pt idx="1123">
                  <c:v>17900</c:v>
                </c:pt>
                <c:pt idx="1124">
                  <c:v>17900</c:v>
                </c:pt>
                <c:pt idx="1125">
                  <c:v>17900</c:v>
                </c:pt>
                <c:pt idx="1126">
                  <c:v>17900</c:v>
                </c:pt>
                <c:pt idx="1127">
                  <c:v>17900</c:v>
                </c:pt>
                <c:pt idx="1128">
                  <c:v>17900</c:v>
                </c:pt>
                <c:pt idx="1129">
                  <c:v>17900</c:v>
                </c:pt>
                <c:pt idx="1130">
                  <c:v>17900</c:v>
                </c:pt>
                <c:pt idx="1131">
                  <c:v>17900</c:v>
                </c:pt>
                <c:pt idx="1132">
                  <c:v>17900</c:v>
                </c:pt>
                <c:pt idx="1133">
                  <c:v>17900</c:v>
                </c:pt>
                <c:pt idx="1134">
                  <c:v>17900</c:v>
                </c:pt>
                <c:pt idx="1135">
                  <c:v>17900</c:v>
                </c:pt>
                <c:pt idx="1136">
                  <c:v>17900</c:v>
                </c:pt>
                <c:pt idx="1137">
                  <c:v>17900</c:v>
                </c:pt>
                <c:pt idx="1138">
                  <c:v>17900</c:v>
                </c:pt>
                <c:pt idx="1139">
                  <c:v>17900</c:v>
                </c:pt>
                <c:pt idx="1140">
                  <c:v>17900</c:v>
                </c:pt>
                <c:pt idx="1141">
                  <c:v>17900</c:v>
                </c:pt>
                <c:pt idx="1142">
                  <c:v>17900</c:v>
                </c:pt>
                <c:pt idx="1143">
                  <c:v>17900</c:v>
                </c:pt>
                <c:pt idx="1144">
                  <c:v>17900</c:v>
                </c:pt>
                <c:pt idx="1145">
                  <c:v>17900</c:v>
                </c:pt>
                <c:pt idx="1146">
                  <c:v>17900</c:v>
                </c:pt>
                <c:pt idx="1147">
                  <c:v>17900</c:v>
                </c:pt>
                <c:pt idx="1148">
                  <c:v>17900</c:v>
                </c:pt>
                <c:pt idx="1149">
                  <c:v>17900</c:v>
                </c:pt>
                <c:pt idx="1150">
                  <c:v>17900</c:v>
                </c:pt>
                <c:pt idx="1151">
                  <c:v>17900</c:v>
                </c:pt>
                <c:pt idx="1152">
                  <c:v>17900</c:v>
                </c:pt>
                <c:pt idx="1153">
                  <c:v>17900</c:v>
                </c:pt>
                <c:pt idx="1154">
                  <c:v>17900</c:v>
                </c:pt>
                <c:pt idx="1155">
                  <c:v>17900</c:v>
                </c:pt>
                <c:pt idx="1156">
                  <c:v>17900</c:v>
                </c:pt>
                <c:pt idx="1157">
                  <c:v>17900</c:v>
                </c:pt>
                <c:pt idx="1158">
                  <c:v>17900</c:v>
                </c:pt>
                <c:pt idx="1159">
                  <c:v>17900</c:v>
                </c:pt>
                <c:pt idx="1160">
                  <c:v>17900</c:v>
                </c:pt>
                <c:pt idx="1161">
                  <c:v>17900</c:v>
                </c:pt>
                <c:pt idx="1162">
                  <c:v>17900</c:v>
                </c:pt>
                <c:pt idx="1163">
                  <c:v>18000</c:v>
                </c:pt>
                <c:pt idx="1164">
                  <c:v>18000</c:v>
                </c:pt>
                <c:pt idx="1165">
                  <c:v>18000</c:v>
                </c:pt>
                <c:pt idx="1166">
                  <c:v>18000</c:v>
                </c:pt>
                <c:pt idx="1167">
                  <c:v>18000</c:v>
                </c:pt>
                <c:pt idx="1168">
                  <c:v>18000</c:v>
                </c:pt>
                <c:pt idx="1169">
                  <c:v>18000</c:v>
                </c:pt>
                <c:pt idx="1170">
                  <c:v>18000</c:v>
                </c:pt>
                <c:pt idx="1171">
                  <c:v>18000</c:v>
                </c:pt>
                <c:pt idx="1172">
                  <c:v>18000</c:v>
                </c:pt>
                <c:pt idx="1173">
                  <c:v>18000</c:v>
                </c:pt>
                <c:pt idx="1174">
                  <c:v>18000</c:v>
                </c:pt>
                <c:pt idx="1175">
                  <c:v>18000</c:v>
                </c:pt>
                <c:pt idx="1176">
                  <c:v>18000</c:v>
                </c:pt>
                <c:pt idx="1177">
                  <c:v>18000</c:v>
                </c:pt>
                <c:pt idx="1178">
                  <c:v>18000</c:v>
                </c:pt>
                <c:pt idx="1179">
                  <c:v>18000</c:v>
                </c:pt>
                <c:pt idx="1180">
                  <c:v>18000</c:v>
                </c:pt>
                <c:pt idx="1181">
                  <c:v>18000</c:v>
                </c:pt>
                <c:pt idx="1182">
                  <c:v>18000</c:v>
                </c:pt>
                <c:pt idx="1183">
                  <c:v>18000</c:v>
                </c:pt>
                <c:pt idx="1184">
                  <c:v>18000</c:v>
                </c:pt>
                <c:pt idx="1185">
                  <c:v>18000</c:v>
                </c:pt>
                <c:pt idx="1186">
                  <c:v>18000</c:v>
                </c:pt>
                <c:pt idx="1187">
                  <c:v>18000</c:v>
                </c:pt>
                <c:pt idx="1188">
                  <c:v>18000</c:v>
                </c:pt>
                <c:pt idx="1189">
                  <c:v>18000</c:v>
                </c:pt>
                <c:pt idx="1190">
                  <c:v>18000</c:v>
                </c:pt>
                <c:pt idx="1191">
                  <c:v>18000</c:v>
                </c:pt>
                <c:pt idx="1192">
                  <c:v>18000</c:v>
                </c:pt>
                <c:pt idx="1193">
                  <c:v>18000</c:v>
                </c:pt>
                <c:pt idx="1194">
                  <c:v>18000</c:v>
                </c:pt>
                <c:pt idx="1195">
                  <c:v>18000</c:v>
                </c:pt>
                <c:pt idx="1196">
                  <c:v>18000</c:v>
                </c:pt>
                <c:pt idx="1197">
                  <c:v>18000</c:v>
                </c:pt>
                <c:pt idx="1198">
                  <c:v>18000</c:v>
                </c:pt>
                <c:pt idx="1199">
                  <c:v>18000</c:v>
                </c:pt>
                <c:pt idx="1200">
                  <c:v>18000</c:v>
                </c:pt>
                <c:pt idx="1201">
                  <c:v>18000</c:v>
                </c:pt>
                <c:pt idx="1202">
                  <c:v>18000</c:v>
                </c:pt>
                <c:pt idx="1203">
                  <c:v>18000</c:v>
                </c:pt>
                <c:pt idx="1204">
                  <c:v>18000</c:v>
                </c:pt>
                <c:pt idx="1205">
                  <c:v>18000</c:v>
                </c:pt>
                <c:pt idx="1206">
                  <c:v>18000</c:v>
                </c:pt>
                <c:pt idx="1207">
                  <c:v>18000</c:v>
                </c:pt>
                <c:pt idx="1208">
                  <c:v>18000</c:v>
                </c:pt>
                <c:pt idx="1209">
                  <c:v>18000</c:v>
                </c:pt>
                <c:pt idx="1210">
                  <c:v>18000</c:v>
                </c:pt>
                <c:pt idx="1211">
                  <c:v>18000</c:v>
                </c:pt>
                <c:pt idx="1212">
                  <c:v>18000</c:v>
                </c:pt>
                <c:pt idx="1213">
                  <c:v>18100</c:v>
                </c:pt>
                <c:pt idx="1214">
                  <c:v>18100</c:v>
                </c:pt>
                <c:pt idx="1215">
                  <c:v>18100</c:v>
                </c:pt>
                <c:pt idx="1216">
                  <c:v>18100</c:v>
                </c:pt>
                <c:pt idx="1217">
                  <c:v>18100</c:v>
                </c:pt>
                <c:pt idx="1218">
                  <c:v>18100</c:v>
                </c:pt>
                <c:pt idx="1219">
                  <c:v>18100</c:v>
                </c:pt>
                <c:pt idx="1220">
                  <c:v>18100</c:v>
                </c:pt>
                <c:pt idx="1221">
                  <c:v>18100</c:v>
                </c:pt>
                <c:pt idx="1222">
                  <c:v>18100</c:v>
                </c:pt>
                <c:pt idx="1223">
                  <c:v>18100</c:v>
                </c:pt>
                <c:pt idx="1224">
                  <c:v>18100</c:v>
                </c:pt>
                <c:pt idx="1225">
                  <c:v>18100</c:v>
                </c:pt>
                <c:pt idx="1226">
                  <c:v>18100</c:v>
                </c:pt>
                <c:pt idx="1227">
                  <c:v>18100</c:v>
                </c:pt>
                <c:pt idx="1228">
                  <c:v>18100</c:v>
                </c:pt>
                <c:pt idx="1229">
                  <c:v>18100</c:v>
                </c:pt>
                <c:pt idx="1230">
                  <c:v>18100</c:v>
                </c:pt>
                <c:pt idx="1231">
                  <c:v>18100</c:v>
                </c:pt>
                <c:pt idx="1232">
                  <c:v>18100</c:v>
                </c:pt>
                <c:pt idx="1233">
                  <c:v>18100</c:v>
                </c:pt>
                <c:pt idx="1234">
                  <c:v>18100</c:v>
                </c:pt>
                <c:pt idx="1235">
                  <c:v>18100</c:v>
                </c:pt>
                <c:pt idx="1236">
                  <c:v>18100</c:v>
                </c:pt>
                <c:pt idx="1237">
                  <c:v>18100</c:v>
                </c:pt>
                <c:pt idx="1238">
                  <c:v>18100</c:v>
                </c:pt>
                <c:pt idx="1239">
                  <c:v>18100</c:v>
                </c:pt>
                <c:pt idx="1240">
                  <c:v>18100</c:v>
                </c:pt>
                <c:pt idx="1241">
                  <c:v>18100</c:v>
                </c:pt>
                <c:pt idx="1242">
                  <c:v>18100</c:v>
                </c:pt>
                <c:pt idx="1243">
                  <c:v>18100</c:v>
                </c:pt>
                <c:pt idx="1244">
                  <c:v>18100</c:v>
                </c:pt>
                <c:pt idx="1245">
                  <c:v>18100</c:v>
                </c:pt>
                <c:pt idx="1246">
                  <c:v>18100</c:v>
                </c:pt>
                <c:pt idx="1247">
                  <c:v>18100</c:v>
                </c:pt>
                <c:pt idx="1248">
                  <c:v>18100</c:v>
                </c:pt>
                <c:pt idx="1249">
                  <c:v>18100</c:v>
                </c:pt>
                <c:pt idx="1250">
                  <c:v>18200</c:v>
                </c:pt>
                <c:pt idx="1251">
                  <c:v>18200</c:v>
                </c:pt>
                <c:pt idx="1252">
                  <c:v>18200</c:v>
                </c:pt>
                <c:pt idx="1253">
                  <c:v>18200</c:v>
                </c:pt>
                <c:pt idx="1254">
                  <c:v>18200</c:v>
                </c:pt>
                <c:pt idx="1255">
                  <c:v>18200</c:v>
                </c:pt>
                <c:pt idx="1256">
                  <c:v>18200</c:v>
                </c:pt>
                <c:pt idx="1257">
                  <c:v>18200</c:v>
                </c:pt>
                <c:pt idx="1258">
                  <c:v>18200</c:v>
                </c:pt>
                <c:pt idx="1259">
                  <c:v>18200</c:v>
                </c:pt>
                <c:pt idx="1260">
                  <c:v>18200</c:v>
                </c:pt>
                <c:pt idx="1261">
                  <c:v>18200</c:v>
                </c:pt>
                <c:pt idx="1262">
                  <c:v>18200</c:v>
                </c:pt>
                <c:pt idx="1263">
                  <c:v>18200</c:v>
                </c:pt>
                <c:pt idx="1264">
                  <c:v>18200</c:v>
                </c:pt>
                <c:pt idx="1265">
                  <c:v>18200</c:v>
                </c:pt>
                <c:pt idx="1266">
                  <c:v>18200</c:v>
                </c:pt>
                <c:pt idx="1267">
                  <c:v>18200</c:v>
                </c:pt>
                <c:pt idx="1268">
                  <c:v>18200</c:v>
                </c:pt>
                <c:pt idx="1269">
                  <c:v>18200</c:v>
                </c:pt>
                <c:pt idx="1270">
                  <c:v>18300</c:v>
                </c:pt>
                <c:pt idx="1271">
                  <c:v>18300</c:v>
                </c:pt>
                <c:pt idx="1272">
                  <c:v>18300</c:v>
                </c:pt>
                <c:pt idx="1273">
                  <c:v>18300</c:v>
                </c:pt>
                <c:pt idx="1274">
                  <c:v>18300</c:v>
                </c:pt>
                <c:pt idx="1275">
                  <c:v>18300</c:v>
                </c:pt>
                <c:pt idx="1276">
                  <c:v>18300</c:v>
                </c:pt>
                <c:pt idx="1277">
                  <c:v>18300</c:v>
                </c:pt>
                <c:pt idx="1278">
                  <c:v>18300</c:v>
                </c:pt>
                <c:pt idx="1279">
                  <c:v>18300</c:v>
                </c:pt>
                <c:pt idx="1280">
                  <c:v>18300</c:v>
                </c:pt>
                <c:pt idx="1281">
                  <c:v>18400</c:v>
                </c:pt>
                <c:pt idx="1282">
                  <c:v>18400</c:v>
                </c:pt>
                <c:pt idx="1283">
                  <c:v>18400</c:v>
                </c:pt>
                <c:pt idx="1284">
                  <c:v>18400</c:v>
                </c:pt>
                <c:pt idx="1285">
                  <c:v>18400</c:v>
                </c:pt>
                <c:pt idx="1286">
                  <c:v>18400</c:v>
                </c:pt>
                <c:pt idx="1287">
                  <c:v>18400</c:v>
                </c:pt>
                <c:pt idx="1288">
                  <c:v>18500</c:v>
                </c:pt>
                <c:pt idx="1289">
                  <c:v>18500</c:v>
                </c:pt>
                <c:pt idx="1290">
                  <c:v>18500</c:v>
                </c:pt>
                <c:pt idx="1291">
                  <c:v>18500</c:v>
                </c:pt>
                <c:pt idx="1292">
                  <c:v>18500</c:v>
                </c:pt>
                <c:pt idx="1293">
                  <c:v>18600</c:v>
                </c:pt>
                <c:pt idx="1294">
                  <c:v>19200</c:v>
                </c:pt>
              </c:numCache>
            </c:numRef>
          </c:yVal>
          <c:smooth val="1"/>
        </c:ser>
        <c:dLbls>
          <c:showLegendKey val="0"/>
          <c:showVal val="0"/>
          <c:showCatName val="0"/>
          <c:showSerName val="0"/>
          <c:showPercent val="0"/>
          <c:showBubbleSize val="0"/>
        </c:dLbls>
        <c:axId val="137121152"/>
        <c:axId val="137135616"/>
      </c:scatterChart>
      <c:valAx>
        <c:axId val="137121152"/>
        <c:scaling>
          <c:orientation val="minMax"/>
          <c:max val="72"/>
          <c:min val="32"/>
        </c:scaling>
        <c:delete val="1"/>
        <c:axPos val="b"/>
        <c:numFmt formatCode="General" sourceLinked="1"/>
        <c:majorTickMark val="out"/>
        <c:minorTickMark val="in"/>
        <c:tickLblPos val="nextTo"/>
        <c:crossAx val="137135616"/>
        <c:crosses val="autoZero"/>
        <c:crossBetween val="midCat"/>
      </c:valAx>
      <c:valAx>
        <c:axId val="137135616"/>
        <c:scaling>
          <c:orientation val="minMax"/>
          <c:max val="21000"/>
          <c:min val="9000"/>
        </c:scaling>
        <c:delete val="1"/>
        <c:axPos val="l"/>
        <c:numFmt formatCode="0" sourceLinked="0"/>
        <c:majorTickMark val="out"/>
        <c:minorTickMark val="none"/>
        <c:tickLblPos val="nextTo"/>
        <c:crossAx val="137121152"/>
        <c:crosses val="autoZero"/>
        <c:crossBetween val="midCat"/>
        <c:majorUnit val="2000"/>
      </c:valAx>
    </c:plotArea>
    <c:legend>
      <c:legendPos val="tr"/>
      <c:legendEntry>
        <c:idx val="0"/>
        <c:delete val="1"/>
      </c:legendEntry>
      <c:layout>
        <c:manualLayout>
          <c:xMode val="edge"/>
          <c:yMode val="edge"/>
          <c:x val="0.71571412111964561"/>
          <c:y val="0"/>
          <c:w val="0.28428587888035439"/>
          <c:h val="0.25570691001599372"/>
        </c:manualLayout>
      </c:layout>
      <c:overlay val="0"/>
    </c:legend>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'B2'!$C$3:$D$3</c:f>
              <c:strCache>
                <c:ptCount val="1"/>
                <c:pt idx="0">
                  <c:v>CR234.0 to CR156.0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2.6049300234031393E-3"/>
                  <c:y val="-0.31666037984847628"/>
                </c:manualLayout>
              </c:layout>
              <c:tx>
                <c:rich>
                  <a:bodyPr/>
                  <a:lstStyle/>
                  <a:p>
                    <a:r>
                      <a:rPr lang="en-US"/>
                      <a:t>22</a:t>
                    </a:r>
                  </a:p>
                </c:rich>
              </c:tx>
              <c:showLegendKey val="0"/>
              <c:showVal val="1"/>
              <c:showCatName val="0"/>
              <c:showSerName val="0"/>
              <c:showPercent val="0"/>
              <c:showBubbleSize val="0"/>
            </c:dLbl>
            <c:dLbl>
              <c:idx val="1"/>
              <c:layout>
                <c:manualLayout>
                  <c:x val="0.50398636960467791"/>
                  <c:y val="-1.6732045979954341E-2"/>
                </c:manualLayout>
              </c:layout>
              <c:tx>
                <c:rich>
                  <a:bodyPr/>
                  <a:lstStyle/>
                  <a:p>
                    <a:r>
                      <a:rPr lang="en-US"/>
                      <a:t>1444</a:t>
                    </a:r>
                  </a:p>
                </c:rich>
              </c:tx>
              <c:showLegendKey val="0"/>
              <c:showVal val="1"/>
              <c:showCatName val="0"/>
              <c:showSerName val="0"/>
              <c:showPercent val="0"/>
              <c:showBubbleSize val="0"/>
            </c:dLbl>
            <c:dLbl>
              <c:idx val="2"/>
              <c:layout>
                <c:manualLayout>
                  <c:x val="-0.1697897861060963"/>
                  <c:y val="-6.8698801237418422E-2"/>
                </c:manualLayout>
              </c:layout>
              <c:tx>
                <c:rich>
                  <a:bodyPr/>
                  <a:lstStyle/>
                  <a:p>
                    <a:r>
                      <a:rPr lang="en-US"/>
                      <a:t>298</a:t>
                    </a:r>
                  </a:p>
                </c:rich>
              </c:tx>
              <c:showLegendKey val="0"/>
              <c:showVal val="1"/>
              <c:showCatName val="0"/>
              <c:showSerName val="0"/>
              <c:showPercent val="0"/>
              <c:showBubbleSize val="0"/>
            </c:dLbl>
            <c:dLbl>
              <c:idx val="3"/>
              <c:layout>
                <c:manualLayout>
                  <c:x val="-0.1697897861060963"/>
                  <c:y val="-3.0066693012570159E-2"/>
                </c:manualLayout>
              </c:layout>
              <c:tx>
                <c:rich>
                  <a:bodyPr/>
                  <a:lstStyle/>
                  <a:p>
                    <a:r>
                      <a:rPr lang="en-US"/>
                      <a:t>501</a:t>
                    </a:r>
                  </a:p>
                </c:rich>
              </c:tx>
              <c:showLegendKey val="0"/>
              <c:showVal val="1"/>
              <c:showCatName val="0"/>
              <c:showSerName val="0"/>
              <c:showPercent val="0"/>
              <c:showBubbleSize val="0"/>
            </c:dLbl>
            <c:dLbl>
              <c:idx val="4"/>
              <c:layout>
                <c:manualLayout>
                  <c:x val="-0.17777790997186249"/>
                  <c:y val="-1.3700349269009055E-2"/>
                </c:manualLayout>
              </c:layout>
              <c:tx>
                <c:rich>
                  <a:bodyPr/>
                  <a:lstStyle/>
                  <a:p>
                    <a:r>
                      <a:rPr lang="en-US"/>
                      <a:t>384</a:t>
                    </a:r>
                  </a:p>
                </c:rich>
              </c:tx>
              <c:showLegendKey val="0"/>
              <c:showVal val="1"/>
              <c:showCatName val="0"/>
              <c:showSerName val="0"/>
              <c:showPercent val="0"/>
              <c:showBubbleSize val="0"/>
            </c:dLbl>
            <c:dLbl>
              <c:idx val="5"/>
              <c:layout>
                <c:manualLayout>
                  <c:x val="-2.7777777777777779E-3"/>
                  <c:y val="-3.539823008849563E-2"/>
                </c:manualLayout>
              </c:layout>
              <c:tx>
                <c:rich>
                  <a:bodyPr/>
                  <a:lstStyle/>
                  <a:p>
                    <a:r>
                      <a:rPr lang="en-US"/>
                      <a:t>1444</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'B2'!$E$31:$E$35</c:f>
                <c:numCache>
                  <c:formatCode>General</c:formatCode>
                  <c:ptCount val="5"/>
                  <c:pt idx="0">
                    <c:v>0.19580400000000001</c:v>
                  </c:pt>
                  <c:pt idx="1">
                    <c:v>2.5087999999999999E-2</c:v>
                  </c:pt>
                  <c:pt idx="2">
                    <c:v>2.2343999999999999E-2</c:v>
                  </c:pt>
                  <c:pt idx="3">
                    <c:v>2.4303999999999999E-2</c:v>
                  </c:pt>
                  <c:pt idx="4">
                    <c:v>1.0976E-2</c:v>
                  </c:pt>
                </c:numCache>
              </c:numRef>
            </c:plus>
            <c:minus>
              <c:numRef>
                <c:f>'B2'!$E$31:$E$35</c:f>
                <c:numCache>
                  <c:formatCode>General</c:formatCode>
                  <c:ptCount val="5"/>
                  <c:pt idx="0">
                    <c:v>0.19580400000000001</c:v>
                  </c:pt>
                  <c:pt idx="1">
                    <c:v>2.5087999999999999E-2</c:v>
                  </c:pt>
                  <c:pt idx="2">
                    <c:v>2.2343999999999999E-2</c:v>
                  </c:pt>
                  <c:pt idx="3">
                    <c:v>2.4303999999999999E-2</c:v>
                  </c:pt>
                  <c:pt idx="4">
                    <c:v>1.0976E-2</c:v>
                  </c:pt>
                </c:numCache>
              </c:numRef>
            </c:minus>
            <c:spPr>
              <a:ln>
                <a:solidFill>
                  <a:schemeClr val="tx2">
                    <a:lumMod val="50000"/>
                  </a:schemeClr>
                </a:solidFill>
              </a:ln>
            </c:spPr>
          </c:errBars>
          <c:cat>
            <c:strRef>
              <c:f>'B2'!$A$31:$A$35</c:f>
              <c:strCache>
                <c:ptCount val="5"/>
                <c:pt idx="0">
                  <c:v>&lt;1%</c:v>
                </c:pt>
                <c:pt idx="1">
                  <c:v>Q1</c:v>
                </c:pt>
                <c:pt idx="2">
                  <c:v>Q2</c:v>
                </c:pt>
                <c:pt idx="3">
                  <c:v>Q3</c:v>
                </c:pt>
                <c:pt idx="4">
                  <c:v>Q4</c:v>
                </c:pt>
              </c:strCache>
            </c:strRef>
          </c:cat>
          <c:val>
            <c:numRef>
              <c:f>'B2'!$C$31:$C$35</c:f>
              <c:numCache>
                <c:formatCode>General</c:formatCode>
                <c:ptCount val="5"/>
                <c:pt idx="0">
                  <c:v>0.68530000000000002</c:v>
                </c:pt>
                <c:pt idx="1">
                  <c:v>0.95279999999999998</c:v>
                </c:pt>
                <c:pt idx="2">
                  <c:v>0.93140000000000001</c:v>
                </c:pt>
                <c:pt idx="3">
                  <c:v>0.93969999999999998</c:v>
                </c:pt>
                <c:pt idx="4">
                  <c:v>0.95620000000000005</c:v>
                </c:pt>
              </c:numCache>
            </c:numRef>
          </c:val>
        </c:ser>
        <c:dLbls>
          <c:showLegendKey val="0"/>
          <c:showVal val="0"/>
          <c:showCatName val="0"/>
          <c:showSerName val="0"/>
          <c:showPercent val="0"/>
          <c:showBubbleSize val="0"/>
        </c:dLbls>
        <c:gapWidth val="150"/>
        <c:axId val="137283456"/>
        <c:axId val="137284992"/>
      </c:barChart>
      <c:catAx>
        <c:axId val="137283456"/>
        <c:scaling>
          <c:orientation val="minMax"/>
        </c:scaling>
        <c:delete val="0"/>
        <c:axPos val="b"/>
        <c:majorTickMark val="out"/>
        <c:minorTickMark val="none"/>
        <c:tickLblPos val="nextTo"/>
        <c:crossAx val="137284992"/>
        <c:crosses val="autoZero"/>
        <c:auto val="1"/>
        <c:lblAlgn val="ctr"/>
        <c:lblOffset val="100"/>
        <c:noMultiLvlLbl val="0"/>
      </c:catAx>
      <c:valAx>
        <c:axId val="137284992"/>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137283456"/>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Yearling Chinook</a:t>
            </a:r>
          </a:p>
        </c:rich>
      </c:tx>
      <c:layout/>
      <c:overlay val="0"/>
    </c:title>
    <c:autoTitleDeleted val="0"/>
    <c:plotArea>
      <c:layout>
        <c:manualLayout>
          <c:layoutTarget val="inner"/>
          <c:xMode val="edge"/>
          <c:yMode val="edge"/>
          <c:x val="9.96054134289793E-2"/>
          <c:y val="0.13528365548526006"/>
          <c:w val="0.885116810464041"/>
          <c:h val="0.63370276257383407"/>
        </c:manualLayout>
      </c:layout>
      <c:barChart>
        <c:barDir val="col"/>
        <c:grouping val="clustered"/>
        <c:varyColors val="0"/>
        <c:ser>
          <c:idx val="0"/>
          <c:order val="0"/>
          <c:tx>
            <c:strRef>
              <c:f>'Survival Estimate'!$C$1:$C$2</c:f>
              <c:strCache>
                <c:ptCount val="1"/>
                <c:pt idx="0">
                  <c:v>CR234.0 to CR156.0 Estimate</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0"/>
                  <c:y val="-0.10934744268077598"/>
                </c:manualLayout>
              </c:layout>
              <c:tx>
                <c:rich>
                  <a:bodyPr/>
                  <a:lstStyle/>
                  <a:p>
                    <a:r>
                      <a:rPr lang="en-US"/>
                      <a:t>576</a:t>
                    </a:r>
                  </a:p>
                </c:rich>
              </c:tx>
              <c:showLegendKey val="0"/>
              <c:showVal val="1"/>
              <c:showCatName val="0"/>
              <c:showSerName val="0"/>
              <c:showPercent val="0"/>
              <c:showBubbleSize val="0"/>
            </c:dLbl>
            <c:dLbl>
              <c:idx val="1"/>
              <c:layout>
                <c:manualLayout>
                  <c:x val="0"/>
                  <c:y val="-0.10934744268077601"/>
                </c:manualLayout>
              </c:layout>
              <c:tx>
                <c:rich>
                  <a:bodyPr/>
                  <a:lstStyle/>
                  <a:p>
                    <a:r>
                      <a:rPr lang="en-US"/>
                      <a:t>791</a:t>
                    </a:r>
                  </a:p>
                </c:rich>
              </c:tx>
              <c:showLegendKey val="0"/>
              <c:showVal val="1"/>
              <c:showCatName val="0"/>
              <c:showSerName val="0"/>
              <c:showPercent val="0"/>
              <c:showBubbleSize val="0"/>
            </c:dLbl>
            <c:dLbl>
              <c:idx val="2"/>
              <c:layout>
                <c:manualLayout>
                  <c:x val="-3.6231884057971015E-3"/>
                  <c:y val="-9.1710758377425039E-2"/>
                </c:manualLayout>
              </c:layout>
              <c:tx>
                <c:rich>
                  <a:bodyPr/>
                  <a:lstStyle/>
                  <a:p>
                    <a:r>
                      <a:rPr lang="en-US"/>
                      <a:t>783</a:t>
                    </a:r>
                  </a:p>
                </c:rich>
              </c:tx>
              <c:showLegendKey val="0"/>
              <c:showVal val="1"/>
              <c:showCatName val="0"/>
              <c:showSerName val="0"/>
              <c:showPercent val="0"/>
              <c:showBubbleSize val="0"/>
            </c:dLbl>
            <c:dLbl>
              <c:idx val="3"/>
              <c:layout>
                <c:manualLayout>
                  <c:x val="3.3212176716573894E-17"/>
                  <c:y val="-9.8765432098765427E-2"/>
                </c:manualLayout>
              </c:layout>
              <c:tx>
                <c:rich>
                  <a:bodyPr/>
                  <a:lstStyle/>
                  <a:p>
                    <a:r>
                      <a:rPr lang="en-US"/>
                      <a:t>650</a:t>
                    </a:r>
                  </a:p>
                </c:rich>
              </c:tx>
              <c:showLegendKey val="0"/>
              <c:showVal val="1"/>
              <c:showCatName val="0"/>
              <c:showSerName val="0"/>
              <c:showPercent val="0"/>
              <c:showBubbleSize val="0"/>
            </c:dLbl>
            <c:dLbl>
              <c:idx val="4"/>
              <c:layout>
                <c:manualLayout>
                  <c:x val="1.8115942028985507E-3"/>
                  <c:y val="-9.5238095238095233E-2"/>
                </c:manualLayout>
              </c:layout>
              <c:tx>
                <c:rich>
                  <a:bodyPr/>
                  <a:lstStyle/>
                  <a:p>
                    <a:r>
                      <a:rPr lang="en-US"/>
                      <a:t>559</a:t>
                    </a:r>
                  </a:p>
                </c:rich>
              </c:tx>
              <c:showLegendKey val="0"/>
              <c:showVal val="1"/>
              <c:showCatName val="0"/>
              <c:showSerName val="0"/>
              <c:showPercent val="0"/>
              <c:showBubbleSize val="0"/>
            </c:dLbl>
            <c:dLbl>
              <c:idx val="5"/>
              <c:layout>
                <c:manualLayout>
                  <c:x val="5.434782608695652E-3"/>
                  <c:y val="-0.10582010582010579"/>
                </c:manualLayout>
              </c:layout>
              <c:tx>
                <c:rich>
                  <a:bodyPr/>
                  <a:lstStyle/>
                  <a:p>
                    <a:r>
                      <a:rPr lang="en-US"/>
                      <a:t>385</a:t>
                    </a:r>
                  </a:p>
                </c:rich>
              </c:tx>
              <c:showLegendKey val="0"/>
              <c:showVal val="1"/>
              <c:showCatName val="0"/>
              <c:showSerName val="0"/>
              <c:showPercent val="0"/>
              <c:showBubbleSize val="0"/>
            </c:dLbl>
            <c:dLbl>
              <c:idx val="6"/>
              <c:layout>
                <c:manualLayout>
                  <c:x val="-3.6231884057971015E-3"/>
                  <c:y val="-0.13756613756613753"/>
                </c:manualLayout>
              </c:layout>
              <c:tx>
                <c:rich>
                  <a:bodyPr/>
                  <a:lstStyle/>
                  <a:p>
                    <a:r>
                      <a:rPr lang="en-US"/>
                      <a:t>384</a:t>
                    </a:r>
                  </a:p>
                </c:rich>
              </c:tx>
              <c:showLegendKey val="0"/>
              <c:showVal val="1"/>
              <c:showCatName val="0"/>
              <c:showSerName val="0"/>
              <c:showPercent val="0"/>
              <c:showBubbleSize val="0"/>
            </c:dLbl>
            <c:dLbl>
              <c:idx val="7"/>
              <c:layout>
                <c:manualLayout>
                  <c:x val="0"/>
                  <c:y val="-0.1164021164021164"/>
                </c:manualLayout>
              </c:layout>
              <c:tx>
                <c:rich>
                  <a:bodyPr/>
                  <a:lstStyle/>
                  <a:p>
                    <a:r>
                      <a:rPr lang="en-US"/>
                      <a:t>387</a:t>
                    </a:r>
                  </a:p>
                </c:rich>
              </c:tx>
              <c:showLegendKey val="0"/>
              <c:showVal val="1"/>
              <c:showCatName val="0"/>
              <c:showSerName val="0"/>
              <c:showPercent val="0"/>
              <c:showBubbleSize val="0"/>
            </c:dLbl>
            <c:dLbl>
              <c:idx val="8"/>
              <c:layout>
                <c:manualLayout>
                  <c:x val="-1.4264521282665754E-7"/>
                  <c:y val="-0.19047619047619047"/>
                </c:manualLayout>
              </c:layout>
              <c:tx>
                <c:rich>
                  <a:bodyPr/>
                  <a:lstStyle/>
                  <a:p>
                    <a:r>
                      <a:rPr lang="en-US" dirty="0" smtClean="0"/>
                      <a:t>310</a:t>
                    </a:r>
                    <a:endParaRPr lang="en-US" dirty="0"/>
                  </a:p>
                </c:rich>
              </c:tx>
              <c:showLegendKey val="0"/>
              <c:showVal val="1"/>
              <c:showCatName val="0"/>
              <c:showSerName val="0"/>
              <c:showPercent val="0"/>
              <c:showBubbleSize val="0"/>
            </c:dLbl>
            <c:dLbl>
              <c:idx val="9"/>
              <c:layout>
                <c:manualLayout>
                  <c:x val="-7.246376811594203E-3"/>
                  <c:y val="-0.12698412698412695"/>
                </c:manualLayout>
              </c:layout>
              <c:tx>
                <c:rich>
                  <a:bodyPr/>
                  <a:lstStyle/>
                  <a:p>
                    <a:r>
                      <a:rPr lang="en-US"/>
                      <a:t>320</a:t>
                    </a:r>
                  </a:p>
                </c:rich>
              </c:tx>
              <c:showLegendKey val="0"/>
              <c:showVal val="1"/>
              <c:showCatName val="0"/>
              <c:showSerName val="0"/>
              <c:showPercent val="0"/>
              <c:showBubbleSize val="0"/>
            </c:dLbl>
            <c:dLbl>
              <c:idx val="10"/>
              <c:layout>
                <c:manualLayout>
                  <c:x val="-3.6233310510099281E-3"/>
                  <c:y val="-0.14814814814814814"/>
                </c:manualLayout>
              </c:layout>
              <c:tx>
                <c:rich>
                  <a:bodyPr/>
                  <a:lstStyle/>
                  <a:p>
                    <a:r>
                      <a:rPr lang="en-US"/>
                      <a:t>350</a:t>
                    </a:r>
                  </a:p>
                </c:rich>
              </c:tx>
              <c:showLegendKey val="0"/>
              <c:showVal val="1"/>
              <c:showCatName val="0"/>
              <c:showSerName val="0"/>
              <c:showPercent val="0"/>
              <c:showBubbleSize val="0"/>
            </c:dLbl>
            <c:dLbl>
              <c:idx val="11"/>
              <c:layout>
                <c:manualLayout>
                  <c:x val="-1.8115942028985507E-3"/>
                  <c:y val="-0.15167548500881831"/>
                </c:manualLayout>
              </c:layout>
              <c:tx>
                <c:rich>
                  <a:bodyPr/>
                  <a:lstStyle/>
                  <a:p>
                    <a:r>
                      <a:rPr lang="en-US"/>
                      <a:t>317</a:t>
                    </a:r>
                  </a:p>
                </c:rich>
              </c:tx>
              <c:showLegendKey val="0"/>
              <c:showVal val="1"/>
              <c:showCatName val="0"/>
              <c:showSerName val="0"/>
              <c:showPercent val="0"/>
              <c:showBubbleSize val="0"/>
            </c:dLbl>
            <c:dLbl>
              <c:idx val="12"/>
              <c:layout>
                <c:manualLayout>
                  <c:x val="-5.434782608695652E-3"/>
                  <c:y val="-0.15873015873015872"/>
                </c:manualLayout>
              </c:layout>
              <c:tx>
                <c:rich>
                  <a:bodyPr/>
                  <a:lstStyle/>
                  <a:p>
                    <a:r>
                      <a:rPr lang="en-US" dirty="0" smtClean="0"/>
                      <a:t>345</a:t>
                    </a:r>
                    <a:endParaRPr lang="en-US" dirty="0"/>
                  </a:p>
                </c:rich>
              </c:tx>
              <c:showLegendKey val="0"/>
              <c:showVal val="1"/>
              <c:showCatName val="0"/>
              <c:showSerName val="0"/>
              <c:showPercent val="0"/>
              <c:showBubbleSize val="0"/>
            </c:dLbl>
            <c:dLbl>
              <c:idx val="13"/>
              <c:layout>
                <c:manualLayout>
                  <c:x val="-1.8115942028985507E-3"/>
                  <c:y val="-0.10582038356316571"/>
                </c:manualLayout>
              </c:layout>
              <c:tx>
                <c:rich>
                  <a:bodyPr/>
                  <a:lstStyle/>
                  <a:p>
                    <a:r>
                      <a:rPr lang="en-US" dirty="0" smtClean="0"/>
                      <a:t>386</a:t>
                    </a:r>
                    <a:endParaRPr lang="en-US" dirty="0"/>
                  </a:p>
                </c:rich>
              </c:tx>
              <c:showLegendKey val="0"/>
              <c:showVal val="1"/>
              <c:showCatName val="0"/>
              <c:showSerName val="0"/>
              <c:showPercent val="0"/>
              <c:showBubbleSize val="0"/>
            </c:dLbl>
            <c:dLbl>
              <c:idx val="14"/>
              <c:layout>
                <c:manualLayout>
                  <c:x val="-5.434782608695652E-3"/>
                  <c:y val="-0.12698412698412698"/>
                </c:manualLayout>
              </c:layout>
              <c:tx>
                <c:rich>
                  <a:bodyPr/>
                  <a:lstStyle/>
                  <a:p>
                    <a:r>
                      <a:rPr lang="en-US"/>
                      <a:t>454</a:t>
                    </a:r>
                  </a:p>
                </c:rich>
              </c:tx>
              <c:showLegendKey val="0"/>
              <c:showVal val="1"/>
              <c:showCatName val="0"/>
              <c:showSerName val="0"/>
              <c:showPercent val="0"/>
              <c:showBubbleSize val="0"/>
            </c:dLbl>
            <c:dLbl>
              <c:idx val="15"/>
              <c:layout>
                <c:manualLayout>
                  <c:x val="1.8115942028985507E-3"/>
                  <c:y val="-0.11992945326278659"/>
                </c:manualLayout>
              </c:layout>
              <c:tx>
                <c:rich>
                  <a:bodyPr/>
                  <a:lstStyle/>
                  <a:p>
                    <a:r>
                      <a:rPr lang="en-US"/>
                      <a:t>600</a:t>
                    </a:r>
                  </a:p>
                </c:rich>
              </c:tx>
              <c:showLegendKey val="0"/>
              <c:showVal val="1"/>
              <c:showCatName val="0"/>
              <c:showSerName val="0"/>
              <c:showPercent val="0"/>
              <c:showBubbleSize val="0"/>
            </c:dLbl>
            <c:dLbl>
              <c:idx val="16"/>
              <c:layout>
                <c:manualLayout>
                  <c:x val="-5.434782608695652E-3"/>
                  <c:y val="-0.10229276895943562"/>
                </c:manualLayout>
              </c:layout>
              <c:tx>
                <c:rich>
                  <a:bodyPr/>
                  <a:lstStyle/>
                  <a:p>
                    <a:r>
                      <a:rPr lang="en-US" dirty="0" smtClean="0"/>
                      <a:t>728</a:t>
                    </a:r>
                    <a:endParaRPr lang="en-US" dirty="0"/>
                  </a:p>
                </c:rich>
              </c:tx>
              <c:showLegendKey val="0"/>
              <c:showVal val="1"/>
              <c:showCatName val="0"/>
              <c:showSerName val="0"/>
              <c:showPercent val="0"/>
              <c:showBubbleSize val="0"/>
            </c:dLbl>
            <c:dLbl>
              <c:idx val="17"/>
              <c:layout>
                <c:manualLayout>
                  <c:x val="-5.434782608695652E-3"/>
                  <c:y val="-0.17989417989417988"/>
                </c:manualLayout>
              </c:layout>
              <c:tx>
                <c:rich>
                  <a:bodyPr/>
                  <a:lstStyle/>
                  <a:p>
                    <a:r>
                      <a:rPr lang="en-US"/>
                      <a:t>351</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'Survival Estimate'!$E$3:$E$20</c:f>
                <c:numCache>
                  <c:formatCode>General</c:formatCode>
                  <c:ptCount val="18"/>
                  <c:pt idx="0">
                    <c:v>2.5087999999999999E-2</c:v>
                  </c:pt>
                  <c:pt idx="1">
                    <c:v>2.0971999999999998E-2</c:v>
                  </c:pt>
                  <c:pt idx="2">
                    <c:v>2.1167999999999999E-2</c:v>
                  </c:pt>
                  <c:pt idx="3">
                    <c:v>2.0383999999999999E-2</c:v>
                  </c:pt>
                  <c:pt idx="4">
                    <c:v>1.9207999999999999E-2</c:v>
                  </c:pt>
                  <c:pt idx="5">
                    <c:v>2.3519999999999999E-2</c:v>
                  </c:pt>
                  <c:pt idx="6">
                    <c:v>2.9399999999999999E-2</c:v>
                  </c:pt>
                  <c:pt idx="7">
                    <c:v>2.5676000000000001E-2</c:v>
                  </c:pt>
                  <c:pt idx="8">
                    <c:v>3.4692000000000001E-2</c:v>
                  </c:pt>
                  <c:pt idx="9">
                    <c:v>3.0771999999999997E-2</c:v>
                  </c:pt>
                  <c:pt idx="10">
                    <c:v>3.3711999999999999E-2</c:v>
                  </c:pt>
                  <c:pt idx="11">
                    <c:v>3.3123999999999994E-2</c:v>
                  </c:pt>
                  <c:pt idx="12">
                    <c:v>3.5279999999999999E-2</c:v>
                  </c:pt>
                  <c:pt idx="13">
                    <c:v>2.6067999999999997E-2</c:v>
                  </c:pt>
                  <c:pt idx="14">
                    <c:v>2.7439999999999999E-2</c:v>
                  </c:pt>
                  <c:pt idx="15">
                    <c:v>2.3912000000000003E-2</c:v>
                  </c:pt>
                  <c:pt idx="16">
                    <c:v>2.4108000000000001E-2</c:v>
                  </c:pt>
                  <c:pt idx="17">
                    <c:v>3.1947999999999997E-2</c:v>
                  </c:pt>
                </c:numCache>
              </c:numRef>
            </c:plus>
            <c:minus>
              <c:numRef>
                <c:f>'Survival Estimate'!$E$3:$E$20</c:f>
                <c:numCache>
                  <c:formatCode>General</c:formatCode>
                  <c:ptCount val="18"/>
                  <c:pt idx="0">
                    <c:v>2.5087999999999999E-2</c:v>
                  </c:pt>
                  <c:pt idx="1">
                    <c:v>2.0971999999999998E-2</c:v>
                  </c:pt>
                  <c:pt idx="2">
                    <c:v>2.1167999999999999E-2</c:v>
                  </c:pt>
                  <c:pt idx="3">
                    <c:v>2.0383999999999999E-2</c:v>
                  </c:pt>
                  <c:pt idx="4">
                    <c:v>1.9207999999999999E-2</c:v>
                  </c:pt>
                  <c:pt idx="5">
                    <c:v>2.3519999999999999E-2</c:v>
                  </c:pt>
                  <c:pt idx="6">
                    <c:v>2.9399999999999999E-2</c:v>
                  </c:pt>
                  <c:pt idx="7">
                    <c:v>2.5676000000000001E-2</c:v>
                  </c:pt>
                  <c:pt idx="8">
                    <c:v>3.4692000000000001E-2</c:v>
                  </c:pt>
                  <c:pt idx="9">
                    <c:v>3.0771999999999997E-2</c:v>
                  </c:pt>
                  <c:pt idx="10">
                    <c:v>3.3711999999999999E-2</c:v>
                  </c:pt>
                  <c:pt idx="11">
                    <c:v>3.3123999999999994E-2</c:v>
                  </c:pt>
                  <c:pt idx="12">
                    <c:v>3.5279999999999999E-2</c:v>
                  </c:pt>
                  <c:pt idx="13">
                    <c:v>2.6067999999999997E-2</c:v>
                  </c:pt>
                  <c:pt idx="14">
                    <c:v>2.7439999999999999E-2</c:v>
                  </c:pt>
                  <c:pt idx="15">
                    <c:v>2.3912000000000003E-2</c:v>
                  </c:pt>
                  <c:pt idx="16">
                    <c:v>2.4108000000000001E-2</c:v>
                  </c:pt>
                  <c:pt idx="17">
                    <c:v>3.1947999999999997E-2</c:v>
                  </c:pt>
                </c:numCache>
              </c:numRef>
            </c:minus>
            <c:spPr>
              <a:ln>
                <a:solidFill>
                  <a:srgbClr val="000000"/>
                </a:solidFill>
              </a:ln>
            </c:spPr>
          </c:errBars>
          <c:cat>
            <c:strRef>
              <c:f>'Survival Estimate'!$A$3:$A$20</c:f>
              <c:strCache>
                <c:ptCount val="18"/>
                <c:pt idx="0">
                  <c:v>Bay01</c:v>
                </c:pt>
                <c:pt idx="1">
                  <c:v>Bay02</c:v>
                </c:pt>
                <c:pt idx="2">
                  <c:v>Bay03</c:v>
                </c:pt>
                <c:pt idx="3">
                  <c:v>Bay04</c:v>
                </c:pt>
                <c:pt idx="4">
                  <c:v>Bay05</c:v>
                </c:pt>
                <c:pt idx="5">
                  <c:v>Bay06</c:v>
                </c:pt>
                <c:pt idx="6">
                  <c:v>Bay07</c:v>
                </c:pt>
                <c:pt idx="7">
                  <c:v>Bay08</c:v>
                </c:pt>
                <c:pt idx="8">
                  <c:v>Bay09</c:v>
                </c:pt>
                <c:pt idx="9">
                  <c:v>Bay10</c:v>
                </c:pt>
                <c:pt idx="10">
                  <c:v>Bay11</c:v>
                </c:pt>
                <c:pt idx="11">
                  <c:v>Bay12</c:v>
                </c:pt>
                <c:pt idx="12">
                  <c:v>Bay13</c:v>
                </c:pt>
                <c:pt idx="13">
                  <c:v>Bay14</c:v>
                </c:pt>
                <c:pt idx="14">
                  <c:v>Bay15</c:v>
                </c:pt>
                <c:pt idx="15">
                  <c:v>Bay16</c:v>
                </c:pt>
                <c:pt idx="16">
                  <c:v>Bay17</c:v>
                </c:pt>
                <c:pt idx="17">
                  <c:v>Bay18</c:v>
                </c:pt>
              </c:strCache>
            </c:strRef>
          </c:cat>
          <c:val>
            <c:numRef>
              <c:f>'Survival Estimate'!$C$3:$C$20</c:f>
              <c:numCache>
                <c:formatCode>0.00</c:formatCode>
                <c:ptCount val="18"/>
                <c:pt idx="0">
                  <c:v>0.93440000000000001</c:v>
                </c:pt>
                <c:pt idx="1">
                  <c:v>0.92230000000000001</c:v>
                </c:pt>
                <c:pt idx="2">
                  <c:v>0.91839999999999999</c:v>
                </c:pt>
                <c:pt idx="3">
                  <c:v>0.9395</c:v>
                </c:pt>
                <c:pt idx="4">
                  <c:v>0.95979999999999999</c:v>
                </c:pt>
                <c:pt idx="5">
                  <c:v>0.95730000000000004</c:v>
                </c:pt>
                <c:pt idx="6">
                  <c:v>0.94120000000000004</c:v>
                </c:pt>
                <c:pt idx="7">
                  <c:v>0.94950000000000001</c:v>
                </c:pt>
                <c:pt idx="8">
                  <c:v>0.91269999999999996</c:v>
                </c:pt>
                <c:pt idx="9">
                  <c:v>0.95030000000000003</c:v>
                </c:pt>
                <c:pt idx="10">
                  <c:v>0.92879999999999996</c:v>
                </c:pt>
                <c:pt idx="11">
                  <c:v>0.92300000000000004</c:v>
                </c:pt>
                <c:pt idx="12">
                  <c:v>0.91910000000000003</c:v>
                </c:pt>
                <c:pt idx="13">
                  <c:v>0.95720000000000005</c:v>
                </c:pt>
                <c:pt idx="14">
                  <c:v>0.92490000000000006</c:v>
                </c:pt>
                <c:pt idx="15">
                  <c:v>0.95269999999999999</c:v>
                </c:pt>
                <c:pt idx="16">
                  <c:v>0.93030000000000002</c:v>
                </c:pt>
                <c:pt idx="17">
                  <c:v>0.95130000000000003</c:v>
                </c:pt>
              </c:numCache>
            </c:numRef>
          </c:val>
        </c:ser>
        <c:dLbls>
          <c:showLegendKey val="0"/>
          <c:showVal val="0"/>
          <c:showCatName val="0"/>
          <c:showSerName val="0"/>
          <c:showPercent val="0"/>
          <c:showBubbleSize val="0"/>
        </c:dLbls>
        <c:gapWidth val="150"/>
        <c:axId val="137729152"/>
        <c:axId val="137730688"/>
      </c:barChart>
      <c:catAx>
        <c:axId val="137729152"/>
        <c:scaling>
          <c:orientation val="minMax"/>
        </c:scaling>
        <c:delete val="0"/>
        <c:axPos val="b"/>
        <c:majorTickMark val="out"/>
        <c:minorTickMark val="none"/>
        <c:tickLblPos val="nextTo"/>
        <c:crossAx val="137730688"/>
        <c:crosses val="autoZero"/>
        <c:auto val="1"/>
        <c:lblAlgn val="ctr"/>
        <c:lblOffset val="100"/>
        <c:noMultiLvlLbl val="0"/>
      </c:catAx>
      <c:valAx>
        <c:axId val="137730688"/>
        <c:scaling>
          <c:orientation val="minMax"/>
          <c:max val="1"/>
          <c:min val="0.85000000000000009"/>
        </c:scaling>
        <c:delete val="0"/>
        <c:axPos val="l"/>
        <c:majorGridlines>
          <c:spPr>
            <a:ln>
              <a:noFill/>
            </a:ln>
          </c:spPr>
        </c:majorGridlines>
        <c:numFmt formatCode="0.00" sourceLinked="1"/>
        <c:majorTickMark val="out"/>
        <c:minorTickMark val="none"/>
        <c:tickLblPos val="nextTo"/>
        <c:crossAx val="137729152"/>
        <c:crosses val="autoZero"/>
        <c:crossBetween val="between"/>
        <c:majorUnit val="5.000000000000001E-2"/>
      </c:valAx>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Steelhead</a:t>
            </a:r>
          </a:p>
        </c:rich>
      </c:tx>
      <c:layout>
        <c:manualLayout>
          <c:xMode val="edge"/>
          <c:yMode val="edge"/>
          <c:x val="0.44071522309711286"/>
          <c:y val="0"/>
        </c:manualLayout>
      </c:layout>
      <c:overlay val="0"/>
    </c:title>
    <c:autoTitleDeleted val="0"/>
    <c:plotArea>
      <c:layout>
        <c:manualLayout>
          <c:layoutTarget val="inner"/>
          <c:xMode val="edge"/>
          <c:yMode val="edge"/>
          <c:x val="9.8319553805774285E-2"/>
          <c:y val="0.14580259166923759"/>
          <c:w val="0.88640266841644799"/>
          <c:h val="0.6149642642627664"/>
        </c:manualLayout>
      </c:layout>
      <c:barChart>
        <c:barDir val="col"/>
        <c:grouping val="clustered"/>
        <c:varyColors val="0"/>
        <c:ser>
          <c:idx val="0"/>
          <c:order val="0"/>
          <c:tx>
            <c:strRef>
              <c:f>'Survival Estimate'!$C$23:$C$24</c:f>
              <c:strCache>
                <c:ptCount val="1"/>
                <c:pt idx="0">
                  <c:v>Survival CR234.0 to CR156.0 Estimate</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1.8037518037518038E-3"/>
                  <c:y val="-0.10069444444444445"/>
                </c:manualLayout>
              </c:layout>
              <c:tx>
                <c:rich>
                  <a:bodyPr/>
                  <a:lstStyle/>
                  <a:p>
                    <a:r>
                      <a:rPr lang="en-US"/>
                      <a:t>521</a:t>
                    </a:r>
                  </a:p>
                </c:rich>
              </c:tx>
              <c:showLegendKey val="0"/>
              <c:showVal val="1"/>
              <c:showCatName val="0"/>
              <c:showSerName val="0"/>
              <c:showPercent val="0"/>
              <c:showBubbleSize val="0"/>
            </c:dLbl>
            <c:dLbl>
              <c:idx val="1"/>
              <c:layout>
                <c:manualLayout>
                  <c:x val="-3.6075036075036075E-3"/>
                  <c:y val="-0.1111111111111111"/>
                </c:manualLayout>
              </c:layout>
              <c:tx>
                <c:rich>
                  <a:bodyPr/>
                  <a:lstStyle/>
                  <a:p>
                    <a:r>
                      <a:rPr lang="en-US"/>
                      <a:t>623</a:t>
                    </a:r>
                  </a:p>
                </c:rich>
              </c:tx>
              <c:showLegendKey val="0"/>
              <c:showVal val="1"/>
              <c:showCatName val="0"/>
              <c:showSerName val="0"/>
              <c:showPercent val="0"/>
              <c:showBubbleSize val="0"/>
            </c:dLbl>
            <c:dLbl>
              <c:idx val="2"/>
              <c:layout>
                <c:manualLayout>
                  <c:x val="-5.411255411255411E-3"/>
                  <c:y val="-0.12847222222222221"/>
                </c:manualLayout>
              </c:layout>
              <c:tx>
                <c:rich>
                  <a:bodyPr/>
                  <a:lstStyle/>
                  <a:p>
                    <a:r>
                      <a:rPr lang="en-US"/>
                      <a:t>650</a:t>
                    </a:r>
                  </a:p>
                </c:rich>
              </c:tx>
              <c:showLegendKey val="0"/>
              <c:showVal val="1"/>
              <c:showCatName val="0"/>
              <c:showSerName val="0"/>
              <c:showPercent val="0"/>
              <c:showBubbleSize val="0"/>
            </c:dLbl>
            <c:dLbl>
              <c:idx val="3"/>
              <c:layout>
                <c:manualLayout>
                  <c:x val="-1.4202770108281918E-7"/>
                  <c:y val="-9.0277777777777776E-2"/>
                </c:manualLayout>
              </c:layout>
              <c:tx>
                <c:rich>
                  <a:bodyPr/>
                  <a:lstStyle/>
                  <a:p>
                    <a:r>
                      <a:rPr lang="en-US" dirty="0" smtClean="0"/>
                      <a:t>490</a:t>
                    </a:r>
                    <a:endParaRPr lang="en-US" dirty="0"/>
                  </a:p>
                </c:rich>
              </c:tx>
              <c:showLegendKey val="0"/>
              <c:showVal val="1"/>
              <c:showCatName val="0"/>
              <c:showSerName val="0"/>
              <c:showPercent val="0"/>
              <c:showBubbleSize val="0"/>
            </c:dLbl>
            <c:dLbl>
              <c:idx val="4"/>
              <c:layout>
                <c:manualLayout>
                  <c:x val="0"/>
                  <c:y val="-0.1111111111111111"/>
                </c:manualLayout>
              </c:layout>
              <c:tx>
                <c:rich>
                  <a:bodyPr/>
                  <a:lstStyle/>
                  <a:p>
                    <a:r>
                      <a:rPr lang="en-US"/>
                      <a:t>459</a:t>
                    </a:r>
                  </a:p>
                </c:rich>
              </c:tx>
              <c:showLegendKey val="0"/>
              <c:showVal val="1"/>
              <c:showCatName val="0"/>
              <c:showSerName val="0"/>
              <c:showPercent val="0"/>
              <c:showBubbleSize val="0"/>
            </c:dLbl>
            <c:dLbl>
              <c:idx val="5"/>
              <c:layout>
                <c:manualLayout>
                  <c:x val="-3.6075036075036075E-3"/>
                  <c:y val="-0.17013888888888887"/>
                </c:manualLayout>
              </c:layout>
              <c:tx>
                <c:rich>
                  <a:bodyPr/>
                  <a:lstStyle/>
                  <a:p>
                    <a:r>
                      <a:rPr lang="en-US"/>
                      <a:t>301</a:t>
                    </a:r>
                  </a:p>
                </c:rich>
              </c:tx>
              <c:showLegendKey val="0"/>
              <c:showVal val="1"/>
              <c:showCatName val="0"/>
              <c:showSerName val="0"/>
              <c:showPercent val="0"/>
              <c:showBubbleSize val="0"/>
            </c:dLbl>
            <c:dLbl>
              <c:idx val="6"/>
              <c:layout>
                <c:manualLayout>
                  <c:x val="0"/>
                  <c:y val="-0.14930555555555552"/>
                </c:manualLayout>
              </c:layout>
              <c:tx>
                <c:rich>
                  <a:bodyPr/>
                  <a:lstStyle/>
                  <a:p>
                    <a:r>
                      <a:rPr lang="en-US"/>
                      <a:t>332</a:t>
                    </a:r>
                  </a:p>
                </c:rich>
              </c:tx>
              <c:showLegendKey val="0"/>
              <c:showVal val="1"/>
              <c:showCatName val="0"/>
              <c:showSerName val="0"/>
              <c:showPercent val="0"/>
              <c:showBubbleSize val="0"/>
            </c:dLbl>
            <c:dLbl>
              <c:idx val="7"/>
              <c:layout>
                <c:manualLayout>
                  <c:x val="5.411255411255411E-3"/>
                  <c:y val="-0.1423611111111111"/>
                </c:manualLayout>
              </c:layout>
              <c:tx>
                <c:rich>
                  <a:bodyPr/>
                  <a:lstStyle/>
                  <a:p>
                    <a:r>
                      <a:rPr lang="en-US"/>
                      <a:t>322</a:t>
                    </a:r>
                  </a:p>
                </c:rich>
              </c:tx>
              <c:showLegendKey val="0"/>
              <c:showVal val="1"/>
              <c:showCatName val="0"/>
              <c:showSerName val="0"/>
              <c:showPercent val="0"/>
              <c:showBubbleSize val="0"/>
            </c:dLbl>
            <c:dLbl>
              <c:idx val="8"/>
              <c:layout>
                <c:manualLayout>
                  <c:x val="-3.6075036075036075E-3"/>
                  <c:y val="-0.14583333333333337"/>
                </c:manualLayout>
              </c:layout>
              <c:tx>
                <c:rich>
                  <a:bodyPr/>
                  <a:lstStyle/>
                  <a:p>
                    <a:r>
                      <a:rPr lang="en-US" dirty="0" smtClean="0"/>
                      <a:t>327</a:t>
                    </a:r>
                    <a:endParaRPr lang="en-US" dirty="0"/>
                  </a:p>
                </c:rich>
              </c:tx>
              <c:showLegendKey val="0"/>
              <c:showVal val="1"/>
              <c:showCatName val="0"/>
              <c:showSerName val="0"/>
              <c:showPercent val="0"/>
              <c:showBubbleSize val="0"/>
            </c:dLbl>
            <c:dLbl>
              <c:idx val="9"/>
              <c:layout>
                <c:manualLayout>
                  <c:x val="6.6136802119584374E-17"/>
                  <c:y val="-0.13541666666666666"/>
                </c:manualLayout>
              </c:layout>
              <c:tx>
                <c:rich>
                  <a:bodyPr/>
                  <a:lstStyle/>
                  <a:p>
                    <a:r>
                      <a:rPr lang="en-US" dirty="0" smtClean="0"/>
                      <a:t>349</a:t>
                    </a:r>
                    <a:endParaRPr lang="en-US" dirty="0"/>
                  </a:p>
                </c:rich>
              </c:tx>
              <c:showLegendKey val="0"/>
              <c:showVal val="1"/>
              <c:showCatName val="0"/>
              <c:showSerName val="0"/>
              <c:showPercent val="0"/>
              <c:showBubbleSize val="0"/>
            </c:dLbl>
            <c:dLbl>
              <c:idx val="10"/>
              <c:layout>
                <c:manualLayout>
                  <c:x val="-3.6075036075036075E-3"/>
                  <c:y val="-0.13541694006999125"/>
                </c:manualLayout>
              </c:layout>
              <c:tx>
                <c:rich>
                  <a:bodyPr/>
                  <a:lstStyle/>
                  <a:p>
                    <a:r>
                      <a:rPr lang="en-US" dirty="0" smtClean="0"/>
                      <a:t>317</a:t>
                    </a:r>
                    <a:endParaRPr lang="en-US" dirty="0"/>
                  </a:p>
                </c:rich>
              </c:tx>
              <c:showLegendKey val="0"/>
              <c:showVal val="1"/>
              <c:showCatName val="0"/>
              <c:showSerName val="0"/>
              <c:showPercent val="0"/>
              <c:showBubbleSize val="0"/>
            </c:dLbl>
            <c:dLbl>
              <c:idx val="11"/>
              <c:layout>
                <c:manualLayout>
                  <c:x val="-1.8037518037518038E-3"/>
                  <c:y val="-0.125"/>
                </c:manualLayout>
              </c:layout>
              <c:tx>
                <c:rich>
                  <a:bodyPr/>
                  <a:lstStyle/>
                  <a:p>
                    <a:r>
                      <a:rPr lang="en-US"/>
                      <a:t>333</a:t>
                    </a:r>
                  </a:p>
                </c:rich>
              </c:tx>
              <c:showLegendKey val="0"/>
              <c:showVal val="1"/>
              <c:showCatName val="0"/>
              <c:showSerName val="0"/>
              <c:showPercent val="0"/>
              <c:showBubbleSize val="0"/>
            </c:dLbl>
            <c:dLbl>
              <c:idx val="12"/>
              <c:layout>
                <c:manualLayout>
                  <c:x val="4.6897546897546896E-2"/>
                  <c:y val="-0.1111113845144357"/>
                </c:manualLayout>
              </c:layout>
              <c:tx>
                <c:rich>
                  <a:bodyPr/>
                  <a:lstStyle/>
                  <a:p>
                    <a:r>
                      <a:rPr lang="en-US"/>
                      <a:t>379</a:t>
                    </a:r>
                  </a:p>
                </c:rich>
              </c:tx>
              <c:showLegendKey val="0"/>
              <c:showVal val="1"/>
              <c:showCatName val="0"/>
              <c:showSerName val="0"/>
              <c:showPercent val="0"/>
              <c:showBubbleSize val="0"/>
            </c:dLbl>
            <c:dLbl>
              <c:idx val="13"/>
              <c:layout>
                <c:manualLayout>
                  <c:x val="4.6897546897546896E-2"/>
                  <c:y val="-0.1875"/>
                </c:manualLayout>
              </c:layout>
              <c:tx>
                <c:rich>
                  <a:bodyPr/>
                  <a:lstStyle/>
                  <a:p>
                    <a:r>
                      <a:rPr lang="en-US" dirty="0" smtClean="0"/>
                      <a:t>449</a:t>
                    </a:r>
                    <a:endParaRPr lang="en-US" dirty="0"/>
                  </a:p>
                </c:rich>
              </c:tx>
              <c:showLegendKey val="0"/>
              <c:showVal val="1"/>
              <c:showCatName val="0"/>
              <c:showSerName val="0"/>
              <c:showPercent val="0"/>
              <c:showBubbleSize val="0"/>
            </c:dLbl>
            <c:dLbl>
              <c:idx val="14"/>
              <c:layout>
                <c:manualLayout>
                  <c:x val="4.8701298701298704E-2"/>
                  <c:y val="-6.5972222222222196E-2"/>
                </c:manualLayout>
              </c:layout>
              <c:tx>
                <c:rich>
                  <a:bodyPr/>
                  <a:lstStyle/>
                  <a:p>
                    <a:r>
                      <a:rPr lang="en-US"/>
                      <a:t>620</a:t>
                    </a:r>
                  </a:p>
                </c:rich>
              </c:tx>
              <c:showLegendKey val="0"/>
              <c:showVal val="1"/>
              <c:showCatName val="0"/>
              <c:showSerName val="0"/>
              <c:showPercent val="0"/>
              <c:showBubbleSize val="0"/>
            </c:dLbl>
            <c:dLbl>
              <c:idx val="15"/>
              <c:layout>
                <c:manualLayout>
                  <c:x val="-0.15151515151515152"/>
                  <c:y val="-0.15972222222222221"/>
                </c:manualLayout>
              </c:layout>
              <c:tx>
                <c:rich>
                  <a:bodyPr/>
                  <a:lstStyle/>
                  <a:p>
                    <a:r>
                      <a:rPr lang="en-US"/>
                      <a:t>333</a:t>
                    </a:r>
                  </a:p>
                </c:rich>
              </c:tx>
              <c:showLegendKey val="0"/>
              <c:showVal val="1"/>
              <c:showCatName val="0"/>
              <c:showSerName val="0"/>
              <c:showPercent val="0"/>
              <c:showBubbleSize val="0"/>
            </c:dLbl>
            <c:dLbl>
              <c:idx val="16"/>
              <c:layout>
                <c:manualLayout>
                  <c:x val="0"/>
                  <c:y val="-0.10069444444444445"/>
                </c:manualLayout>
              </c:layout>
              <c:tx>
                <c:rich>
                  <a:bodyPr/>
                  <a:lstStyle/>
                  <a:p>
                    <a:r>
                      <a:rPr lang="en-US" dirty="0" smtClean="0"/>
                      <a:t>716</a:t>
                    </a:r>
                    <a:endParaRPr lang="en-US" dirty="0"/>
                  </a:p>
                </c:rich>
              </c:tx>
              <c:showLegendKey val="0"/>
              <c:showVal val="1"/>
              <c:showCatName val="0"/>
              <c:showSerName val="0"/>
              <c:showPercent val="0"/>
              <c:showBubbleSize val="0"/>
            </c:dLbl>
            <c:dLbl>
              <c:idx val="17"/>
              <c:layout>
                <c:manualLayout>
                  <c:x val="-1.8037518037516715E-3"/>
                  <c:y val="-0.10069471784776902"/>
                </c:manualLayout>
              </c:layout>
              <c:tx>
                <c:rich>
                  <a:bodyPr/>
                  <a:lstStyle/>
                  <a:p>
                    <a:r>
                      <a:rPr lang="en-US"/>
                      <a:t>552</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'Survival Estimate'!$E$25:$E$42</c:f>
                <c:numCache>
                  <c:formatCode>General</c:formatCode>
                  <c:ptCount val="18"/>
                  <c:pt idx="0">
                    <c:v>2.3715999999999997E-2</c:v>
                  </c:pt>
                  <c:pt idx="1">
                    <c:v>2.2147999999999998E-2</c:v>
                  </c:pt>
                  <c:pt idx="2">
                    <c:v>2.3324000000000001E-2</c:v>
                  </c:pt>
                  <c:pt idx="3">
                    <c:v>2.1167999999999999E-2</c:v>
                  </c:pt>
                  <c:pt idx="4">
                    <c:v>2.7439999999999999E-2</c:v>
                  </c:pt>
                  <c:pt idx="5">
                    <c:v>3.3320000000000002E-2</c:v>
                  </c:pt>
                  <c:pt idx="6">
                    <c:v>3.1359999999999999E-2</c:v>
                  </c:pt>
                  <c:pt idx="7">
                    <c:v>3.0380000000000001E-2</c:v>
                  </c:pt>
                  <c:pt idx="8">
                    <c:v>3.1947999999999997E-2</c:v>
                  </c:pt>
                  <c:pt idx="9">
                    <c:v>2.7243999999999997E-2</c:v>
                  </c:pt>
                  <c:pt idx="10">
                    <c:v>2.9791999999999999E-2</c:v>
                  </c:pt>
                  <c:pt idx="11">
                    <c:v>2.7635999999999997E-2</c:v>
                  </c:pt>
                  <c:pt idx="12">
                    <c:v>2.8223999999999999E-2</c:v>
                  </c:pt>
                  <c:pt idx="13">
                    <c:v>2.8420000000000001E-2</c:v>
                  </c:pt>
                  <c:pt idx="14">
                    <c:v>2.6655999999999999E-2</c:v>
                  </c:pt>
                  <c:pt idx="15">
                    <c:v>2.3324000000000001E-2</c:v>
                  </c:pt>
                  <c:pt idx="16">
                    <c:v>2.2343999999999999E-2</c:v>
                  </c:pt>
                  <c:pt idx="17">
                    <c:v>2.1559999999999999E-2</c:v>
                  </c:pt>
                </c:numCache>
              </c:numRef>
            </c:plus>
            <c:minus>
              <c:numRef>
                <c:f>'Survival Estimate'!$E$25:$E$42</c:f>
                <c:numCache>
                  <c:formatCode>General</c:formatCode>
                  <c:ptCount val="18"/>
                  <c:pt idx="0">
                    <c:v>2.3715999999999997E-2</c:v>
                  </c:pt>
                  <c:pt idx="1">
                    <c:v>2.2147999999999998E-2</c:v>
                  </c:pt>
                  <c:pt idx="2">
                    <c:v>2.3324000000000001E-2</c:v>
                  </c:pt>
                  <c:pt idx="3">
                    <c:v>2.1167999999999999E-2</c:v>
                  </c:pt>
                  <c:pt idx="4">
                    <c:v>2.7439999999999999E-2</c:v>
                  </c:pt>
                  <c:pt idx="5">
                    <c:v>3.3320000000000002E-2</c:v>
                  </c:pt>
                  <c:pt idx="6">
                    <c:v>3.1359999999999999E-2</c:v>
                  </c:pt>
                  <c:pt idx="7">
                    <c:v>3.0380000000000001E-2</c:v>
                  </c:pt>
                  <c:pt idx="8">
                    <c:v>3.1947999999999997E-2</c:v>
                  </c:pt>
                  <c:pt idx="9">
                    <c:v>2.7243999999999997E-2</c:v>
                  </c:pt>
                  <c:pt idx="10">
                    <c:v>2.9791999999999999E-2</c:v>
                  </c:pt>
                  <c:pt idx="11">
                    <c:v>2.7635999999999997E-2</c:v>
                  </c:pt>
                  <c:pt idx="12">
                    <c:v>2.8223999999999999E-2</c:v>
                  </c:pt>
                  <c:pt idx="13">
                    <c:v>2.8420000000000001E-2</c:v>
                  </c:pt>
                  <c:pt idx="14">
                    <c:v>2.6655999999999999E-2</c:v>
                  </c:pt>
                  <c:pt idx="15">
                    <c:v>2.3324000000000001E-2</c:v>
                  </c:pt>
                  <c:pt idx="16">
                    <c:v>2.2343999999999999E-2</c:v>
                  </c:pt>
                  <c:pt idx="17">
                    <c:v>2.1559999999999999E-2</c:v>
                  </c:pt>
                </c:numCache>
              </c:numRef>
            </c:minus>
            <c:spPr>
              <a:ln>
                <a:solidFill>
                  <a:srgbClr val="000000"/>
                </a:solidFill>
              </a:ln>
            </c:spPr>
          </c:errBars>
          <c:cat>
            <c:strRef>
              <c:f>'Survival Estimate'!$A$25:$A$42</c:f>
              <c:strCache>
                <c:ptCount val="18"/>
                <c:pt idx="0">
                  <c:v>Bay01</c:v>
                </c:pt>
                <c:pt idx="1">
                  <c:v>Bay02</c:v>
                </c:pt>
                <c:pt idx="2">
                  <c:v>Bay03</c:v>
                </c:pt>
                <c:pt idx="3">
                  <c:v>Bay04</c:v>
                </c:pt>
                <c:pt idx="4">
                  <c:v>Bay05</c:v>
                </c:pt>
                <c:pt idx="5">
                  <c:v>Bay06</c:v>
                </c:pt>
                <c:pt idx="6">
                  <c:v>Bay07</c:v>
                </c:pt>
                <c:pt idx="7">
                  <c:v>Bay08</c:v>
                </c:pt>
                <c:pt idx="8">
                  <c:v>Bay09</c:v>
                </c:pt>
                <c:pt idx="9">
                  <c:v>Bay10</c:v>
                </c:pt>
                <c:pt idx="10">
                  <c:v>Bay11</c:v>
                </c:pt>
                <c:pt idx="11">
                  <c:v>Bay12</c:v>
                </c:pt>
                <c:pt idx="12">
                  <c:v>Bay13</c:v>
                </c:pt>
                <c:pt idx="13">
                  <c:v>Bay14</c:v>
                </c:pt>
                <c:pt idx="14">
                  <c:v>Bay15</c:v>
                </c:pt>
                <c:pt idx="15">
                  <c:v>Bay16</c:v>
                </c:pt>
                <c:pt idx="16">
                  <c:v>Bay17</c:v>
                </c:pt>
                <c:pt idx="17">
                  <c:v>Bay18</c:v>
                </c:pt>
              </c:strCache>
            </c:strRef>
          </c:cat>
          <c:val>
            <c:numRef>
              <c:f>'Survival Estimate'!$C$25:$C$42</c:f>
              <c:numCache>
                <c:formatCode>0.00</c:formatCode>
                <c:ptCount val="18"/>
                <c:pt idx="0">
                  <c:v>0.95369999999999999</c:v>
                </c:pt>
                <c:pt idx="1">
                  <c:v>0.93959999999999999</c:v>
                </c:pt>
                <c:pt idx="2">
                  <c:v>0.92310000000000003</c:v>
                </c:pt>
                <c:pt idx="3">
                  <c:v>0.96409999999999996</c:v>
                </c:pt>
                <c:pt idx="4">
                  <c:v>0.94079999999999997</c:v>
                </c:pt>
                <c:pt idx="5">
                  <c:v>0.9224</c:v>
                </c:pt>
                <c:pt idx="6">
                  <c:v>0.9385</c:v>
                </c:pt>
                <c:pt idx="7">
                  <c:v>0.94289999999999996</c:v>
                </c:pt>
                <c:pt idx="8">
                  <c:v>0.93379999999999996</c:v>
                </c:pt>
                <c:pt idx="9">
                  <c:v>0.95660000000000001</c:v>
                </c:pt>
                <c:pt idx="10">
                  <c:v>0.94989999999999997</c:v>
                </c:pt>
                <c:pt idx="11">
                  <c:v>0.96020000000000005</c:v>
                </c:pt>
                <c:pt idx="12">
                  <c:v>0.94840000000000002</c:v>
                </c:pt>
                <c:pt idx="13">
                  <c:v>0.94679999999999997</c:v>
                </c:pt>
                <c:pt idx="14">
                  <c:v>0.95730000000000004</c:v>
                </c:pt>
                <c:pt idx="15">
                  <c:v>0.94479999999999997</c:v>
                </c:pt>
                <c:pt idx="16">
                  <c:v>0.93989999999999996</c:v>
                </c:pt>
                <c:pt idx="17">
                  <c:v>0.95250000000000001</c:v>
                </c:pt>
              </c:numCache>
            </c:numRef>
          </c:val>
        </c:ser>
        <c:dLbls>
          <c:showLegendKey val="0"/>
          <c:showVal val="0"/>
          <c:showCatName val="0"/>
          <c:showSerName val="0"/>
          <c:showPercent val="0"/>
          <c:showBubbleSize val="0"/>
        </c:dLbls>
        <c:gapWidth val="150"/>
        <c:axId val="137788416"/>
        <c:axId val="138105600"/>
      </c:barChart>
      <c:catAx>
        <c:axId val="137788416"/>
        <c:scaling>
          <c:orientation val="minMax"/>
        </c:scaling>
        <c:delete val="0"/>
        <c:axPos val="b"/>
        <c:majorTickMark val="out"/>
        <c:minorTickMark val="none"/>
        <c:tickLblPos val="nextTo"/>
        <c:crossAx val="138105600"/>
        <c:crosses val="autoZero"/>
        <c:auto val="1"/>
        <c:lblAlgn val="ctr"/>
        <c:lblOffset val="100"/>
        <c:noMultiLvlLbl val="0"/>
      </c:catAx>
      <c:valAx>
        <c:axId val="138105600"/>
        <c:scaling>
          <c:orientation val="minMax"/>
          <c:max val="1"/>
          <c:min val="0.85000000000000009"/>
        </c:scaling>
        <c:delete val="0"/>
        <c:axPos val="l"/>
        <c:majorGridlines>
          <c:spPr>
            <a:ln>
              <a:noFill/>
            </a:ln>
          </c:spPr>
        </c:majorGridlines>
        <c:numFmt formatCode="0.00" sourceLinked="1"/>
        <c:majorTickMark val="out"/>
        <c:minorTickMark val="none"/>
        <c:tickLblPos val="nextTo"/>
        <c:crossAx val="137788416"/>
        <c:crosses val="autoZero"/>
        <c:crossBetween val="between"/>
        <c:majorUnit val="5.000000000000001E-2"/>
      </c:valAx>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724434493900126"/>
          <c:y val="6.2587372988120255E-2"/>
          <c:w val="0.82890725030560131"/>
          <c:h val="0.57197149926875801"/>
        </c:manualLayout>
      </c:layout>
      <c:barChart>
        <c:barDir val="col"/>
        <c:grouping val="clustered"/>
        <c:varyColors val="0"/>
        <c:ser>
          <c:idx val="0"/>
          <c:order val="0"/>
          <c:tx>
            <c:strRef>
              <c:f>spillway!$C$4</c:f>
              <c:strCache>
                <c:ptCount val="1"/>
                <c:pt idx="0">
                  <c:v>CR234.0 to CR156.0</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4.4802859480770132E-3"/>
                  <c:y val="-0.11132550279681219"/>
                </c:manualLayout>
              </c:layout>
              <c:tx>
                <c:rich>
                  <a:bodyPr/>
                  <a:lstStyle/>
                  <a:p>
                    <a:r>
                      <a:rPr lang="en-US"/>
                      <a:t>2150</a:t>
                    </a:r>
                  </a:p>
                </c:rich>
              </c:tx>
              <c:showLegendKey val="0"/>
              <c:showVal val="1"/>
              <c:showCatName val="0"/>
              <c:showSerName val="0"/>
              <c:showPercent val="0"/>
              <c:showBubbleSize val="0"/>
            </c:dLbl>
            <c:dLbl>
              <c:idx val="1"/>
              <c:layout>
                <c:manualLayout>
                  <c:x val="-2.240319363249102E-3"/>
                  <c:y val="-7.1248321789959809E-2"/>
                </c:manualLayout>
              </c:layout>
              <c:tx>
                <c:rich>
                  <a:bodyPr/>
                  <a:lstStyle/>
                  <a:p>
                    <a:r>
                      <a:rPr lang="en-US"/>
                      <a:t>1978</a:t>
                    </a:r>
                  </a:p>
                </c:rich>
              </c:tx>
              <c:showLegendKey val="0"/>
              <c:showVal val="1"/>
              <c:showCatName val="0"/>
              <c:showSerName val="0"/>
              <c:showPercent val="0"/>
              <c:showBubbleSize val="0"/>
            </c:dLbl>
            <c:dLbl>
              <c:idx val="2"/>
              <c:layout>
                <c:manualLayout>
                  <c:x val="-8.9605718961540265E-3"/>
                  <c:y val="-0.12913758324430216"/>
                </c:manualLayout>
              </c:layout>
              <c:tx>
                <c:rich>
                  <a:bodyPr/>
                  <a:lstStyle/>
                  <a:p>
                    <a:r>
                      <a:rPr lang="en-US" dirty="0" smtClean="0"/>
                      <a:t>1684</a:t>
                    </a:r>
                    <a:endParaRPr lang="en-US" dirty="0"/>
                  </a:p>
                </c:rich>
              </c:tx>
              <c:showLegendKey val="0"/>
              <c:showVal val="1"/>
              <c:showCatName val="0"/>
              <c:showSerName val="0"/>
              <c:showPercent val="0"/>
              <c:showBubbleSize val="0"/>
            </c:dLbl>
            <c:dLbl>
              <c:idx val="3"/>
              <c:layout>
                <c:manualLayout>
                  <c:x val="-2.2401429740385066E-3"/>
                  <c:y val="-0.13359060335617465"/>
                </c:manualLayout>
              </c:layout>
              <c:tx>
                <c:rich>
                  <a:bodyPr/>
                  <a:lstStyle/>
                  <a:p>
                    <a:r>
                      <a:rPr lang="en-US"/>
                      <a:t>1185</a:t>
                    </a:r>
                  </a:p>
                </c:rich>
              </c:tx>
              <c:showLegendKey val="0"/>
              <c:showVal val="1"/>
              <c:showCatName val="0"/>
              <c:showSerName val="0"/>
              <c:showPercent val="0"/>
              <c:showBubbleSize val="0"/>
            </c:dLbl>
            <c:dLbl>
              <c:idx val="4"/>
              <c:layout>
                <c:manualLayout>
                  <c:x val="-2.2401429740385066E-3"/>
                  <c:y val="-9.3513422349322251E-2"/>
                </c:manualLayout>
              </c:layout>
              <c:tx>
                <c:rich>
                  <a:bodyPr/>
                  <a:lstStyle/>
                  <a:p>
                    <a:r>
                      <a:rPr lang="en-US" dirty="0" smtClean="0"/>
                      <a:t>1679</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spillway!$E$6:$E$10</c:f>
                <c:numCache>
                  <c:formatCode>General</c:formatCode>
                  <c:ptCount val="5"/>
                  <c:pt idx="0">
                    <c:v>1.274E-2</c:v>
                  </c:pt>
                  <c:pt idx="1">
                    <c:v>1.1172E-2</c:v>
                  </c:pt>
                  <c:pt idx="2">
                    <c:v>1.4112E-2</c:v>
                  </c:pt>
                  <c:pt idx="3">
                    <c:v>1.7051999999999998E-2</c:v>
                  </c:pt>
                  <c:pt idx="4">
                    <c:v>1.5092E-2</c:v>
                  </c:pt>
                </c:numCache>
              </c:numRef>
            </c:plus>
            <c:minus>
              <c:numRef>
                <c:f>spillway!$E$6:$E$10</c:f>
                <c:numCache>
                  <c:formatCode>General</c:formatCode>
                  <c:ptCount val="5"/>
                  <c:pt idx="0">
                    <c:v>1.274E-2</c:v>
                  </c:pt>
                  <c:pt idx="1">
                    <c:v>1.1172E-2</c:v>
                  </c:pt>
                  <c:pt idx="2">
                    <c:v>1.4112E-2</c:v>
                  </c:pt>
                  <c:pt idx="3">
                    <c:v>1.7051999999999998E-2</c:v>
                  </c:pt>
                  <c:pt idx="4">
                    <c:v>1.5092E-2</c:v>
                  </c:pt>
                </c:numCache>
              </c:numRef>
            </c:minus>
          </c:errBars>
          <c:cat>
            <c:strRef>
              <c:f>spillway!$A$6:$A$10</c:f>
              <c:strCache>
                <c:ptCount val="5"/>
                <c:pt idx="0">
                  <c:v>Bay01-03</c:v>
                </c:pt>
                <c:pt idx="1">
                  <c:v>Bay04-07</c:v>
                </c:pt>
                <c:pt idx="2">
                  <c:v>Bay08-12</c:v>
                </c:pt>
                <c:pt idx="3">
                  <c:v>Bay13-15</c:v>
                </c:pt>
                <c:pt idx="4">
                  <c:v>Bay16-18</c:v>
                </c:pt>
              </c:strCache>
            </c:strRef>
          </c:cat>
          <c:val>
            <c:numRef>
              <c:f>spillway!$C$6:$C$10</c:f>
              <c:numCache>
                <c:formatCode>General</c:formatCode>
                <c:ptCount val="5"/>
                <c:pt idx="0">
                  <c:v>0.92390000000000005</c:v>
                </c:pt>
                <c:pt idx="1">
                  <c:v>0.94879999999999998</c:v>
                </c:pt>
                <c:pt idx="2">
                  <c:v>0.93320000000000003</c:v>
                </c:pt>
                <c:pt idx="3">
                  <c:v>0.9335</c:v>
                </c:pt>
                <c:pt idx="4" formatCode="0.0000">
                  <c:v>0.94299999999999995</c:v>
                </c:pt>
              </c:numCache>
            </c:numRef>
          </c:val>
        </c:ser>
        <c:dLbls>
          <c:showLegendKey val="0"/>
          <c:showVal val="0"/>
          <c:showCatName val="0"/>
          <c:showSerName val="0"/>
          <c:showPercent val="0"/>
          <c:showBubbleSize val="0"/>
        </c:dLbls>
        <c:gapWidth val="150"/>
        <c:axId val="138136576"/>
        <c:axId val="138142464"/>
      </c:barChart>
      <c:catAx>
        <c:axId val="138136576"/>
        <c:scaling>
          <c:orientation val="minMax"/>
        </c:scaling>
        <c:delete val="0"/>
        <c:axPos val="b"/>
        <c:majorTickMark val="out"/>
        <c:minorTickMark val="none"/>
        <c:tickLblPos val="nextTo"/>
        <c:crossAx val="138142464"/>
        <c:crosses val="autoZero"/>
        <c:auto val="1"/>
        <c:lblAlgn val="ctr"/>
        <c:lblOffset val="100"/>
        <c:noMultiLvlLbl val="0"/>
      </c:catAx>
      <c:valAx>
        <c:axId val="138142464"/>
        <c:scaling>
          <c:orientation val="minMax"/>
          <c:max val="1"/>
          <c:min val="0.85000000000000009"/>
        </c:scaling>
        <c:delete val="0"/>
        <c:axPos val="l"/>
        <c:numFmt formatCode="#,##0.00" sourceLinked="0"/>
        <c:majorTickMark val="out"/>
        <c:minorTickMark val="none"/>
        <c:tickLblPos val="nextTo"/>
        <c:crossAx val="138136576"/>
        <c:crosses val="autoZero"/>
        <c:crossBetween val="between"/>
        <c:majorUnit val="5.000000000000001E-2"/>
      </c:valAx>
    </c:plotArea>
    <c:plotVisOnly val="1"/>
    <c:dispBlanksAs val="gap"/>
    <c:showDLblsOverMax val="0"/>
  </c:chart>
  <c:txPr>
    <a:bodyPr/>
    <a:lstStyle/>
    <a:p>
      <a:pPr>
        <a:defRPr sz="16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0588845393269456E-2"/>
          <c:y val="0.11013422945251093"/>
          <c:w val="0.90028929594423002"/>
          <c:h val="0.57349515717496347"/>
        </c:manualLayout>
      </c:layout>
      <c:barChart>
        <c:barDir val="col"/>
        <c:grouping val="clustered"/>
        <c:varyColors val="0"/>
        <c:ser>
          <c:idx val="0"/>
          <c:order val="0"/>
          <c:tx>
            <c:strRef>
              <c:f>spillway!$C$21</c:f>
              <c:strCache>
                <c:ptCount val="1"/>
                <c:pt idx="0">
                  <c:v>CR234.0 to CR156.0</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4.4802859480770132E-3"/>
                  <c:y val="-0.10975026460672321"/>
                </c:manualLayout>
              </c:layout>
              <c:tx>
                <c:rich>
                  <a:bodyPr/>
                  <a:lstStyle/>
                  <a:p>
                    <a:r>
                      <a:rPr lang="en-US"/>
                      <a:t>1794</a:t>
                    </a:r>
                  </a:p>
                </c:rich>
              </c:tx>
              <c:showLegendKey val="0"/>
              <c:showVal val="1"/>
              <c:showCatName val="0"/>
              <c:showSerName val="0"/>
              <c:showPercent val="0"/>
              <c:showBubbleSize val="0"/>
            </c:dLbl>
            <c:dLbl>
              <c:idx val="1"/>
              <c:layout>
                <c:manualLayout>
                  <c:x val="-1.1200714870192535E-2"/>
                  <c:y val="-0.1288372671470229"/>
                </c:manualLayout>
              </c:layout>
              <c:tx>
                <c:rich>
                  <a:bodyPr/>
                  <a:lstStyle/>
                  <a:p>
                    <a:r>
                      <a:rPr lang="en-US" dirty="0" smtClean="0"/>
                      <a:t>1582</a:t>
                    </a:r>
                    <a:endParaRPr lang="en-US" dirty="0"/>
                  </a:p>
                </c:rich>
              </c:tx>
              <c:showLegendKey val="0"/>
              <c:showVal val="1"/>
              <c:showCatName val="0"/>
              <c:showSerName val="0"/>
              <c:showPercent val="0"/>
              <c:showBubbleSize val="0"/>
            </c:dLbl>
            <c:dLbl>
              <c:idx val="2"/>
              <c:layout>
                <c:manualLayout>
                  <c:x val="-1.1200714870192535E-2"/>
                  <c:y val="-0.11929376587687306"/>
                </c:manualLayout>
              </c:layout>
              <c:tx>
                <c:rich>
                  <a:bodyPr/>
                  <a:lstStyle/>
                  <a:p>
                    <a:r>
                      <a:rPr lang="en-US" dirty="0" smtClean="0"/>
                      <a:t>1648</a:t>
                    </a:r>
                    <a:endParaRPr lang="en-US" dirty="0"/>
                  </a:p>
                </c:rich>
              </c:tx>
              <c:showLegendKey val="0"/>
              <c:showVal val="1"/>
              <c:showCatName val="0"/>
              <c:showSerName val="0"/>
              <c:showPercent val="0"/>
              <c:showBubbleSize val="0"/>
            </c:dLbl>
            <c:dLbl>
              <c:idx val="3"/>
              <c:layout>
                <c:manualLayout>
                  <c:x val="6.7204289221155207E-3"/>
                  <c:y val="-0.11929376587687303"/>
                </c:manualLayout>
              </c:layout>
              <c:tx>
                <c:rich>
                  <a:bodyPr/>
                  <a:lstStyle/>
                  <a:p>
                    <a:r>
                      <a:rPr lang="en-US" dirty="0" smtClean="0"/>
                      <a:t>1161</a:t>
                    </a:r>
                    <a:endParaRPr lang="en-US" dirty="0"/>
                  </a:p>
                </c:rich>
              </c:tx>
              <c:showLegendKey val="0"/>
              <c:showVal val="1"/>
              <c:showCatName val="0"/>
              <c:showSerName val="0"/>
              <c:showPercent val="0"/>
              <c:showBubbleSize val="0"/>
            </c:dLbl>
            <c:dLbl>
              <c:idx val="4"/>
              <c:layout>
                <c:manualLayout>
                  <c:x val="-6.7204289221155207E-3"/>
                  <c:y val="-0.11929376587687306"/>
                </c:manualLayout>
              </c:layout>
              <c:tx>
                <c:rich>
                  <a:bodyPr/>
                  <a:lstStyle/>
                  <a:p>
                    <a:r>
                      <a:rPr lang="en-US" dirty="0" smtClean="0"/>
                      <a:t>1888</a:t>
                    </a:r>
                    <a:endParaRPr lang="en-US" dirty="0"/>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spillway!$E$23:$E$27</c:f>
                <c:numCache>
                  <c:formatCode>General</c:formatCode>
                  <c:ptCount val="5"/>
                  <c:pt idx="0">
                    <c:v>1.3328E-2</c:v>
                  </c:pt>
                  <c:pt idx="1">
                    <c:v>1.372E-2</c:v>
                  </c:pt>
                  <c:pt idx="2">
                    <c:v>1.3132E-2</c:v>
                  </c:pt>
                  <c:pt idx="3">
                    <c:v>1.6071999999999999E-2</c:v>
                  </c:pt>
                  <c:pt idx="4">
                    <c:v>1.2936E-2</c:v>
                  </c:pt>
                </c:numCache>
              </c:numRef>
            </c:plus>
            <c:minus>
              <c:numRef>
                <c:f>spillway!$E$23:$E$27</c:f>
                <c:numCache>
                  <c:formatCode>General</c:formatCode>
                  <c:ptCount val="5"/>
                  <c:pt idx="0">
                    <c:v>1.3328E-2</c:v>
                  </c:pt>
                  <c:pt idx="1">
                    <c:v>1.372E-2</c:v>
                  </c:pt>
                  <c:pt idx="2">
                    <c:v>1.3132E-2</c:v>
                  </c:pt>
                  <c:pt idx="3">
                    <c:v>1.6071999999999999E-2</c:v>
                  </c:pt>
                  <c:pt idx="4">
                    <c:v>1.2936E-2</c:v>
                  </c:pt>
                </c:numCache>
              </c:numRef>
            </c:minus>
            <c:spPr>
              <a:ln>
                <a:solidFill>
                  <a:schemeClr val="accent2"/>
                </a:solidFill>
              </a:ln>
            </c:spPr>
          </c:errBars>
          <c:cat>
            <c:strRef>
              <c:f>spillway!$A$23:$A$27</c:f>
              <c:strCache>
                <c:ptCount val="5"/>
                <c:pt idx="0">
                  <c:v>Bay01-03</c:v>
                </c:pt>
                <c:pt idx="1">
                  <c:v>Bay04-07</c:v>
                </c:pt>
                <c:pt idx="2">
                  <c:v>Bay08-12</c:v>
                </c:pt>
                <c:pt idx="3">
                  <c:v>Bay13-15</c:v>
                </c:pt>
                <c:pt idx="4">
                  <c:v>Bay16-18</c:v>
                </c:pt>
              </c:strCache>
            </c:strRef>
          </c:cat>
          <c:val>
            <c:numRef>
              <c:f>spillway!$C$23:$C$27</c:f>
              <c:numCache>
                <c:formatCode>General</c:formatCode>
                <c:ptCount val="5"/>
                <c:pt idx="0">
                  <c:v>0.93769999999999998</c:v>
                </c:pt>
                <c:pt idx="1">
                  <c:v>0.94379999999999997</c:v>
                </c:pt>
                <c:pt idx="2" formatCode="0.0000">
                  <c:v>0.94899999999999995</c:v>
                </c:pt>
                <c:pt idx="3">
                  <c:v>0.95120000000000005</c:v>
                </c:pt>
                <c:pt idx="4">
                  <c:v>0.94530000000000003</c:v>
                </c:pt>
              </c:numCache>
            </c:numRef>
          </c:val>
        </c:ser>
        <c:dLbls>
          <c:showLegendKey val="0"/>
          <c:showVal val="0"/>
          <c:showCatName val="0"/>
          <c:showSerName val="0"/>
          <c:showPercent val="0"/>
          <c:showBubbleSize val="0"/>
        </c:dLbls>
        <c:gapWidth val="150"/>
        <c:axId val="137855744"/>
        <c:axId val="137857280"/>
      </c:barChart>
      <c:catAx>
        <c:axId val="137855744"/>
        <c:scaling>
          <c:orientation val="minMax"/>
        </c:scaling>
        <c:delete val="0"/>
        <c:axPos val="b"/>
        <c:majorTickMark val="out"/>
        <c:minorTickMark val="none"/>
        <c:tickLblPos val="nextTo"/>
        <c:txPr>
          <a:bodyPr rot="-2700000"/>
          <a:lstStyle/>
          <a:p>
            <a:pPr>
              <a:defRPr/>
            </a:pPr>
            <a:endParaRPr lang="en-US"/>
          </a:p>
        </c:txPr>
        <c:crossAx val="137857280"/>
        <c:crosses val="autoZero"/>
        <c:auto val="1"/>
        <c:lblAlgn val="ctr"/>
        <c:lblOffset val="100"/>
        <c:noMultiLvlLbl val="0"/>
      </c:catAx>
      <c:valAx>
        <c:axId val="137857280"/>
        <c:scaling>
          <c:orientation val="minMax"/>
          <c:max val="1"/>
          <c:min val="0.85000000000000009"/>
        </c:scaling>
        <c:delete val="0"/>
        <c:axPos val="l"/>
        <c:numFmt formatCode="#,##0.00" sourceLinked="0"/>
        <c:majorTickMark val="out"/>
        <c:minorTickMark val="none"/>
        <c:tickLblPos val="nextTo"/>
        <c:crossAx val="137855744"/>
        <c:crosses val="autoZero"/>
        <c:crossBetween val="between"/>
        <c:majorUnit val="5.000000000000001E-2"/>
      </c:valAx>
    </c:plotArea>
    <c:plotVisOnly val="1"/>
    <c:dispBlanksAs val="gap"/>
    <c:showDLblsOverMax val="0"/>
  </c:chart>
  <c:txPr>
    <a:bodyPr/>
    <a:lstStyle/>
    <a:p>
      <a:pPr>
        <a:defRPr sz="16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8017055540963264"/>
          <c:y val="5.284697739306328E-2"/>
          <c:w val="0.79081634270898349"/>
          <c:h val="0.80862007913414313"/>
        </c:manualLayout>
      </c:layout>
      <c:scatterChart>
        <c:scatterStyle val="smoothMarker"/>
        <c:varyColors val="0"/>
        <c:ser>
          <c:idx val="7"/>
          <c:order val="0"/>
          <c:tx>
            <c:strRef>
              <c:f>'B1 graphs_by_spp_year'!$F$126</c:f>
              <c:strCache>
                <c:ptCount val="1"/>
                <c:pt idx="0">
                  <c:v>2011</c:v>
                </c:pt>
              </c:strCache>
            </c:strRef>
          </c:tx>
          <c:spPr>
            <a:ln w="66675">
              <a:noFill/>
            </a:ln>
          </c:spPr>
          <c:marker>
            <c:symbol val="diamond"/>
            <c:size val="13"/>
            <c:spPr>
              <a:solidFill>
                <a:schemeClr val="accent4"/>
              </a:solidFill>
              <a:ln>
                <a:solidFill>
                  <a:schemeClr val="accent4">
                    <a:lumMod val="75000"/>
                  </a:schemeClr>
                </a:solidFill>
              </a:ln>
            </c:spPr>
          </c:marker>
          <c:xVal>
            <c:numRef>
              <c:f>'B1 graphs_by_spp_year'!$E$126:$E$1287</c:f>
              <c:numCache>
                <c:formatCode>General</c:formatCode>
                <c:ptCount val="1162"/>
                <c:pt idx="0">
                  <c:v>54.37</c:v>
                </c:pt>
                <c:pt idx="1">
                  <c:v>54.03</c:v>
                </c:pt>
                <c:pt idx="2">
                  <c:v>51.96</c:v>
                </c:pt>
                <c:pt idx="3">
                  <c:v>54.26</c:v>
                </c:pt>
                <c:pt idx="4">
                  <c:v>53.51</c:v>
                </c:pt>
                <c:pt idx="5">
                  <c:v>53.85</c:v>
                </c:pt>
                <c:pt idx="6">
                  <c:v>55.01</c:v>
                </c:pt>
                <c:pt idx="7">
                  <c:v>53.78</c:v>
                </c:pt>
                <c:pt idx="8">
                  <c:v>54.47</c:v>
                </c:pt>
                <c:pt idx="9">
                  <c:v>55.16</c:v>
                </c:pt>
                <c:pt idx="10">
                  <c:v>53.83</c:v>
                </c:pt>
                <c:pt idx="11">
                  <c:v>52.36</c:v>
                </c:pt>
                <c:pt idx="12">
                  <c:v>53.23</c:v>
                </c:pt>
                <c:pt idx="13">
                  <c:v>53.94</c:v>
                </c:pt>
                <c:pt idx="14">
                  <c:v>55.42</c:v>
                </c:pt>
                <c:pt idx="15">
                  <c:v>53.55</c:v>
                </c:pt>
                <c:pt idx="16">
                  <c:v>52.29</c:v>
                </c:pt>
                <c:pt idx="17">
                  <c:v>52.09</c:v>
                </c:pt>
                <c:pt idx="18">
                  <c:v>53.89</c:v>
                </c:pt>
                <c:pt idx="19">
                  <c:v>55.14</c:v>
                </c:pt>
                <c:pt idx="20">
                  <c:v>51.76</c:v>
                </c:pt>
                <c:pt idx="21">
                  <c:v>53.3</c:v>
                </c:pt>
                <c:pt idx="22">
                  <c:v>53.37</c:v>
                </c:pt>
                <c:pt idx="23">
                  <c:v>52.09</c:v>
                </c:pt>
                <c:pt idx="24">
                  <c:v>52.22</c:v>
                </c:pt>
                <c:pt idx="25">
                  <c:v>53.37</c:v>
                </c:pt>
                <c:pt idx="26">
                  <c:v>52.25</c:v>
                </c:pt>
                <c:pt idx="27">
                  <c:v>53.78</c:v>
                </c:pt>
                <c:pt idx="28">
                  <c:v>53.75</c:v>
                </c:pt>
                <c:pt idx="29">
                  <c:v>53.6</c:v>
                </c:pt>
                <c:pt idx="30">
                  <c:v>52.34</c:v>
                </c:pt>
                <c:pt idx="31">
                  <c:v>52.73</c:v>
                </c:pt>
                <c:pt idx="32">
                  <c:v>51.85</c:v>
                </c:pt>
                <c:pt idx="33">
                  <c:v>51.64</c:v>
                </c:pt>
                <c:pt idx="34">
                  <c:v>51.78</c:v>
                </c:pt>
                <c:pt idx="35">
                  <c:v>52.35</c:v>
                </c:pt>
                <c:pt idx="36">
                  <c:v>51.55</c:v>
                </c:pt>
                <c:pt idx="37">
                  <c:v>53.59</c:v>
                </c:pt>
                <c:pt idx="38">
                  <c:v>53.82</c:v>
                </c:pt>
                <c:pt idx="39">
                  <c:v>51.91</c:v>
                </c:pt>
                <c:pt idx="40">
                  <c:v>51.7</c:v>
                </c:pt>
                <c:pt idx="41">
                  <c:v>52.47</c:v>
                </c:pt>
                <c:pt idx="42">
                  <c:v>52.63</c:v>
                </c:pt>
                <c:pt idx="43">
                  <c:v>53.56</c:v>
                </c:pt>
                <c:pt idx="44">
                  <c:v>52.78</c:v>
                </c:pt>
                <c:pt idx="45">
                  <c:v>50.73</c:v>
                </c:pt>
                <c:pt idx="46">
                  <c:v>52.17</c:v>
                </c:pt>
                <c:pt idx="47">
                  <c:v>52.23</c:v>
                </c:pt>
                <c:pt idx="48">
                  <c:v>52.51</c:v>
                </c:pt>
                <c:pt idx="49">
                  <c:v>52.66</c:v>
                </c:pt>
                <c:pt idx="50">
                  <c:v>52.21</c:v>
                </c:pt>
                <c:pt idx="51">
                  <c:v>53.51</c:v>
                </c:pt>
                <c:pt idx="52">
                  <c:v>53.35</c:v>
                </c:pt>
                <c:pt idx="53">
                  <c:v>55.55</c:v>
                </c:pt>
                <c:pt idx="54">
                  <c:v>51.66</c:v>
                </c:pt>
                <c:pt idx="55">
                  <c:v>53.31</c:v>
                </c:pt>
                <c:pt idx="56">
                  <c:v>55.36</c:v>
                </c:pt>
                <c:pt idx="57">
                  <c:v>50.99</c:v>
                </c:pt>
                <c:pt idx="58">
                  <c:v>55.55</c:v>
                </c:pt>
                <c:pt idx="59">
                  <c:v>53.39</c:v>
                </c:pt>
                <c:pt idx="60">
                  <c:v>51.66</c:v>
                </c:pt>
                <c:pt idx="61">
                  <c:v>52.75</c:v>
                </c:pt>
                <c:pt idx="62">
                  <c:v>55.22</c:v>
                </c:pt>
                <c:pt idx="63">
                  <c:v>55.46</c:v>
                </c:pt>
                <c:pt idx="64">
                  <c:v>52.06</c:v>
                </c:pt>
                <c:pt idx="65">
                  <c:v>53.71</c:v>
                </c:pt>
                <c:pt idx="66">
                  <c:v>50.12</c:v>
                </c:pt>
                <c:pt idx="67">
                  <c:v>53.08</c:v>
                </c:pt>
                <c:pt idx="68">
                  <c:v>52.21</c:v>
                </c:pt>
                <c:pt idx="69">
                  <c:v>52.5</c:v>
                </c:pt>
                <c:pt idx="70">
                  <c:v>55.1</c:v>
                </c:pt>
                <c:pt idx="71">
                  <c:v>51.62</c:v>
                </c:pt>
                <c:pt idx="72">
                  <c:v>53.51</c:v>
                </c:pt>
                <c:pt idx="73">
                  <c:v>50.9</c:v>
                </c:pt>
                <c:pt idx="74">
                  <c:v>51.97</c:v>
                </c:pt>
                <c:pt idx="75">
                  <c:v>52.23</c:v>
                </c:pt>
                <c:pt idx="76">
                  <c:v>51.6</c:v>
                </c:pt>
                <c:pt idx="77">
                  <c:v>52.8</c:v>
                </c:pt>
                <c:pt idx="78">
                  <c:v>53.49</c:v>
                </c:pt>
                <c:pt idx="79">
                  <c:v>52.85</c:v>
                </c:pt>
                <c:pt idx="80">
                  <c:v>53.53</c:v>
                </c:pt>
                <c:pt idx="81">
                  <c:v>51.62</c:v>
                </c:pt>
                <c:pt idx="82">
                  <c:v>53.35</c:v>
                </c:pt>
                <c:pt idx="83">
                  <c:v>51.72</c:v>
                </c:pt>
                <c:pt idx="84">
                  <c:v>53.36</c:v>
                </c:pt>
                <c:pt idx="85">
                  <c:v>51.6</c:v>
                </c:pt>
                <c:pt idx="86">
                  <c:v>52.68</c:v>
                </c:pt>
                <c:pt idx="87">
                  <c:v>53.97</c:v>
                </c:pt>
                <c:pt idx="88">
                  <c:v>52.58</c:v>
                </c:pt>
                <c:pt idx="89">
                  <c:v>51.75</c:v>
                </c:pt>
                <c:pt idx="90">
                  <c:v>51.14</c:v>
                </c:pt>
                <c:pt idx="91">
                  <c:v>54.41</c:v>
                </c:pt>
                <c:pt idx="92">
                  <c:v>52</c:v>
                </c:pt>
                <c:pt idx="93">
                  <c:v>53.3</c:v>
                </c:pt>
                <c:pt idx="94">
                  <c:v>51.75</c:v>
                </c:pt>
                <c:pt idx="95">
                  <c:v>53.43</c:v>
                </c:pt>
                <c:pt idx="96">
                  <c:v>53.46</c:v>
                </c:pt>
                <c:pt idx="97">
                  <c:v>51.19</c:v>
                </c:pt>
                <c:pt idx="98">
                  <c:v>51.95</c:v>
                </c:pt>
                <c:pt idx="99">
                  <c:v>51.3</c:v>
                </c:pt>
                <c:pt idx="100">
                  <c:v>51.9</c:v>
                </c:pt>
                <c:pt idx="101">
                  <c:v>51.91</c:v>
                </c:pt>
                <c:pt idx="102">
                  <c:v>53.33</c:v>
                </c:pt>
                <c:pt idx="103">
                  <c:v>51.45</c:v>
                </c:pt>
                <c:pt idx="104">
                  <c:v>51.77</c:v>
                </c:pt>
                <c:pt idx="105">
                  <c:v>51.04</c:v>
                </c:pt>
                <c:pt idx="106">
                  <c:v>53.49</c:v>
                </c:pt>
                <c:pt idx="107">
                  <c:v>53.9</c:v>
                </c:pt>
                <c:pt idx="108">
                  <c:v>52.57</c:v>
                </c:pt>
                <c:pt idx="109">
                  <c:v>50.12</c:v>
                </c:pt>
                <c:pt idx="110">
                  <c:v>53.46</c:v>
                </c:pt>
                <c:pt idx="111">
                  <c:v>51.81</c:v>
                </c:pt>
                <c:pt idx="112">
                  <c:v>51.63</c:v>
                </c:pt>
                <c:pt idx="113">
                  <c:v>48.34</c:v>
                </c:pt>
                <c:pt idx="114">
                  <c:v>52.08</c:v>
                </c:pt>
                <c:pt idx="115">
                  <c:v>52.8</c:v>
                </c:pt>
                <c:pt idx="116">
                  <c:v>52.14</c:v>
                </c:pt>
                <c:pt idx="117">
                  <c:v>55.16</c:v>
                </c:pt>
                <c:pt idx="118">
                  <c:v>52.09</c:v>
                </c:pt>
                <c:pt idx="119">
                  <c:v>51.97</c:v>
                </c:pt>
                <c:pt idx="120">
                  <c:v>52.17</c:v>
                </c:pt>
                <c:pt idx="121">
                  <c:v>51.89</c:v>
                </c:pt>
                <c:pt idx="122">
                  <c:v>52.29</c:v>
                </c:pt>
                <c:pt idx="123">
                  <c:v>52.26</c:v>
                </c:pt>
                <c:pt idx="124">
                  <c:v>52.66</c:v>
                </c:pt>
                <c:pt idx="125">
                  <c:v>53.9</c:v>
                </c:pt>
                <c:pt idx="126">
                  <c:v>52.19</c:v>
                </c:pt>
                <c:pt idx="127">
                  <c:v>51.32</c:v>
                </c:pt>
                <c:pt idx="128">
                  <c:v>52.35</c:v>
                </c:pt>
                <c:pt idx="129">
                  <c:v>52.36</c:v>
                </c:pt>
                <c:pt idx="130">
                  <c:v>55.23</c:v>
                </c:pt>
                <c:pt idx="131">
                  <c:v>52.24</c:v>
                </c:pt>
                <c:pt idx="132">
                  <c:v>51.32</c:v>
                </c:pt>
                <c:pt idx="133">
                  <c:v>52.29</c:v>
                </c:pt>
                <c:pt idx="134">
                  <c:v>54.15</c:v>
                </c:pt>
                <c:pt idx="135">
                  <c:v>51.89</c:v>
                </c:pt>
                <c:pt idx="136">
                  <c:v>55.2</c:v>
                </c:pt>
                <c:pt idx="137">
                  <c:v>53.43</c:v>
                </c:pt>
                <c:pt idx="138">
                  <c:v>52.48</c:v>
                </c:pt>
                <c:pt idx="139">
                  <c:v>51.61</c:v>
                </c:pt>
                <c:pt idx="140">
                  <c:v>55.33</c:v>
                </c:pt>
                <c:pt idx="141">
                  <c:v>51.21</c:v>
                </c:pt>
                <c:pt idx="142">
                  <c:v>51.91</c:v>
                </c:pt>
                <c:pt idx="143">
                  <c:v>53.97</c:v>
                </c:pt>
                <c:pt idx="144">
                  <c:v>52.21</c:v>
                </c:pt>
                <c:pt idx="145">
                  <c:v>52.2</c:v>
                </c:pt>
                <c:pt idx="146">
                  <c:v>52.12</c:v>
                </c:pt>
                <c:pt idx="147">
                  <c:v>52.66</c:v>
                </c:pt>
                <c:pt idx="148">
                  <c:v>55.13</c:v>
                </c:pt>
                <c:pt idx="149">
                  <c:v>52.21</c:v>
                </c:pt>
                <c:pt idx="150">
                  <c:v>51.68</c:v>
                </c:pt>
                <c:pt idx="151">
                  <c:v>52.27</c:v>
                </c:pt>
                <c:pt idx="152">
                  <c:v>53.99</c:v>
                </c:pt>
                <c:pt idx="153">
                  <c:v>51.28</c:v>
                </c:pt>
                <c:pt idx="154">
                  <c:v>51.65</c:v>
                </c:pt>
                <c:pt idx="155">
                  <c:v>51.61</c:v>
                </c:pt>
                <c:pt idx="156">
                  <c:v>51.89</c:v>
                </c:pt>
                <c:pt idx="157">
                  <c:v>53.89</c:v>
                </c:pt>
                <c:pt idx="158">
                  <c:v>52.07</c:v>
                </c:pt>
                <c:pt idx="159">
                  <c:v>52.39</c:v>
                </c:pt>
                <c:pt idx="160">
                  <c:v>40.93</c:v>
                </c:pt>
                <c:pt idx="161">
                  <c:v>53.95</c:v>
                </c:pt>
                <c:pt idx="162">
                  <c:v>53.81</c:v>
                </c:pt>
                <c:pt idx="163">
                  <c:v>55.06</c:v>
                </c:pt>
                <c:pt idx="164">
                  <c:v>51.23</c:v>
                </c:pt>
                <c:pt idx="165">
                  <c:v>55.21</c:v>
                </c:pt>
                <c:pt idx="166">
                  <c:v>53.73</c:v>
                </c:pt>
                <c:pt idx="167">
                  <c:v>53.56</c:v>
                </c:pt>
                <c:pt idx="168">
                  <c:v>54.98</c:v>
                </c:pt>
                <c:pt idx="169">
                  <c:v>52.66</c:v>
                </c:pt>
                <c:pt idx="170">
                  <c:v>50.71</c:v>
                </c:pt>
                <c:pt idx="171">
                  <c:v>55.18</c:v>
                </c:pt>
                <c:pt idx="172">
                  <c:v>52.47</c:v>
                </c:pt>
                <c:pt idx="173">
                  <c:v>55.95</c:v>
                </c:pt>
                <c:pt idx="174">
                  <c:v>56.05</c:v>
                </c:pt>
                <c:pt idx="175">
                  <c:v>53.92</c:v>
                </c:pt>
                <c:pt idx="176">
                  <c:v>53.92</c:v>
                </c:pt>
                <c:pt idx="177">
                  <c:v>53.95</c:v>
                </c:pt>
                <c:pt idx="178">
                  <c:v>52.06</c:v>
                </c:pt>
                <c:pt idx="179">
                  <c:v>51.98</c:v>
                </c:pt>
                <c:pt idx="180">
                  <c:v>52.55</c:v>
                </c:pt>
                <c:pt idx="181">
                  <c:v>52.67</c:v>
                </c:pt>
                <c:pt idx="182">
                  <c:v>50.84</c:v>
                </c:pt>
                <c:pt idx="183">
                  <c:v>54.46</c:v>
                </c:pt>
                <c:pt idx="184">
                  <c:v>55.54</c:v>
                </c:pt>
                <c:pt idx="185">
                  <c:v>51.74</c:v>
                </c:pt>
                <c:pt idx="186">
                  <c:v>52.08</c:v>
                </c:pt>
                <c:pt idx="187">
                  <c:v>53.22</c:v>
                </c:pt>
                <c:pt idx="188">
                  <c:v>51.36</c:v>
                </c:pt>
                <c:pt idx="189">
                  <c:v>52.64</c:v>
                </c:pt>
                <c:pt idx="190">
                  <c:v>52.71</c:v>
                </c:pt>
                <c:pt idx="191">
                  <c:v>50.93</c:v>
                </c:pt>
                <c:pt idx="192">
                  <c:v>51.9</c:v>
                </c:pt>
                <c:pt idx="193">
                  <c:v>53.19</c:v>
                </c:pt>
                <c:pt idx="194">
                  <c:v>52.7</c:v>
                </c:pt>
                <c:pt idx="195">
                  <c:v>52.73</c:v>
                </c:pt>
                <c:pt idx="196">
                  <c:v>53.63</c:v>
                </c:pt>
                <c:pt idx="197">
                  <c:v>53.3</c:v>
                </c:pt>
                <c:pt idx="198">
                  <c:v>54.59</c:v>
                </c:pt>
                <c:pt idx="199">
                  <c:v>54.34</c:v>
                </c:pt>
                <c:pt idx="200">
                  <c:v>51.97</c:v>
                </c:pt>
                <c:pt idx="201">
                  <c:v>49.91</c:v>
                </c:pt>
                <c:pt idx="202">
                  <c:v>51.61</c:v>
                </c:pt>
                <c:pt idx="203">
                  <c:v>51.1</c:v>
                </c:pt>
                <c:pt idx="204">
                  <c:v>53.27</c:v>
                </c:pt>
                <c:pt idx="205">
                  <c:v>52.61</c:v>
                </c:pt>
                <c:pt idx="206">
                  <c:v>51.66</c:v>
                </c:pt>
                <c:pt idx="207">
                  <c:v>52</c:v>
                </c:pt>
                <c:pt idx="208">
                  <c:v>52.37</c:v>
                </c:pt>
                <c:pt idx="209">
                  <c:v>54.55</c:v>
                </c:pt>
                <c:pt idx="210">
                  <c:v>52.28</c:v>
                </c:pt>
                <c:pt idx="211">
                  <c:v>52.13</c:v>
                </c:pt>
                <c:pt idx="212">
                  <c:v>53.04</c:v>
                </c:pt>
                <c:pt idx="213">
                  <c:v>40.659999999999997</c:v>
                </c:pt>
                <c:pt idx="214">
                  <c:v>54.32</c:v>
                </c:pt>
                <c:pt idx="215">
                  <c:v>40.46</c:v>
                </c:pt>
                <c:pt idx="216">
                  <c:v>51.38</c:v>
                </c:pt>
                <c:pt idx="217">
                  <c:v>51.58</c:v>
                </c:pt>
                <c:pt idx="218">
                  <c:v>40.07</c:v>
                </c:pt>
                <c:pt idx="219">
                  <c:v>54.19</c:v>
                </c:pt>
                <c:pt idx="220">
                  <c:v>51.24</c:v>
                </c:pt>
                <c:pt idx="221">
                  <c:v>52.92</c:v>
                </c:pt>
                <c:pt idx="222">
                  <c:v>39.340000000000003</c:v>
                </c:pt>
                <c:pt idx="223">
                  <c:v>51.95</c:v>
                </c:pt>
                <c:pt idx="224">
                  <c:v>52.15</c:v>
                </c:pt>
                <c:pt idx="225">
                  <c:v>50.3</c:v>
                </c:pt>
                <c:pt idx="226">
                  <c:v>52.53</c:v>
                </c:pt>
                <c:pt idx="227">
                  <c:v>54.15</c:v>
                </c:pt>
                <c:pt idx="228">
                  <c:v>54.07</c:v>
                </c:pt>
                <c:pt idx="229">
                  <c:v>52.64</c:v>
                </c:pt>
                <c:pt idx="230">
                  <c:v>52.69</c:v>
                </c:pt>
                <c:pt idx="231">
                  <c:v>51.05</c:v>
                </c:pt>
                <c:pt idx="232">
                  <c:v>53.23</c:v>
                </c:pt>
                <c:pt idx="233">
                  <c:v>40.54</c:v>
                </c:pt>
                <c:pt idx="234">
                  <c:v>50.94</c:v>
                </c:pt>
                <c:pt idx="235">
                  <c:v>52.63</c:v>
                </c:pt>
                <c:pt idx="236">
                  <c:v>39.5</c:v>
                </c:pt>
                <c:pt idx="237">
                  <c:v>51.71</c:v>
                </c:pt>
                <c:pt idx="238">
                  <c:v>51.6</c:v>
                </c:pt>
                <c:pt idx="239">
                  <c:v>51.32</c:v>
                </c:pt>
                <c:pt idx="240">
                  <c:v>51.24</c:v>
                </c:pt>
                <c:pt idx="241">
                  <c:v>51.34</c:v>
                </c:pt>
                <c:pt idx="242">
                  <c:v>55.06</c:v>
                </c:pt>
                <c:pt idx="243">
                  <c:v>53.95</c:v>
                </c:pt>
                <c:pt idx="244">
                  <c:v>52.98</c:v>
                </c:pt>
                <c:pt idx="245">
                  <c:v>39.5</c:v>
                </c:pt>
                <c:pt idx="246">
                  <c:v>51.57</c:v>
                </c:pt>
                <c:pt idx="247">
                  <c:v>39.68</c:v>
                </c:pt>
                <c:pt idx="248">
                  <c:v>52.27</c:v>
                </c:pt>
                <c:pt idx="249">
                  <c:v>51.24</c:v>
                </c:pt>
                <c:pt idx="250">
                  <c:v>51.64</c:v>
                </c:pt>
                <c:pt idx="251">
                  <c:v>51.35</c:v>
                </c:pt>
                <c:pt idx="252">
                  <c:v>54.1</c:v>
                </c:pt>
                <c:pt idx="253">
                  <c:v>53.06</c:v>
                </c:pt>
                <c:pt idx="254">
                  <c:v>40.54</c:v>
                </c:pt>
                <c:pt idx="255">
                  <c:v>52.18</c:v>
                </c:pt>
                <c:pt idx="256">
                  <c:v>51.35</c:v>
                </c:pt>
                <c:pt idx="257">
                  <c:v>52.48</c:v>
                </c:pt>
                <c:pt idx="258">
                  <c:v>52.12</c:v>
                </c:pt>
                <c:pt idx="259">
                  <c:v>52.23</c:v>
                </c:pt>
                <c:pt idx="260">
                  <c:v>50.98</c:v>
                </c:pt>
                <c:pt idx="261">
                  <c:v>51.51</c:v>
                </c:pt>
                <c:pt idx="262">
                  <c:v>50.77</c:v>
                </c:pt>
                <c:pt idx="263">
                  <c:v>40.42</c:v>
                </c:pt>
                <c:pt idx="264">
                  <c:v>52.12</c:v>
                </c:pt>
                <c:pt idx="265">
                  <c:v>52.52</c:v>
                </c:pt>
                <c:pt idx="266">
                  <c:v>40.85</c:v>
                </c:pt>
                <c:pt idx="267">
                  <c:v>54.55</c:v>
                </c:pt>
                <c:pt idx="268">
                  <c:v>51.54</c:v>
                </c:pt>
                <c:pt idx="269">
                  <c:v>40.409999999999997</c:v>
                </c:pt>
                <c:pt idx="270">
                  <c:v>52.12</c:v>
                </c:pt>
                <c:pt idx="271">
                  <c:v>50.93</c:v>
                </c:pt>
                <c:pt idx="272">
                  <c:v>53.03</c:v>
                </c:pt>
                <c:pt idx="273">
                  <c:v>53.9</c:v>
                </c:pt>
                <c:pt idx="274">
                  <c:v>54.03</c:v>
                </c:pt>
                <c:pt idx="275">
                  <c:v>53.08</c:v>
                </c:pt>
                <c:pt idx="276">
                  <c:v>50.67</c:v>
                </c:pt>
                <c:pt idx="277">
                  <c:v>53.98</c:v>
                </c:pt>
                <c:pt idx="278">
                  <c:v>53.75</c:v>
                </c:pt>
                <c:pt idx="279">
                  <c:v>52.24</c:v>
                </c:pt>
                <c:pt idx="280">
                  <c:v>53.41</c:v>
                </c:pt>
                <c:pt idx="281">
                  <c:v>51.57</c:v>
                </c:pt>
                <c:pt idx="282">
                  <c:v>51.06</c:v>
                </c:pt>
                <c:pt idx="283">
                  <c:v>52.11</c:v>
                </c:pt>
                <c:pt idx="284">
                  <c:v>50.79</c:v>
                </c:pt>
                <c:pt idx="285">
                  <c:v>51.49</c:v>
                </c:pt>
                <c:pt idx="286">
                  <c:v>40.96</c:v>
                </c:pt>
                <c:pt idx="287">
                  <c:v>39.880000000000003</c:v>
                </c:pt>
                <c:pt idx="288">
                  <c:v>50.89</c:v>
                </c:pt>
                <c:pt idx="289">
                  <c:v>39.4</c:v>
                </c:pt>
                <c:pt idx="290">
                  <c:v>40.54</c:v>
                </c:pt>
                <c:pt idx="291">
                  <c:v>41.32</c:v>
                </c:pt>
                <c:pt idx="292">
                  <c:v>51.34</c:v>
                </c:pt>
                <c:pt idx="293">
                  <c:v>51.07</c:v>
                </c:pt>
                <c:pt idx="294">
                  <c:v>49.79</c:v>
                </c:pt>
                <c:pt idx="295">
                  <c:v>51.03</c:v>
                </c:pt>
                <c:pt idx="296">
                  <c:v>51.07</c:v>
                </c:pt>
                <c:pt idx="297">
                  <c:v>40.35</c:v>
                </c:pt>
                <c:pt idx="298">
                  <c:v>54.79</c:v>
                </c:pt>
                <c:pt idx="299">
                  <c:v>51.43</c:v>
                </c:pt>
                <c:pt idx="300">
                  <c:v>39.380000000000003</c:v>
                </c:pt>
                <c:pt idx="301">
                  <c:v>52.04</c:v>
                </c:pt>
                <c:pt idx="302">
                  <c:v>39.26</c:v>
                </c:pt>
                <c:pt idx="303">
                  <c:v>50.41</c:v>
                </c:pt>
                <c:pt idx="304">
                  <c:v>39.4</c:v>
                </c:pt>
                <c:pt idx="305">
                  <c:v>52.44</c:v>
                </c:pt>
                <c:pt idx="306">
                  <c:v>40.47</c:v>
                </c:pt>
                <c:pt idx="307">
                  <c:v>39.5</c:v>
                </c:pt>
                <c:pt idx="308">
                  <c:v>46.93</c:v>
                </c:pt>
                <c:pt idx="309">
                  <c:v>51.65</c:v>
                </c:pt>
                <c:pt idx="310">
                  <c:v>49.74</c:v>
                </c:pt>
                <c:pt idx="311">
                  <c:v>50.81</c:v>
                </c:pt>
                <c:pt idx="312">
                  <c:v>55.06</c:v>
                </c:pt>
                <c:pt idx="313">
                  <c:v>39.58</c:v>
                </c:pt>
                <c:pt idx="314">
                  <c:v>39.36</c:v>
                </c:pt>
                <c:pt idx="315">
                  <c:v>50.82</c:v>
                </c:pt>
                <c:pt idx="316">
                  <c:v>51.93</c:v>
                </c:pt>
                <c:pt idx="317">
                  <c:v>51.62</c:v>
                </c:pt>
                <c:pt idx="318">
                  <c:v>52.91</c:v>
                </c:pt>
                <c:pt idx="319">
                  <c:v>50.4</c:v>
                </c:pt>
                <c:pt idx="320">
                  <c:v>39.57</c:v>
                </c:pt>
                <c:pt idx="321">
                  <c:v>39.57</c:v>
                </c:pt>
                <c:pt idx="322">
                  <c:v>51.39</c:v>
                </c:pt>
                <c:pt idx="323">
                  <c:v>53.41</c:v>
                </c:pt>
                <c:pt idx="324">
                  <c:v>50.7</c:v>
                </c:pt>
                <c:pt idx="325">
                  <c:v>50.82</c:v>
                </c:pt>
                <c:pt idx="326">
                  <c:v>41.34</c:v>
                </c:pt>
                <c:pt idx="327">
                  <c:v>49.54</c:v>
                </c:pt>
                <c:pt idx="328">
                  <c:v>50.44</c:v>
                </c:pt>
                <c:pt idx="329">
                  <c:v>40.42</c:v>
                </c:pt>
                <c:pt idx="330">
                  <c:v>50.87</c:v>
                </c:pt>
                <c:pt idx="331">
                  <c:v>51.39</c:v>
                </c:pt>
                <c:pt idx="332">
                  <c:v>50.73</c:v>
                </c:pt>
                <c:pt idx="333">
                  <c:v>52.11</c:v>
                </c:pt>
                <c:pt idx="334">
                  <c:v>40.56</c:v>
                </c:pt>
                <c:pt idx="335">
                  <c:v>54.95</c:v>
                </c:pt>
                <c:pt idx="336">
                  <c:v>53.43</c:v>
                </c:pt>
                <c:pt idx="337">
                  <c:v>40.090000000000003</c:v>
                </c:pt>
                <c:pt idx="338">
                  <c:v>41.15</c:v>
                </c:pt>
                <c:pt idx="339">
                  <c:v>51.36</c:v>
                </c:pt>
                <c:pt idx="340">
                  <c:v>45.7</c:v>
                </c:pt>
                <c:pt idx="341">
                  <c:v>53.48</c:v>
                </c:pt>
                <c:pt idx="342">
                  <c:v>53.5</c:v>
                </c:pt>
                <c:pt idx="343">
                  <c:v>41.05</c:v>
                </c:pt>
                <c:pt idx="344">
                  <c:v>50.6</c:v>
                </c:pt>
                <c:pt idx="345">
                  <c:v>41.22</c:v>
                </c:pt>
                <c:pt idx="346">
                  <c:v>39.31</c:v>
                </c:pt>
                <c:pt idx="347">
                  <c:v>50.25</c:v>
                </c:pt>
                <c:pt idx="348">
                  <c:v>40.58</c:v>
                </c:pt>
                <c:pt idx="349">
                  <c:v>40.75</c:v>
                </c:pt>
                <c:pt idx="350">
                  <c:v>40.369999999999997</c:v>
                </c:pt>
                <c:pt idx="351">
                  <c:v>53.48</c:v>
                </c:pt>
                <c:pt idx="352">
                  <c:v>40.869999999999997</c:v>
                </c:pt>
                <c:pt idx="353">
                  <c:v>40.869999999999997</c:v>
                </c:pt>
                <c:pt idx="354">
                  <c:v>40.47</c:v>
                </c:pt>
                <c:pt idx="355">
                  <c:v>41.29</c:v>
                </c:pt>
                <c:pt idx="356">
                  <c:v>39.46</c:v>
                </c:pt>
                <c:pt idx="357">
                  <c:v>40.270000000000003</c:v>
                </c:pt>
                <c:pt idx="358">
                  <c:v>39.36</c:v>
                </c:pt>
                <c:pt idx="359">
                  <c:v>41.1</c:v>
                </c:pt>
                <c:pt idx="360">
                  <c:v>42.79</c:v>
                </c:pt>
                <c:pt idx="361">
                  <c:v>39.43</c:v>
                </c:pt>
                <c:pt idx="362">
                  <c:v>39.36</c:v>
                </c:pt>
                <c:pt idx="363">
                  <c:v>39.1</c:v>
                </c:pt>
                <c:pt idx="364">
                  <c:v>40.97</c:v>
                </c:pt>
                <c:pt idx="365">
                  <c:v>55.27</c:v>
                </c:pt>
                <c:pt idx="366">
                  <c:v>40.479999999999997</c:v>
                </c:pt>
                <c:pt idx="367">
                  <c:v>40.86</c:v>
                </c:pt>
                <c:pt idx="368">
                  <c:v>51</c:v>
                </c:pt>
                <c:pt idx="369">
                  <c:v>40.01</c:v>
                </c:pt>
                <c:pt idx="370">
                  <c:v>51.87</c:v>
                </c:pt>
                <c:pt idx="371">
                  <c:v>40.49</c:v>
                </c:pt>
                <c:pt idx="372">
                  <c:v>41.31</c:v>
                </c:pt>
                <c:pt idx="373">
                  <c:v>39.36</c:v>
                </c:pt>
                <c:pt idx="374">
                  <c:v>41.16</c:v>
                </c:pt>
                <c:pt idx="375">
                  <c:v>40.61</c:v>
                </c:pt>
                <c:pt idx="376">
                  <c:v>40.549999999999997</c:v>
                </c:pt>
                <c:pt idx="377">
                  <c:v>40.299999999999997</c:v>
                </c:pt>
                <c:pt idx="378">
                  <c:v>54.35</c:v>
                </c:pt>
                <c:pt idx="379">
                  <c:v>50.74</c:v>
                </c:pt>
                <c:pt idx="380">
                  <c:v>39.340000000000003</c:v>
                </c:pt>
                <c:pt idx="381">
                  <c:v>39.700000000000003</c:v>
                </c:pt>
                <c:pt idx="382">
                  <c:v>40.74</c:v>
                </c:pt>
                <c:pt idx="383">
                  <c:v>40.79</c:v>
                </c:pt>
                <c:pt idx="384">
                  <c:v>40.619999999999997</c:v>
                </c:pt>
                <c:pt idx="385">
                  <c:v>43.22</c:v>
                </c:pt>
                <c:pt idx="386">
                  <c:v>39.43</c:v>
                </c:pt>
                <c:pt idx="387">
                  <c:v>41.71</c:v>
                </c:pt>
                <c:pt idx="388">
                  <c:v>55.08</c:v>
                </c:pt>
                <c:pt idx="389">
                  <c:v>43.48</c:v>
                </c:pt>
                <c:pt idx="390">
                  <c:v>42.75</c:v>
                </c:pt>
                <c:pt idx="391">
                  <c:v>40.17</c:v>
                </c:pt>
                <c:pt idx="392">
                  <c:v>50.63</c:v>
                </c:pt>
                <c:pt idx="393">
                  <c:v>41.1</c:v>
                </c:pt>
                <c:pt idx="394">
                  <c:v>50.04</c:v>
                </c:pt>
                <c:pt idx="395">
                  <c:v>41.08</c:v>
                </c:pt>
                <c:pt idx="396">
                  <c:v>40.99</c:v>
                </c:pt>
                <c:pt idx="397">
                  <c:v>50.19</c:v>
                </c:pt>
                <c:pt idx="398">
                  <c:v>40</c:v>
                </c:pt>
                <c:pt idx="399">
                  <c:v>39.619999999999997</c:v>
                </c:pt>
                <c:pt idx="400">
                  <c:v>41.13</c:v>
                </c:pt>
                <c:pt idx="401">
                  <c:v>39.659999999999997</c:v>
                </c:pt>
                <c:pt idx="402">
                  <c:v>40.79</c:v>
                </c:pt>
                <c:pt idx="403">
                  <c:v>40.29</c:v>
                </c:pt>
                <c:pt idx="404">
                  <c:v>39.99</c:v>
                </c:pt>
                <c:pt idx="405">
                  <c:v>40.14</c:v>
                </c:pt>
                <c:pt idx="406">
                  <c:v>51.09</c:v>
                </c:pt>
                <c:pt idx="407">
                  <c:v>40.200000000000003</c:v>
                </c:pt>
                <c:pt idx="408">
                  <c:v>42.66</c:v>
                </c:pt>
                <c:pt idx="409">
                  <c:v>39.32</c:v>
                </c:pt>
                <c:pt idx="410">
                  <c:v>50.81</c:v>
                </c:pt>
                <c:pt idx="411">
                  <c:v>40</c:v>
                </c:pt>
                <c:pt idx="412">
                  <c:v>42.73</c:v>
                </c:pt>
                <c:pt idx="413">
                  <c:v>39.65</c:v>
                </c:pt>
                <c:pt idx="414">
                  <c:v>52.54</c:v>
                </c:pt>
                <c:pt idx="415">
                  <c:v>40.01</c:v>
                </c:pt>
                <c:pt idx="416">
                  <c:v>39.69</c:v>
                </c:pt>
                <c:pt idx="417">
                  <c:v>40.51</c:v>
                </c:pt>
                <c:pt idx="418">
                  <c:v>40.86</c:v>
                </c:pt>
                <c:pt idx="419">
                  <c:v>40.46</c:v>
                </c:pt>
                <c:pt idx="420">
                  <c:v>40.21</c:v>
                </c:pt>
                <c:pt idx="421">
                  <c:v>39.76</c:v>
                </c:pt>
                <c:pt idx="422">
                  <c:v>40.74</c:v>
                </c:pt>
                <c:pt idx="423">
                  <c:v>39.15</c:v>
                </c:pt>
                <c:pt idx="424">
                  <c:v>41.32</c:v>
                </c:pt>
                <c:pt idx="425">
                  <c:v>40.090000000000003</c:v>
                </c:pt>
                <c:pt idx="426">
                  <c:v>40.28</c:v>
                </c:pt>
                <c:pt idx="427">
                  <c:v>38.76</c:v>
                </c:pt>
                <c:pt idx="428">
                  <c:v>42.69</c:v>
                </c:pt>
                <c:pt idx="429">
                  <c:v>41.13</c:v>
                </c:pt>
                <c:pt idx="430">
                  <c:v>42.13</c:v>
                </c:pt>
                <c:pt idx="431">
                  <c:v>40.659999999999997</c:v>
                </c:pt>
                <c:pt idx="432">
                  <c:v>38.67</c:v>
                </c:pt>
                <c:pt idx="433">
                  <c:v>40.450000000000003</c:v>
                </c:pt>
                <c:pt idx="434">
                  <c:v>41.07</c:v>
                </c:pt>
                <c:pt idx="435">
                  <c:v>40.08</c:v>
                </c:pt>
                <c:pt idx="436">
                  <c:v>39.67</c:v>
                </c:pt>
                <c:pt idx="437">
                  <c:v>51.39</c:v>
                </c:pt>
                <c:pt idx="438">
                  <c:v>39.369999999999997</c:v>
                </c:pt>
                <c:pt idx="439">
                  <c:v>41.19</c:v>
                </c:pt>
                <c:pt idx="440">
                  <c:v>50.12</c:v>
                </c:pt>
                <c:pt idx="441">
                  <c:v>41.05</c:v>
                </c:pt>
                <c:pt idx="442">
                  <c:v>40.39</c:v>
                </c:pt>
                <c:pt idx="443">
                  <c:v>52.48</c:v>
                </c:pt>
                <c:pt idx="444">
                  <c:v>39.24</c:v>
                </c:pt>
                <c:pt idx="445">
                  <c:v>38.67</c:v>
                </c:pt>
                <c:pt idx="446">
                  <c:v>38.67</c:v>
                </c:pt>
                <c:pt idx="447">
                  <c:v>41.13</c:v>
                </c:pt>
                <c:pt idx="448">
                  <c:v>40.630000000000003</c:v>
                </c:pt>
                <c:pt idx="449">
                  <c:v>52.41</c:v>
                </c:pt>
                <c:pt idx="450">
                  <c:v>39.93</c:v>
                </c:pt>
                <c:pt idx="451">
                  <c:v>39.21</c:v>
                </c:pt>
                <c:pt idx="452">
                  <c:v>39.909999999999997</c:v>
                </c:pt>
                <c:pt idx="453">
                  <c:v>43.04</c:v>
                </c:pt>
                <c:pt idx="454">
                  <c:v>39.61</c:v>
                </c:pt>
                <c:pt idx="455">
                  <c:v>53.94</c:v>
                </c:pt>
                <c:pt idx="456">
                  <c:v>42.12</c:v>
                </c:pt>
                <c:pt idx="457">
                  <c:v>44.39</c:v>
                </c:pt>
                <c:pt idx="458">
                  <c:v>39.880000000000003</c:v>
                </c:pt>
                <c:pt idx="459">
                  <c:v>38.69</c:v>
                </c:pt>
                <c:pt idx="460">
                  <c:v>38.65</c:v>
                </c:pt>
                <c:pt idx="461">
                  <c:v>41.5</c:v>
                </c:pt>
                <c:pt idx="462">
                  <c:v>39.549999999999997</c:v>
                </c:pt>
                <c:pt idx="463">
                  <c:v>39.130000000000003</c:v>
                </c:pt>
                <c:pt idx="464">
                  <c:v>40.479999999999997</c:v>
                </c:pt>
                <c:pt idx="465">
                  <c:v>47.84</c:v>
                </c:pt>
                <c:pt idx="466">
                  <c:v>41.6</c:v>
                </c:pt>
                <c:pt idx="467">
                  <c:v>39.9</c:v>
                </c:pt>
                <c:pt idx="468">
                  <c:v>39.79</c:v>
                </c:pt>
                <c:pt idx="469">
                  <c:v>40.630000000000003</c:v>
                </c:pt>
                <c:pt idx="470">
                  <c:v>39.71</c:v>
                </c:pt>
                <c:pt idx="471">
                  <c:v>49.67</c:v>
                </c:pt>
                <c:pt idx="472">
                  <c:v>40.01</c:v>
                </c:pt>
                <c:pt idx="473">
                  <c:v>41.11</c:v>
                </c:pt>
                <c:pt idx="474">
                  <c:v>40.22</c:v>
                </c:pt>
                <c:pt idx="475">
                  <c:v>38.69</c:v>
                </c:pt>
                <c:pt idx="476">
                  <c:v>39.96</c:v>
                </c:pt>
                <c:pt idx="477">
                  <c:v>42.03</c:v>
                </c:pt>
                <c:pt idx="478">
                  <c:v>39.299999999999997</c:v>
                </c:pt>
                <c:pt idx="479">
                  <c:v>52.72</c:v>
                </c:pt>
                <c:pt idx="480">
                  <c:v>40.93</c:v>
                </c:pt>
                <c:pt idx="481">
                  <c:v>41.19</c:v>
                </c:pt>
                <c:pt idx="482">
                  <c:v>42.38</c:v>
                </c:pt>
                <c:pt idx="483">
                  <c:v>51.06</c:v>
                </c:pt>
                <c:pt idx="484">
                  <c:v>40.51</c:v>
                </c:pt>
                <c:pt idx="485">
                  <c:v>40.71</c:v>
                </c:pt>
                <c:pt idx="486">
                  <c:v>41.25</c:v>
                </c:pt>
                <c:pt idx="487">
                  <c:v>40.33</c:v>
                </c:pt>
                <c:pt idx="488">
                  <c:v>41.43</c:v>
                </c:pt>
                <c:pt idx="489">
                  <c:v>39.26</c:v>
                </c:pt>
                <c:pt idx="490">
                  <c:v>39.58</c:v>
                </c:pt>
                <c:pt idx="491">
                  <c:v>41.04</c:v>
                </c:pt>
                <c:pt idx="492">
                  <c:v>39.869999999999997</c:v>
                </c:pt>
                <c:pt idx="493">
                  <c:v>39.409999999999997</c:v>
                </c:pt>
                <c:pt idx="494">
                  <c:v>43.37</c:v>
                </c:pt>
                <c:pt idx="495">
                  <c:v>51.69</c:v>
                </c:pt>
                <c:pt idx="496">
                  <c:v>40.020000000000003</c:v>
                </c:pt>
                <c:pt idx="497">
                  <c:v>40.229999999999997</c:v>
                </c:pt>
                <c:pt idx="498">
                  <c:v>41.63</c:v>
                </c:pt>
                <c:pt idx="499">
                  <c:v>50.4</c:v>
                </c:pt>
                <c:pt idx="500">
                  <c:v>41.24</c:v>
                </c:pt>
                <c:pt idx="501">
                  <c:v>50.67</c:v>
                </c:pt>
                <c:pt idx="502">
                  <c:v>43.67</c:v>
                </c:pt>
                <c:pt idx="503">
                  <c:v>41.99</c:v>
                </c:pt>
                <c:pt idx="504">
                  <c:v>39.15</c:v>
                </c:pt>
                <c:pt idx="505">
                  <c:v>40.61</c:v>
                </c:pt>
                <c:pt idx="506">
                  <c:v>39.36</c:v>
                </c:pt>
                <c:pt idx="507">
                  <c:v>51.47</c:v>
                </c:pt>
                <c:pt idx="508">
                  <c:v>51.52</c:v>
                </c:pt>
                <c:pt idx="509">
                  <c:v>40.270000000000003</c:v>
                </c:pt>
                <c:pt idx="510">
                  <c:v>39.72</c:v>
                </c:pt>
                <c:pt idx="511">
                  <c:v>42.97</c:v>
                </c:pt>
                <c:pt idx="512">
                  <c:v>40.47</c:v>
                </c:pt>
                <c:pt idx="513">
                  <c:v>39.659999999999997</c:v>
                </c:pt>
                <c:pt idx="514">
                  <c:v>39.5</c:v>
                </c:pt>
                <c:pt idx="515">
                  <c:v>51.15</c:v>
                </c:pt>
                <c:pt idx="516">
                  <c:v>52.7</c:v>
                </c:pt>
                <c:pt idx="517">
                  <c:v>39.76</c:v>
                </c:pt>
                <c:pt idx="518">
                  <c:v>50.74</c:v>
                </c:pt>
                <c:pt idx="519">
                  <c:v>40.61</c:v>
                </c:pt>
                <c:pt idx="520">
                  <c:v>39.36</c:v>
                </c:pt>
                <c:pt idx="521">
                  <c:v>40.26</c:v>
                </c:pt>
                <c:pt idx="522">
                  <c:v>42.43</c:v>
                </c:pt>
                <c:pt idx="523">
                  <c:v>39.159999999999997</c:v>
                </c:pt>
                <c:pt idx="524">
                  <c:v>40.799999999999997</c:v>
                </c:pt>
                <c:pt idx="525">
                  <c:v>40.67</c:v>
                </c:pt>
                <c:pt idx="526">
                  <c:v>41.31</c:v>
                </c:pt>
                <c:pt idx="527">
                  <c:v>41.01</c:v>
                </c:pt>
                <c:pt idx="528">
                  <c:v>39.68</c:v>
                </c:pt>
                <c:pt idx="529">
                  <c:v>40.07</c:v>
                </c:pt>
                <c:pt idx="530">
                  <c:v>40.840000000000003</c:v>
                </c:pt>
                <c:pt idx="531">
                  <c:v>39.26</c:v>
                </c:pt>
                <c:pt idx="532">
                  <c:v>39.479999999999997</c:v>
                </c:pt>
                <c:pt idx="533">
                  <c:v>40.049999999999997</c:v>
                </c:pt>
                <c:pt idx="534">
                  <c:v>41.13</c:v>
                </c:pt>
                <c:pt idx="535">
                  <c:v>40.54</c:v>
                </c:pt>
                <c:pt idx="536">
                  <c:v>40.08</c:v>
                </c:pt>
                <c:pt idx="537">
                  <c:v>52.69</c:v>
                </c:pt>
                <c:pt idx="538">
                  <c:v>40.28</c:v>
                </c:pt>
                <c:pt idx="539">
                  <c:v>39.520000000000003</c:v>
                </c:pt>
                <c:pt idx="540">
                  <c:v>40</c:v>
                </c:pt>
                <c:pt idx="541">
                  <c:v>43.34</c:v>
                </c:pt>
                <c:pt idx="542">
                  <c:v>40.57</c:v>
                </c:pt>
                <c:pt idx="543">
                  <c:v>39.229999999999997</c:v>
                </c:pt>
                <c:pt idx="544">
                  <c:v>41.31</c:v>
                </c:pt>
                <c:pt idx="545">
                  <c:v>51</c:v>
                </c:pt>
                <c:pt idx="546">
                  <c:v>40.58</c:v>
                </c:pt>
                <c:pt idx="547">
                  <c:v>39.74</c:v>
                </c:pt>
                <c:pt idx="548">
                  <c:v>52.47</c:v>
                </c:pt>
                <c:pt idx="549">
                  <c:v>40.68</c:v>
                </c:pt>
                <c:pt idx="550">
                  <c:v>40.450000000000003</c:v>
                </c:pt>
                <c:pt idx="551">
                  <c:v>42.71</c:v>
                </c:pt>
                <c:pt idx="552">
                  <c:v>39.590000000000003</c:v>
                </c:pt>
                <c:pt idx="553">
                  <c:v>40.06</c:v>
                </c:pt>
                <c:pt idx="554">
                  <c:v>40.67</c:v>
                </c:pt>
                <c:pt idx="555">
                  <c:v>41.08</c:v>
                </c:pt>
                <c:pt idx="556">
                  <c:v>50.95</c:v>
                </c:pt>
                <c:pt idx="557">
                  <c:v>50.14</c:v>
                </c:pt>
                <c:pt idx="558">
                  <c:v>39.270000000000003</c:v>
                </c:pt>
                <c:pt idx="559">
                  <c:v>39.26</c:v>
                </c:pt>
                <c:pt idx="560">
                  <c:v>51.11</c:v>
                </c:pt>
                <c:pt idx="561">
                  <c:v>40.119999999999997</c:v>
                </c:pt>
                <c:pt idx="562">
                  <c:v>45.11</c:v>
                </c:pt>
                <c:pt idx="563">
                  <c:v>39.26</c:v>
                </c:pt>
                <c:pt idx="564">
                  <c:v>40.18</c:v>
                </c:pt>
                <c:pt idx="565">
                  <c:v>41.06</c:v>
                </c:pt>
                <c:pt idx="566">
                  <c:v>40.11</c:v>
                </c:pt>
                <c:pt idx="567">
                  <c:v>39.42</c:v>
                </c:pt>
                <c:pt idx="568">
                  <c:v>38.9</c:v>
                </c:pt>
                <c:pt idx="569">
                  <c:v>41.06</c:v>
                </c:pt>
                <c:pt idx="570">
                  <c:v>42.72</c:v>
                </c:pt>
                <c:pt idx="571">
                  <c:v>39.29</c:v>
                </c:pt>
                <c:pt idx="572">
                  <c:v>40.770000000000003</c:v>
                </c:pt>
                <c:pt idx="573">
                  <c:v>40.299999999999997</c:v>
                </c:pt>
                <c:pt idx="574">
                  <c:v>40.020000000000003</c:v>
                </c:pt>
                <c:pt idx="575">
                  <c:v>39.950000000000003</c:v>
                </c:pt>
                <c:pt idx="576">
                  <c:v>42.92</c:v>
                </c:pt>
                <c:pt idx="577">
                  <c:v>40.26</c:v>
                </c:pt>
                <c:pt idx="578">
                  <c:v>42.28</c:v>
                </c:pt>
                <c:pt idx="579">
                  <c:v>40.700000000000003</c:v>
                </c:pt>
                <c:pt idx="580">
                  <c:v>42.02</c:v>
                </c:pt>
                <c:pt idx="581">
                  <c:v>39.93</c:v>
                </c:pt>
                <c:pt idx="582">
                  <c:v>40.200000000000003</c:v>
                </c:pt>
                <c:pt idx="583">
                  <c:v>40.68</c:v>
                </c:pt>
                <c:pt idx="584">
                  <c:v>40.76</c:v>
                </c:pt>
                <c:pt idx="585">
                  <c:v>44.28</c:v>
                </c:pt>
                <c:pt idx="586">
                  <c:v>39.479999999999997</c:v>
                </c:pt>
                <c:pt idx="587">
                  <c:v>41.91</c:v>
                </c:pt>
                <c:pt idx="588">
                  <c:v>40.659999999999997</c:v>
                </c:pt>
                <c:pt idx="589">
                  <c:v>41.36</c:v>
                </c:pt>
                <c:pt idx="590">
                  <c:v>39.58</c:v>
                </c:pt>
                <c:pt idx="591">
                  <c:v>43.63</c:v>
                </c:pt>
                <c:pt idx="592">
                  <c:v>40.98</c:v>
                </c:pt>
                <c:pt idx="593">
                  <c:v>39.19</c:v>
                </c:pt>
                <c:pt idx="594">
                  <c:v>50.59</c:v>
                </c:pt>
                <c:pt idx="595">
                  <c:v>39.1</c:v>
                </c:pt>
                <c:pt idx="596">
                  <c:v>41.97</c:v>
                </c:pt>
                <c:pt idx="597">
                  <c:v>40.92</c:v>
                </c:pt>
                <c:pt idx="598">
                  <c:v>43.45</c:v>
                </c:pt>
                <c:pt idx="599">
                  <c:v>44.14</c:v>
                </c:pt>
                <c:pt idx="600">
                  <c:v>50.52</c:v>
                </c:pt>
                <c:pt idx="601">
                  <c:v>41.88</c:v>
                </c:pt>
                <c:pt idx="602">
                  <c:v>47.99</c:v>
                </c:pt>
                <c:pt idx="603">
                  <c:v>50.73</c:v>
                </c:pt>
                <c:pt idx="604">
                  <c:v>40.04</c:v>
                </c:pt>
                <c:pt idx="605">
                  <c:v>40.17</c:v>
                </c:pt>
                <c:pt idx="606">
                  <c:v>39.630000000000003</c:v>
                </c:pt>
                <c:pt idx="607">
                  <c:v>39.5</c:v>
                </c:pt>
                <c:pt idx="608">
                  <c:v>41.97</c:v>
                </c:pt>
                <c:pt idx="609">
                  <c:v>41.16</c:v>
                </c:pt>
                <c:pt idx="610">
                  <c:v>39.21</c:v>
                </c:pt>
                <c:pt idx="611">
                  <c:v>41.06</c:v>
                </c:pt>
                <c:pt idx="612">
                  <c:v>39.479999999999997</c:v>
                </c:pt>
                <c:pt idx="613">
                  <c:v>42.06</c:v>
                </c:pt>
                <c:pt idx="614">
                  <c:v>41</c:v>
                </c:pt>
                <c:pt idx="615">
                  <c:v>40.97</c:v>
                </c:pt>
                <c:pt idx="616">
                  <c:v>40.4</c:v>
                </c:pt>
                <c:pt idx="617">
                  <c:v>39.15</c:v>
                </c:pt>
                <c:pt idx="618">
                  <c:v>50.59</c:v>
                </c:pt>
                <c:pt idx="619">
                  <c:v>39.340000000000003</c:v>
                </c:pt>
                <c:pt idx="620">
                  <c:v>44.17</c:v>
                </c:pt>
                <c:pt idx="621">
                  <c:v>41.43</c:v>
                </c:pt>
                <c:pt idx="622">
                  <c:v>50.63</c:v>
                </c:pt>
                <c:pt idx="623">
                  <c:v>39.76</c:v>
                </c:pt>
                <c:pt idx="624">
                  <c:v>43.72</c:v>
                </c:pt>
                <c:pt idx="625">
                  <c:v>40.15</c:v>
                </c:pt>
                <c:pt idx="626">
                  <c:v>52.45</c:v>
                </c:pt>
                <c:pt idx="627">
                  <c:v>39.159999999999997</c:v>
                </c:pt>
                <c:pt idx="628">
                  <c:v>41.37</c:v>
                </c:pt>
                <c:pt idx="629">
                  <c:v>51.06</c:v>
                </c:pt>
                <c:pt idx="630">
                  <c:v>41.59</c:v>
                </c:pt>
                <c:pt idx="631">
                  <c:v>40.25</c:v>
                </c:pt>
                <c:pt idx="632">
                  <c:v>39.630000000000003</c:v>
                </c:pt>
                <c:pt idx="633">
                  <c:v>41.39</c:v>
                </c:pt>
                <c:pt idx="634">
                  <c:v>39.229999999999997</c:v>
                </c:pt>
                <c:pt idx="635">
                  <c:v>39.549999999999997</c:v>
                </c:pt>
                <c:pt idx="636">
                  <c:v>39.380000000000003</c:v>
                </c:pt>
                <c:pt idx="637">
                  <c:v>51.06</c:v>
                </c:pt>
                <c:pt idx="638">
                  <c:v>40.24</c:v>
                </c:pt>
                <c:pt idx="639">
                  <c:v>43.75</c:v>
                </c:pt>
                <c:pt idx="640">
                  <c:v>43.74</c:v>
                </c:pt>
                <c:pt idx="641">
                  <c:v>41.92</c:v>
                </c:pt>
                <c:pt idx="642">
                  <c:v>50.87</c:v>
                </c:pt>
                <c:pt idx="643">
                  <c:v>50.52</c:v>
                </c:pt>
                <c:pt idx="644">
                  <c:v>39.26</c:v>
                </c:pt>
                <c:pt idx="645">
                  <c:v>40.659999999999997</c:v>
                </c:pt>
                <c:pt idx="646">
                  <c:v>39.54</c:v>
                </c:pt>
                <c:pt idx="647">
                  <c:v>41.61</c:v>
                </c:pt>
                <c:pt idx="648">
                  <c:v>40.06</c:v>
                </c:pt>
                <c:pt idx="649">
                  <c:v>42.05</c:v>
                </c:pt>
                <c:pt idx="650">
                  <c:v>40.06</c:v>
                </c:pt>
                <c:pt idx="651">
                  <c:v>44.3</c:v>
                </c:pt>
                <c:pt idx="652">
                  <c:v>40.71</c:v>
                </c:pt>
                <c:pt idx="653">
                  <c:v>40.1</c:v>
                </c:pt>
                <c:pt idx="654">
                  <c:v>40.630000000000003</c:v>
                </c:pt>
                <c:pt idx="655">
                  <c:v>39.86</c:v>
                </c:pt>
                <c:pt idx="656">
                  <c:v>41.78</c:v>
                </c:pt>
                <c:pt idx="657">
                  <c:v>43.54</c:v>
                </c:pt>
                <c:pt idx="658">
                  <c:v>38.93</c:v>
                </c:pt>
                <c:pt idx="659">
                  <c:v>39.04</c:v>
                </c:pt>
                <c:pt idx="660">
                  <c:v>43.66</c:v>
                </c:pt>
                <c:pt idx="661">
                  <c:v>40.15</c:v>
                </c:pt>
                <c:pt idx="662">
                  <c:v>50.16</c:v>
                </c:pt>
                <c:pt idx="663">
                  <c:v>41.8</c:v>
                </c:pt>
                <c:pt idx="664">
                  <c:v>40.26</c:v>
                </c:pt>
                <c:pt idx="665">
                  <c:v>48.24</c:v>
                </c:pt>
                <c:pt idx="666">
                  <c:v>41.62</c:v>
                </c:pt>
                <c:pt idx="667">
                  <c:v>39.11</c:v>
                </c:pt>
                <c:pt idx="668">
                  <c:v>53.32</c:v>
                </c:pt>
                <c:pt idx="669">
                  <c:v>42.01</c:v>
                </c:pt>
                <c:pt idx="670">
                  <c:v>41.91</c:v>
                </c:pt>
                <c:pt idx="671">
                  <c:v>40.43</c:v>
                </c:pt>
                <c:pt idx="672">
                  <c:v>39.07</c:v>
                </c:pt>
                <c:pt idx="673">
                  <c:v>39.44</c:v>
                </c:pt>
                <c:pt idx="674">
                  <c:v>39.35</c:v>
                </c:pt>
                <c:pt idx="675">
                  <c:v>44.36</c:v>
                </c:pt>
                <c:pt idx="676">
                  <c:v>41.45</c:v>
                </c:pt>
                <c:pt idx="677">
                  <c:v>41.56</c:v>
                </c:pt>
                <c:pt idx="678">
                  <c:v>40.090000000000003</c:v>
                </c:pt>
                <c:pt idx="679">
                  <c:v>39.86</c:v>
                </c:pt>
                <c:pt idx="680">
                  <c:v>40.01</c:v>
                </c:pt>
                <c:pt idx="681">
                  <c:v>43.58</c:v>
                </c:pt>
                <c:pt idx="682">
                  <c:v>42.88</c:v>
                </c:pt>
                <c:pt idx="683">
                  <c:v>41.7</c:v>
                </c:pt>
                <c:pt idx="684">
                  <c:v>40.299999999999997</c:v>
                </c:pt>
                <c:pt idx="685">
                  <c:v>43.63</c:v>
                </c:pt>
                <c:pt idx="686">
                  <c:v>44.45</c:v>
                </c:pt>
                <c:pt idx="687">
                  <c:v>42.23</c:v>
                </c:pt>
                <c:pt idx="688">
                  <c:v>40.22</c:v>
                </c:pt>
                <c:pt idx="689">
                  <c:v>40.61</c:v>
                </c:pt>
                <c:pt idx="690">
                  <c:v>43.54</c:v>
                </c:pt>
                <c:pt idx="691">
                  <c:v>43.96</c:v>
                </c:pt>
                <c:pt idx="692">
                  <c:v>43.66</c:v>
                </c:pt>
                <c:pt idx="693">
                  <c:v>40.07</c:v>
                </c:pt>
                <c:pt idx="694">
                  <c:v>41.37</c:v>
                </c:pt>
                <c:pt idx="695">
                  <c:v>43.27</c:v>
                </c:pt>
                <c:pt idx="696">
                  <c:v>41.97</c:v>
                </c:pt>
                <c:pt idx="697">
                  <c:v>39.630000000000003</c:v>
                </c:pt>
                <c:pt idx="698">
                  <c:v>52.92</c:v>
                </c:pt>
                <c:pt idx="699">
                  <c:v>43.59</c:v>
                </c:pt>
                <c:pt idx="700">
                  <c:v>42.55</c:v>
                </c:pt>
                <c:pt idx="701">
                  <c:v>42.66</c:v>
                </c:pt>
                <c:pt idx="702">
                  <c:v>39.04</c:v>
                </c:pt>
                <c:pt idx="703">
                  <c:v>39.82</c:v>
                </c:pt>
                <c:pt idx="704">
                  <c:v>40.479999999999997</c:v>
                </c:pt>
                <c:pt idx="705">
                  <c:v>43.35</c:v>
                </c:pt>
                <c:pt idx="706">
                  <c:v>45.01</c:v>
                </c:pt>
                <c:pt idx="707">
                  <c:v>40.119999999999997</c:v>
                </c:pt>
                <c:pt idx="708">
                  <c:v>40.130000000000003</c:v>
                </c:pt>
                <c:pt idx="709">
                  <c:v>39.31</c:v>
                </c:pt>
                <c:pt idx="710">
                  <c:v>39.799999999999997</c:v>
                </c:pt>
                <c:pt idx="711">
                  <c:v>41.39</c:v>
                </c:pt>
                <c:pt idx="712">
                  <c:v>39.200000000000003</c:v>
                </c:pt>
                <c:pt idx="713">
                  <c:v>41.52</c:v>
                </c:pt>
                <c:pt idx="714">
                  <c:v>41.21</c:v>
                </c:pt>
                <c:pt idx="715">
                  <c:v>39.86</c:v>
                </c:pt>
                <c:pt idx="716">
                  <c:v>44.19</c:v>
                </c:pt>
                <c:pt idx="717">
                  <c:v>41.91</c:v>
                </c:pt>
                <c:pt idx="718">
                  <c:v>39.479999999999997</c:v>
                </c:pt>
                <c:pt idx="719">
                  <c:v>39.71</c:v>
                </c:pt>
                <c:pt idx="720">
                  <c:v>40.340000000000003</c:v>
                </c:pt>
                <c:pt idx="721">
                  <c:v>40.18</c:v>
                </c:pt>
                <c:pt idx="722">
                  <c:v>40.340000000000003</c:v>
                </c:pt>
                <c:pt idx="723">
                  <c:v>47.96</c:v>
                </c:pt>
                <c:pt idx="724">
                  <c:v>52.14</c:v>
                </c:pt>
                <c:pt idx="725">
                  <c:v>49.42</c:v>
                </c:pt>
                <c:pt idx="726">
                  <c:v>43.13</c:v>
                </c:pt>
                <c:pt idx="727">
                  <c:v>41.82</c:v>
                </c:pt>
                <c:pt idx="728">
                  <c:v>40.94</c:v>
                </c:pt>
                <c:pt idx="729">
                  <c:v>52.48</c:v>
                </c:pt>
                <c:pt idx="730">
                  <c:v>39.270000000000003</c:v>
                </c:pt>
                <c:pt idx="731">
                  <c:v>41.38</c:v>
                </c:pt>
                <c:pt idx="732">
                  <c:v>40.57</c:v>
                </c:pt>
                <c:pt idx="733">
                  <c:v>38.86</c:v>
                </c:pt>
                <c:pt idx="734">
                  <c:v>39.07</c:v>
                </c:pt>
                <c:pt idx="735">
                  <c:v>43.95</c:v>
                </c:pt>
                <c:pt idx="736">
                  <c:v>49.21</c:v>
                </c:pt>
                <c:pt idx="737">
                  <c:v>50.5</c:v>
                </c:pt>
                <c:pt idx="738">
                  <c:v>42.86</c:v>
                </c:pt>
                <c:pt idx="739">
                  <c:v>41.84</c:v>
                </c:pt>
                <c:pt idx="740">
                  <c:v>41.18</c:v>
                </c:pt>
                <c:pt idx="741">
                  <c:v>43.66</c:v>
                </c:pt>
                <c:pt idx="742">
                  <c:v>49.03</c:v>
                </c:pt>
                <c:pt idx="743">
                  <c:v>42.43</c:v>
                </c:pt>
                <c:pt idx="744">
                  <c:v>49.91</c:v>
                </c:pt>
                <c:pt idx="745">
                  <c:v>48.45</c:v>
                </c:pt>
                <c:pt idx="746">
                  <c:v>41.37</c:v>
                </c:pt>
                <c:pt idx="747">
                  <c:v>39.97</c:v>
                </c:pt>
                <c:pt idx="748">
                  <c:v>40.22</c:v>
                </c:pt>
                <c:pt idx="749">
                  <c:v>40.950000000000003</c:v>
                </c:pt>
                <c:pt idx="750">
                  <c:v>42.66</c:v>
                </c:pt>
                <c:pt idx="751">
                  <c:v>47.42</c:v>
                </c:pt>
                <c:pt idx="752">
                  <c:v>41.45</c:v>
                </c:pt>
                <c:pt idx="753">
                  <c:v>41.55</c:v>
                </c:pt>
                <c:pt idx="754">
                  <c:v>39.57</c:v>
                </c:pt>
                <c:pt idx="755">
                  <c:v>39.01</c:v>
                </c:pt>
                <c:pt idx="756">
                  <c:v>44.73</c:v>
                </c:pt>
                <c:pt idx="757">
                  <c:v>42.93</c:v>
                </c:pt>
                <c:pt idx="758">
                  <c:v>41.14</c:v>
                </c:pt>
                <c:pt idx="759">
                  <c:v>41.89</c:v>
                </c:pt>
                <c:pt idx="760">
                  <c:v>41.72</c:v>
                </c:pt>
                <c:pt idx="761">
                  <c:v>40.380000000000003</c:v>
                </c:pt>
                <c:pt idx="762">
                  <c:v>40</c:v>
                </c:pt>
                <c:pt idx="763">
                  <c:v>50</c:v>
                </c:pt>
                <c:pt idx="764">
                  <c:v>39.659999999999997</c:v>
                </c:pt>
                <c:pt idx="765">
                  <c:v>41.59</c:v>
                </c:pt>
                <c:pt idx="766">
                  <c:v>40.25</c:v>
                </c:pt>
                <c:pt idx="767">
                  <c:v>41.78</c:v>
                </c:pt>
                <c:pt idx="768">
                  <c:v>50.14</c:v>
                </c:pt>
                <c:pt idx="769">
                  <c:v>41.4</c:v>
                </c:pt>
                <c:pt idx="770">
                  <c:v>40.92</c:v>
                </c:pt>
                <c:pt idx="771">
                  <c:v>41.97</c:v>
                </c:pt>
                <c:pt idx="772">
                  <c:v>40.92</c:v>
                </c:pt>
                <c:pt idx="773">
                  <c:v>41.64</c:v>
                </c:pt>
                <c:pt idx="774">
                  <c:v>43.52</c:v>
                </c:pt>
                <c:pt idx="775">
                  <c:v>40.200000000000003</c:v>
                </c:pt>
                <c:pt idx="776">
                  <c:v>40.520000000000003</c:v>
                </c:pt>
                <c:pt idx="777">
                  <c:v>40.43</c:v>
                </c:pt>
                <c:pt idx="778">
                  <c:v>39.200000000000003</c:v>
                </c:pt>
                <c:pt idx="779">
                  <c:v>40.409999999999997</c:v>
                </c:pt>
                <c:pt idx="780">
                  <c:v>38.89</c:v>
                </c:pt>
                <c:pt idx="781">
                  <c:v>47.37</c:v>
                </c:pt>
                <c:pt idx="782">
                  <c:v>39.01</c:v>
                </c:pt>
                <c:pt idx="783">
                  <c:v>41.25</c:v>
                </c:pt>
                <c:pt idx="784">
                  <c:v>40.090000000000003</c:v>
                </c:pt>
                <c:pt idx="785">
                  <c:v>49.58</c:v>
                </c:pt>
                <c:pt idx="786">
                  <c:v>43.73</c:v>
                </c:pt>
                <c:pt idx="787">
                  <c:v>50.17</c:v>
                </c:pt>
                <c:pt idx="788">
                  <c:v>40.08</c:v>
                </c:pt>
                <c:pt idx="789">
                  <c:v>48.16</c:v>
                </c:pt>
                <c:pt idx="790">
                  <c:v>52.9</c:v>
                </c:pt>
                <c:pt idx="791">
                  <c:v>40.020000000000003</c:v>
                </c:pt>
                <c:pt idx="792">
                  <c:v>42.26</c:v>
                </c:pt>
                <c:pt idx="793">
                  <c:v>41.97</c:v>
                </c:pt>
                <c:pt idx="794">
                  <c:v>40.22</c:v>
                </c:pt>
                <c:pt idx="795">
                  <c:v>42</c:v>
                </c:pt>
                <c:pt idx="796">
                  <c:v>43.08</c:v>
                </c:pt>
                <c:pt idx="797">
                  <c:v>43.76</c:v>
                </c:pt>
                <c:pt idx="798">
                  <c:v>40.380000000000003</c:v>
                </c:pt>
                <c:pt idx="799">
                  <c:v>50.43</c:v>
                </c:pt>
                <c:pt idx="800">
                  <c:v>43.48</c:v>
                </c:pt>
                <c:pt idx="801">
                  <c:v>41.1</c:v>
                </c:pt>
                <c:pt idx="802">
                  <c:v>50.47</c:v>
                </c:pt>
                <c:pt idx="803">
                  <c:v>41.88</c:v>
                </c:pt>
                <c:pt idx="804">
                  <c:v>43.27</c:v>
                </c:pt>
                <c:pt idx="805">
                  <c:v>41.16</c:v>
                </c:pt>
                <c:pt idx="806">
                  <c:v>43.62</c:v>
                </c:pt>
                <c:pt idx="807">
                  <c:v>39.03</c:v>
                </c:pt>
                <c:pt idx="808">
                  <c:v>43.55</c:v>
                </c:pt>
                <c:pt idx="809">
                  <c:v>41.17</c:v>
                </c:pt>
                <c:pt idx="810">
                  <c:v>39.47</c:v>
                </c:pt>
                <c:pt idx="811">
                  <c:v>41.55</c:v>
                </c:pt>
                <c:pt idx="812">
                  <c:v>41.72</c:v>
                </c:pt>
                <c:pt idx="813">
                  <c:v>40.71</c:v>
                </c:pt>
                <c:pt idx="814">
                  <c:v>39.299999999999997</c:v>
                </c:pt>
                <c:pt idx="815">
                  <c:v>39.14</c:v>
                </c:pt>
                <c:pt idx="816">
                  <c:v>41.78</c:v>
                </c:pt>
                <c:pt idx="817">
                  <c:v>39.450000000000003</c:v>
                </c:pt>
                <c:pt idx="818">
                  <c:v>42.64</c:v>
                </c:pt>
                <c:pt idx="819">
                  <c:v>42.18</c:v>
                </c:pt>
                <c:pt idx="820">
                  <c:v>50.01</c:v>
                </c:pt>
                <c:pt idx="821">
                  <c:v>41.72</c:v>
                </c:pt>
                <c:pt idx="822">
                  <c:v>41.02</c:v>
                </c:pt>
                <c:pt idx="823">
                  <c:v>43.01</c:v>
                </c:pt>
                <c:pt idx="824">
                  <c:v>40.35</c:v>
                </c:pt>
                <c:pt idx="825">
                  <c:v>42.19</c:v>
                </c:pt>
                <c:pt idx="826">
                  <c:v>38.97</c:v>
                </c:pt>
                <c:pt idx="827">
                  <c:v>40.54</c:v>
                </c:pt>
                <c:pt idx="828">
                  <c:v>50.08</c:v>
                </c:pt>
                <c:pt idx="829">
                  <c:v>38.880000000000003</c:v>
                </c:pt>
                <c:pt idx="830">
                  <c:v>39.89</c:v>
                </c:pt>
                <c:pt idx="831">
                  <c:v>45.04</c:v>
                </c:pt>
                <c:pt idx="832">
                  <c:v>41.47</c:v>
                </c:pt>
                <c:pt idx="833">
                  <c:v>41.99</c:v>
                </c:pt>
                <c:pt idx="834">
                  <c:v>41.74</c:v>
                </c:pt>
                <c:pt idx="835">
                  <c:v>50.48</c:v>
                </c:pt>
                <c:pt idx="836">
                  <c:v>38.729999999999997</c:v>
                </c:pt>
                <c:pt idx="837">
                  <c:v>48.73</c:v>
                </c:pt>
                <c:pt idx="838">
                  <c:v>41.48</c:v>
                </c:pt>
                <c:pt idx="839">
                  <c:v>50.31</c:v>
                </c:pt>
                <c:pt idx="840">
                  <c:v>49.04</c:v>
                </c:pt>
                <c:pt idx="841">
                  <c:v>42.78</c:v>
                </c:pt>
                <c:pt idx="842">
                  <c:v>42.79</c:v>
                </c:pt>
                <c:pt idx="843">
                  <c:v>42.79</c:v>
                </c:pt>
                <c:pt idx="844">
                  <c:v>50.25</c:v>
                </c:pt>
                <c:pt idx="845">
                  <c:v>43.56</c:v>
                </c:pt>
                <c:pt idx="846">
                  <c:v>49.16</c:v>
                </c:pt>
                <c:pt idx="847">
                  <c:v>49.12</c:v>
                </c:pt>
                <c:pt idx="848">
                  <c:v>42.99</c:v>
                </c:pt>
                <c:pt idx="849">
                  <c:v>41.05</c:v>
                </c:pt>
                <c:pt idx="850">
                  <c:v>50.13</c:v>
                </c:pt>
                <c:pt idx="851">
                  <c:v>41.37</c:v>
                </c:pt>
                <c:pt idx="852">
                  <c:v>39.340000000000003</c:v>
                </c:pt>
                <c:pt idx="853">
                  <c:v>48.44</c:v>
                </c:pt>
                <c:pt idx="854">
                  <c:v>49.96</c:v>
                </c:pt>
                <c:pt idx="855">
                  <c:v>50.73</c:v>
                </c:pt>
                <c:pt idx="856">
                  <c:v>40.4</c:v>
                </c:pt>
                <c:pt idx="857">
                  <c:v>49.23</c:v>
                </c:pt>
                <c:pt idx="858">
                  <c:v>43.49</c:v>
                </c:pt>
                <c:pt idx="859">
                  <c:v>42.16</c:v>
                </c:pt>
                <c:pt idx="860">
                  <c:v>39.659999999999997</c:v>
                </c:pt>
                <c:pt idx="861">
                  <c:v>49.81</c:v>
                </c:pt>
                <c:pt idx="862">
                  <c:v>41.9</c:v>
                </c:pt>
                <c:pt idx="863">
                  <c:v>42.54</c:v>
                </c:pt>
                <c:pt idx="864">
                  <c:v>39.200000000000003</c:v>
                </c:pt>
                <c:pt idx="865">
                  <c:v>40.520000000000003</c:v>
                </c:pt>
                <c:pt idx="866">
                  <c:v>49.42</c:v>
                </c:pt>
                <c:pt idx="867">
                  <c:v>42.41</c:v>
                </c:pt>
                <c:pt idx="868">
                  <c:v>44.36</c:v>
                </c:pt>
                <c:pt idx="869">
                  <c:v>49.04</c:v>
                </c:pt>
                <c:pt idx="870">
                  <c:v>39.369999999999997</c:v>
                </c:pt>
                <c:pt idx="871">
                  <c:v>43.35</c:v>
                </c:pt>
                <c:pt idx="872">
                  <c:v>43.06</c:v>
                </c:pt>
                <c:pt idx="873">
                  <c:v>43.73</c:v>
                </c:pt>
                <c:pt idx="874">
                  <c:v>42.91</c:v>
                </c:pt>
                <c:pt idx="875">
                  <c:v>40.130000000000003</c:v>
                </c:pt>
                <c:pt idx="876">
                  <c:v>40.479999999999997</c:v>
                </c:pt>
                <c:pt idx="877">
                  <c:v>41.99</c:v>
                </c:pt>
                <c:pt idx="878">
                  <c:v>41.05</c:v>
                </c:pt>
                <c:pt idx="879">
                  <c:v>41.36</c:v>
                </c:pt>
                <c:pt idx="880">
                  <c:v>42.44</c:v>
                </c:pt>
                <c:pt idx="881">
                  <c:v>43.12</c:v>
                </c:pt>
                <c:pt idx="882">
                  <c:v>50.31</c:v>
                </c:pt>
                <c:pt idx="883">
                  <c:v>43.74</c:v>
                </c:pt>
                <c:pt idx="884">
                  <c:v>43.7</c:v>
                </c:pt>
                <c:pt idx="885">
                  <c:v>50.6</c:v>
                </c:pt>
                <c:pt idx="886">
                  <c:v>43.77</c:v>
                </c:pt>
                <c:pt idx="887">
                  <c:v>49.75</c:v>
                </c:pt>
                <c:pt idx="888">
                  <c:v>41.96</c:v>
                </c:pt>
                <c:pt idx="889">
                  <c:v>42.18</c:v>
                </c:pt>
                <c:pt idx="890">
                  <c:v>43.03</c:v>
                </c:pt>
                <c:pt idx="891">
                  <c:v>43.93</c:v>
                </c:pt>
                <c:pt idx="892">
                  <c:v>43.27</c:v>
                </c:pt>
                <c:pt idx="893">
                  <c:v>50.72</c:v>
                </c:pt>
                <c:pt idx="894">
                  <c:v>43.12</c:v>
                </c:pt>
                <c:pt idx="895">
                  <c:v>41.27</c:v>
                </c:pt>
                <c:pt idx="896">
                  <c:v>43.86</c:v>
                </c:pt>
                <c:pt idx="897">
                  <c:v>42.48</c:v>
                </c:pt>
                <c:pt idx="898">
                  <c:v>49.14</c:v>
                </c:pt>
                <c:pt idx="899">
                  <c:v>49.59</c:v>
                </c:pt>
                <c:pt idx="900">
                  <c:v>43.86</c:v>
                </c:pt>
                <c:pt idx="901">
                  <c:v>50.36</c:v>
                </c:pt>
                <c:pt idx="902">
                  <c:v>47.57</c:v>
                </c:pt>
                <c:pt idx="903">
                  <c:v>43.97</c:v>
                </c:pt>
                <c:pt idx="904">
                  <c:v>42.33</c:v>
                </c:pt>
                <c:pt idx="905">
                  <c:v>43.87</c:v>
                </c:pt>
                <c:pt idx="906">
                  <c:v>42.38</c:v>
                </c:pt>
                <c:pt idx="907">
                  <c:v>42.87</c:v>
                </c:pt>
                <c:pt idx="908">
                  <c:v>48.97</c:v>
                </c:pt>
                <c:pt idx="909">
                  <c:v>43.55</c:v>
                </c:pt>
                <c:pt idx="910">
                  <c:v>49.14</c:v>
                </c:pt>
                <c:pt idx="911">
                  <c:v>45.86</c:v>
                </c:pt>
                <c:pt idx="912">
                  <c:v>46.09</c:v>
                </c:pt>
                <c:pt idx="913">
                  <c:v>44.05</c:v>
                </c:pt>
                <c:pt idx="914">
                  <c:v>47.66</c:v>
                </c:pt>
                <c:pt idx="915">
                  <c:v>41.88</c:v>
                </c:pt>
                <c:pt idx="916">
                  <c:v>45.88</c:v>
                </c:pt>
                <c:pt idx="917">
                  <c:v>42.7</c:v>
                </c:pt>
                <c:pt idx="918">
                  <c:v>49</c:v>
                </c:pt>
                <c:pt idx="919">
                  <c:v>43.4</c:v>
                </c:pt>
                <c:pt idx="920">
                  <c:v>43.03</c:v>
                </c:pt>
                <c:pt idx="921">
                  <c:v>49.06</c:v>
                </c:pt>
                <c:pt idx="922">
                  <c:v>50.33</c:v>
                </c:pt>
                <c:pt idx="923">
                  <c:v>50.33</c:v>
                </c:pt>
                <c:pt idx="924">
                  <c:v>43.52</c:v>
                </c:pt>
                <c:pt idx="925">
                  <c:v>49.99</c:v>
                </c:pt>
                <c:pt idx="926">
                  <c:v>50.38</c:v>
                </c:pt>
                <c:pt idx="927">
                  <c:v>49.03</c:v>
                </c:pt>
                <c:pt idx="928">
                  <c:v>41.1</c:v>
                </c:pt>
                <c:pt idx="929">
                  <c:v>42.95</c:v>
                </c:pt>
                <c:pt idx="930">
                  <c:v>45.18</c:v>
                </c:pt>
                <c:pt idx="931">
                  <c:v>50.08</c:v>
                </c:pt>
                <c:pt idx="932">
                  <c:v>49.14</c:v>
                </c:pt>
                <c:pt idx="933">
                  <c:v>44.6</c:v>
                </c:pt>
                <c:pt idx="934">
                  <c:v>50.02</c:v>
                </c:pt>
                <c:pt idx="935">
                  <c:v>45.64</c:v>
                </c:pt>
                <c:pt idx="936">
                  <c:v>50.06</c:v>
                </c:pt>
                <c:pt idx="937">
                  <c:v>43.44</c:v>
                </c:pt>
                <c:pt idx="938">
                  <c:v>43.77</c:v>
                </c:pt>
                <c:pt idx="939">
                  <c:v>50.1</c:v>
                </c:pt>
                <c:pt idx="940">
                  <c:v>50.24</c:v>
                </c:pt>
                <c:pt idx="941">
                  <c:v>50.32</c:v>
                </c:pt>
                <c:pt idx="942">
                  <c:v>46.1</c:v>
                </c:pt>
                <c:pt idx="943">
                  <c:v>49.09</c:v>
                </c:pt>
                <c:pt idx="944">
                  <c:v>44.45</c:v>
                </c:pt>
                <c:pt idx="945">
                  <c:v>45.97</c:v>
                </c:pt>
                <c:pt idx="946">
                  <c:v>47.92</c:v>
                </c:pt>
                <c:pt idx="947">
                  <c:v>49.73</c:v>
                </c:pt>
                <c:pt idx="948">
                  <c:v>50.03</c:v>
                </c:pt>
                <c:pt idx="949">
                  <c:v>44.68</c:v>
                </c:pt>
                <c:pt idx="950">
                  <c:v>50.24</c:v>
                </c:pt>
                <c:pt idx="951">
                  <c:v>42.38</c:v>
                </c:pt>
                <c:pt idx="952">
                  <c:v>43.1</c:v>
                </c:pt>
                <c:pt idx="953">
                  <c:v>41.9</c:v>
                </c:pt>
                <c:pt idx="954">
                  <c:v>50.91</c:v>
                </c:pt>
                <c:pt idx="955">
                  <c:v>44.18</c:v>
                </c:pt>
                <c:pt idx="956">
                  <c:v>49.61</c:v>
                </c:pt>
                <c:pt idx="957">
                  <c:v>49.39</c:v>
                </c:pt>
                <c:pt idx="958">
                  <c:v>50.48</c:v>
                </c:pt>
                <c:pt idx="959">
                  <c:v>49.39</c:v>
                </c:pt>
                <c:pt idx="960">
                  <c:v>44.17</c:v>
                </c:pt>
                <c:pt idx="961">
                  <c:v>47.15</c:v>
                </c:pt>
                <c:pt idx="962">
                  <c:v>50.51</c:v>
                </c:pt>
                <c:pt idx="963">
                  <c:v>41.17</c:v>
                </c:pt>
                <c:pt idx="964">
                  <c:v>50.29</c:v>
                </c:pt>
                <c:pt idx="965">
                  <c:v>43.79</c:v>
                </c:pt>
                <c:pt idx="966">
                  <c:v>50.53</c:v>
                </c:pt>
                <c:pt idx="967">
                  <c:v>41.93</c:v>
                </c:pt>
                <c:pt idx="968">
                  <c:v>50.49</c:v>
                </c:pt>
                <c:pt idx="969">
                  <c:v>49.88</c:v>
                </c:pt>
                <c:pt idx="970">
                  <c:v>50.18</c:v>
                </c:pt>
                <c:pt idx="971">
                  <c:v>49.03</c:v>
                </c:pt>
                <c:pt idx="972">
                  <c:v>42.38</c:v>
                </c:pt>
                <c:pt idx="973">
                  <c:v>42.26</c:v>
                </c:pt>
                <c:pt idx="974">
                  <c:v>45.82</c:v>
                </c:pt>
                <c:pt idx="975">
                  <c:v>49.92</c:v>
                </c:pt>
                <c:pt idx="976">
                  <c:v>44.61</c:v>
                </c:pt>
                <c:pt idx="977">
                  <c:v>44.43</c:v>
                </c:pt>
                <c:pt idx="978">
                  <c:v>48.06</c:v>
                </c:pt>
                <c:pt idx="979">
                  <c:v>50.19</c:v>
                </c:pt>
                <c:pt idx="980">
                  <c:v>48.99</c:v>
                </c:pt>
                <c:pt idx="981">
                  <c:v>44.5</c:v>
                </c:pt>
                <c:pt idx="982">
                  <c:v>50.5</c:v>
                </c:pt>
                <c:pt idx="983">
                  <c:v>48.33</c:v>
                </c:pt>
                <c:pt idx="984">
                  <c:v>48.91</c:v>
                </c:pt>
                <c:pt idx="985">
                  <c:v>41.94</c:v>
                </c:pt>
                <c:pt idx="986">
                  <c:v>43.81</c:v>
                </c:pt>
                <c:pt idx="987">
                  <c:v>49.56</c:v>
                </c:pt>
                <c:pt idx="988">
                  <c:v>47.02</c:v>
                </c:pt>
                <c:pt idx="989">
                  <c:v>48.36</c:v>
                </c:pt>
                <c:pt idx="990">
                  <c:v>44.43</c:v>
                </c:pt>
                <c:pt idx="991">
                  <c:v>40.630000000000003</c:v>
                </c:pt>
                <c:pt idx="992">
                  <c:v>47.74</c:v>
                </c:pt>
                <c:pt idx="993">
                  <c:v>49.2</c:v>
                </c:pt>
                <c:pt idx="994">
                  <c:v>47.23</c:v>
                </c:pt>
                <c:pt idx="995">
                  <c:v>44.5</c:v>
                </c:pt>
                <c:pt idx="996">
                  <c:v>50.23</c:v>
                </c:pt>
                <c:pt idx="997">
                  <c:v>50.76</c:v>
                </c:pt>
                <c:pt idx="998">
                  <c:v>49.88</c:v>
                </c:pt>
                <c:pt idx="999">
                  <c:v>44.91</c:v>
                </c:pt>
                <c:pt idx="1000">
                  <c:v>49.08</c:v>
                </c:pt>
                <c:pt idx="1001">
                  <c:v>49.9</c:v>
                </c:pt>
                <c:pt idx="1002">
                  <c:v>50.22</c:v>
                </c:pt>
                <c:pt idx="1003">
                  <c:v>42.54</c:v>
                </c:pt>
                <c:pt idx="1004">
                  <c:v>44.33</c:v>
                </c:pt>
                <c:pt idx="1005">
                  <c:v>44.57</c:v>
                </c:pt>
                <c:pt idx="1006">
                  <c:v>43.67</c:v>
                </c:pt>
                <c:pt idx="1007">
                  <c:v>49.02</c:v>
                </c:pt>
                <c:pt idx="1008">
                  <c:v>49.28</c:v>
                </c:pt>
                <c:pt idx="1009">
                  <c:v>47.79</c:v>
                </c:pt>
                <c:pt idx="1010">
                  <c:v>48.38</c:v>
                </c:pt>
                <c:pt idx="1011">
                  <c:v>43.28</c:v>
                </c:pt>
                <c:pt idx="1012">
                  <c:v>49.81</c:v>
                </c:pt>
                <c:pt idx="1013">
                  <c:v>49.05</c:v>
                </c:pt>
                <c:pt idx="1014">
                  <c:v>44.68</c:v>
                </c:pt>
                <c:pt idx="1015">
                  <c:v>50.14</c:v>
                </c:pt>
                <c:pt idx="1016">
                  <c:v>42.44</c:v>
                </c:pt>
                <c:pt idx="1017">
                  <c:v>43.68</c:v>
                </c:pt>
                <c:pt idx="1018">
                  <c:v>42.97</c:v>
                </c:pt>
                <c:pt idx="1019">
                  <c:v>44.3</c:v>
                </c:pt>
                <c:pt idx="1020">
                  <c:v>50.29</c:v>
                </c:pt>
                <c:pt idx="1021">
                  <c:v>50.3</c:v>
                </c:pt>
                <c:pt idx="1022">
                  <c:v>45.03</c:v>
                </c:pt>
                <c:pt idx="1023">
                  <c:v>44.82</c:v>
                </c:pt>
                <c:pt idx="1024">
                  <c:v>44.69</c:v>
                </c:pt>
                <c:pt idx="1025">
                  <c:v>49.06</c:v>
                </c:pt>
                <c:pt idx="1026">
                  <c:v>47.01</c:v>
                </c:pt>
                <c:pt idx="1027">
                  <c:v>45.72</c:v>
                </c:pt>
                <c:pt idx="1028">
                  <c:v>49.73</c:v>
                </c:pt>
                <c:pt idx="1029">
                  <c:v>47.11</c:v>
                </c:pt>
                <c:pt idx="1030">
                  <c:v>42.38</c:v>
                </c:pt>
                <c:pt idx="1031">
                  <c:v>43.87</c:v>
                </c:pt>
                <c:pt idx="1032">
                  <c:v>44.65</c:v>
                </c:pt>
                <c:pt idx="1033">
                  <c:v>49.24</c:v>
                </c:pt>
                <c:pt idx="1034">
                  <c:v>43.46</c:v>
                </c:pt>
                <c:pt idx="1035">
                  <c:v>44.01</c:v>
                </c:pt>
                <c:pt idx="1036">
                  <c:v>49.74</c:v>
                </c:pt>
                <c:pt idx="1037">
                  <c:v>49.02</c:v>
                </c:pt>
                <c:pt idx="1038">
                  <c:v>50.5</c:v>
                </c:pt>
                <c:pt idx="1039">
                  <c:v>45.64</c:v>
                </c:pt>
                <c:pt idx="1040">
                  <c:v>49.17</c:v>
                </c:pt>
                <c:pt idx="1041">
                  <c:v>49.98</c:v>
                </c:pt>
                <c:pt idx="1042">
                  <c:v>44.3</c:v>
                </c:pt>
                <c:pt idx="1043">
                  <c:v>49.05</c:v>
                </c:pt>
                <c:pt idx="1044">
                  <c:v>44.41</c:v>
                </c:pt>
                <c:pt idx="1045">
                  <c:v>44.84</c:v>
                </c:pt>
                <c:pt idx="1046">
                  <c:v>45.73</c:v>
                </c:pt>
                <c:pt idx="1047">
                  <c:v>44.46</c:v>
                </c:pt>
                <c:pt idx="1048">
                  <c:v>42.69</c:v>
                </c:pt>
                <c:pt idx="1049">
                  <c:v>50.15</c:v>
                </c:pt>
                <c:pt idx="1050">
                  <c:v>44.1</c:v>
                </c:pt>
                <c:pt idx="1051">
                  <c:v>49.12</c:v>
                </c:pt>
                <c:pt idx="1052">
                  <c:v>44.25</c:v>
                </c:pt>
                <c:pt idx="1053">
                  <c:v>48.99</c:v>
                </c:pt>
                <c:pt idx="1054">
                  <c:v>50.22</c:v>
                </c:pt>
                <c:pt idx="1055">
                  <c:v>49.02</c:v>
                </c:pt>
                <c:pt idx="1056">
                  <c:v>49.66</c:v>
                </c:pt>
                <c:pt idx="1057">
                  <c:v>50.63</c:v>
                </c:pt>
                <c:pt idx="1058">
                  <c:v>46.53</c:v>
                </c:pt>
                <c:pt idx="1059">
                  <c:v>42.9</c:v>
                </c:pt>
                <c:pt idx="1060">
                  <c:v>43.59</c:v>
                </c:pt>
                <c:pt idx="1061">
                  <c:v>49.75</c:v>
                </c:pt>
                <c:pt idx="1062">
                  <c:v>48.78</c:v>
                </c:pt>
                <c:pt idx="1063">
                  <c:v>48.94</c:v>
                </c:pt>
                <c:pt idx="1064">
                  <c:v>44.8</c:v>
                </c:pt>
                <c:pt idx="1065">
                  <c:v>46.32</c:v>
                </c:pt>
                <c:pt idx="1066">
                  <c:v>46.99</c:v>
                </c:pt>
                <c:pt idx="1067">
                  <c:v>47.55</c:v>
                </c:pt>
                <c:pt idx="1068">
                  <c:v>44.18</c:v>
                </c:pt>
                <c:pt idx="1069">
                  <c:v>47.77</c:v>
                </c:pt>
                <c:pt idx="1070">
                  <c:v>48.87</c:v>
                </c:pt>
                <c:pt idx="1071">
                  <c:v>48</c:v>
                </c:pt>
                <c:pt idx="1072">
                  <c:v>48.61</c:v>
                </c:pt>
                <c:pt idx="1073">
                  <c:v>49.99</c:v>
                </c:pt>
                <c:pt idx="1074">
                  <c:v>44.17</c:v>
                </c:pt>
                <c:pt idx="1075">
                  <c:v>50.81</c:v>
                </c:pt>
                <c:pt idx="1076">
                  <c:v>49.4</c:v>
                </c:pt>
                <c:pt idx="1077">
                  <c:v>45.73</c:v>
                </c:pt>
                <c:pt idx="1078">
                  <c:v>47.95</c:v>
                </c:pt>
                <c:pt idx="1079">
                  <c:v>50.92</c:v>
                </c:pt>
                <c:pt idx="1080">
                  <c:v>49.21</c:v>
                </c:pt>
                <c:pt idx="1081">
                  <c:v>50.07</c:v>
                </c:pt>
                <c:pt idx="1082">
                  <c:v>46.99</c:v>
                </c:pt>
                <c:pt idx="1083">
                  <c:v>50.32</c:v>
                </c:pt>
                <c:pt idx="1084">
                  <c:v>48</c:v>
                </c:pt>
                <c:pt idx="1085">
                  <c:v>46</c:v>
                </c:pt>
                <c:pt idx="1086">
                  <c:v>47.4</c:v>
                </c:pt>
                <c:pt idx="1087">
                  <c:v>47.4</c:v>
                </c:pt>
                <c:pt idx="1088">
                  <c:v>44.79</c:v>
                </c:pt>
                <c:pt idx="1089">
                  <c:v>46.19</c:v>
                </c:pt>
                <c:pt idx="1090">
                  <c:v>44.99</c:v>
                </c:pt>
                <c:pt idx="1091">
                  <c:v>49.57</c:v>
                </c:pt>
                <c:pt idx="1092">
                  <c:v>48.74</c:v>
                </c:pt>
                <c:pt idx="1093">
                  <c:v>44.86</c:v>
                </c:pt>
                <c:pt idx="1094">
                  <c:v>50.13</c:v>
                </c:pt>
                <c:pt idx="1095">
                  <c:v>49.22</c:v>
                </c:pt>
                <c:pt idx="1096">
                  <c:v>47.99</c:v>
                </c:pt>
                <c:pt idx="1097">
                  <c:v>43.74</c:v>
                </c:pt>
                <c:pt idx="1098">
                  <c:v>50.89</c:v>
                </c:pt>
                <c:pt idx="1099">
                  <c:v>49.62</c:v>
                </c:pt>
                <c:pt idx="1100">
                  <c:v>45.92</c:v>
                </c:pt>
                <c:pt idx="1101">
                  <c:v>49.17</c:v>
                </c:pt>
                <c:pt idx="1102">
                  <c:v>48.04</c:v>
                </c:pt>
                <c:pt idx="1103">
                  <c:v>49.56</c:v>
                </c:pt>
                <c:pt idx="1104">
                  <c:v>49.3</c:v>
                </c:pt>
                <c:pt idx="1105">
                  <c:v>48</c:v>
                </c:pt>
                <c:pt idx="1106">
                  <c:v>49.17</c:v>
                </c:pt>
                <c:pt idx="1107">
                  <c:v>47.43</c:v>
                </c:pt>
                <c:pt idx="1108">
                  <c:v>48.92</c:v>
                </c:pt>
                <c:pt idx="1109">
                  <c:v>49.73</c:v>
                </c:pt>
                <c:pt idx="1110">
                  <c:v>46.99</c:v>
                </c:pt>
                <c:pt idx="1111">
                  <c:v>50.15</c:v>
                </c:pt>
                <c:pt idx="1112">
                  <c:v>49.28</c:v>
                </c:pt>
                <c:pt idx="1113">
                  <c:v>46.32</c:v>
                </c:pt>
                <c:pt idx="1114">
                  <c:v>49.59</c:v>
                </c:pt>
                <c:pt idx="1115">
                  <c:v>42.93</c:v>
                </c:pt>
                <c:pt idx="1116">
                  <c:v>49.07</c:v>
                </c:pt>
                <c:pt idx="1117">
                  <c:v>50.57</c:v>
                </c:pt>
                <c:pt idx="1118">
                  <c:v>48.04</c:v>
                </c:pt>
                <c:pt idx="1119">
                  <c:v>48.89</c:v>
                </c:pt>
                <c:pt idx="1120">
                  <c:v>50.92</c:v>
                </c:pt>
                <c:pt idx="1121">
                  <c:v>49.19</c:v>
                </c:pt>
                <c:pt idx="1122">
                  <c:v>49.36</c:v>
                </c:pt>
                <c:pt idx="1123">
                  <c:v>46.77</c:v>
                </c:pt>
                <c:pt idx="1124">
                  <c:v>45.05</c:v>
                </c:pt>
                <c:pt idx="1125">
                  <c:v>45.68</c:v>
                </c:pt>
                <c:pt idx="1126">
                  <c:v>48.92</c:v>
                </c:pt>
                <c:pt idx="1127">
                  <c:v>44.71</c:v>
                </c:pt>
                <c:pt idx="1128">
                  <c:v>44.96</c:v>
                </c:pt>
                <c:pt idx="1129">
                  <c:v>48.52</c:v>
                </c:pt>
                <c:pt idx="1130">
                  <c:v>49.26</c:v>
                </c:pt>
                <c:pt idx="1131">
                  <c:v>44.34</c:v>
                </c:pt>
                <c:pt idx="1132">
                  <c:v>48.78</c:v>
                </c:pt>
                <c:pt idx="1133">
                  <c:v>43.46</c:v>
                </c:pt>
                <c:pt idx="1134">
                  <c:v>47.53</c:v>
                </c:pt>
                <c:pt idx="1135">
                  <c:v>45.38</c:v>
                </c:pt>
                <c:pt idx="1136">
                  <c:v>48.16</c:v>
                </c:pt>
                <c:pt idx="1137">
                  <c:v>49.19</c:v>
                </c:pt>
                <c:pt idx="1138">
                  <c:v>47.61</c:v>
                </c:pt>
                <c:pt idx="1139">
                  <c:v>43.67</c:v>
                </c:pt>
                <c:pt idx="1140">
                  <c:v>49.06</c:v>
                </c:pt>
                <c:pt idx="1141">
                  <c:v>47.87</c:v>
                </c:pt>
                <c:pt idx="1142">
                  <c:v>48.94</c:v>
                </c:pt>
                <c:pt idx="1143">
                  <c:v>45.21</c:v>
                </c:pt>
                <c:pt idx="1144">
                  <c:v>46.03</c:v>
                </c:pt>
                <c:pt idx="1145">
                  <c:v>46.05</c:v>
                </c:pt>
                <c:pt idx="1146">
                  <c:v>48.92</c:v>
                </c:pt>
                <c:pt idx="1147">
                  <c:v>48.54</c:v>
                </c:pt>
                <c:pt idx="1148">
                  <c:v>46.73</c:v>
                </c:pt>
                <c:pt idx="1149">
                  <c:v>47.89</c:v>
                </c:pt>
                <c:pt idx="1150">
                  <c:v>45.3</c:v>
                </c:pt>
                <c:pt idx="1151">
                  <c:v>47.48</c:v>
                </c:pt>
                <c:pt idx="1152">
                  <c:v>46.79</c:v>
                </c:pt>
                <c:pt idx="1153">
                  <c:v>47.87</c:v>
                </c:pt>
                <c:pt idx="1154">
                  <c:v>47.61</c:v>
                </c:pt>
                <c:pt idx="1155">
                  <c:v>49.67</c:v>
                </c:pt>
                <c:pt idx="1156">
                  <c:v>49.42</c:v>
                </c:pt>
                <c:pt idx="1157">
                  <c:v>45.8</c:v>
                </c:pt>
                <c:pt idx="1158">
                  <c:v>48.91</c:v>
                </c:pt>
                <c:pt idx="1159">
                  <c:v>47.55</c:v>
                </c:pt>
                <c:pt idx="1160">
                  <c:v>48.75</c:v>
                </c:pt>
                <c:pt idx="1161">
                  <c:v>50.44</c:v>
                </c:pt>
              </c:numCache>
            </c:numRef>
          </c:xVal>
          <c:yVal>
            <c:numRef>
              <c:f>'B1 graphs_by_spp_year'!$I$126:$I$1287</c:f>
              <c:numCache>
                <c:formatCode>General</c:formatCode>
                <c:ptCount val="1162"/>
                <c:pt idx="0">
                  <c:v>0</c:v>
                </c:pt>
                <c:pt idx="1">
                  <c:v>7100</c:v>
                </c:pt>
                <c:pt idx="2">
                  <c:v>7100</c:v>
                </c:pt>
                <c:pt idx="3">
                  <c:v>7100</c:v>
                </c:pt>
                <c:pt idx="4">
                  <c:v>7200</c:v>
                </c:pt>
                <c:pt idx="5">
                  <c:v>7200</c:v>
                </c:pt>
                <c:pt idx="6">
                  <c:v>7200</c:v>
                </c:pt>
                <c:pt idx="7">
                  <c:v>7200</c:v>
                </c:pt>
                <c:pt idx="8">
                  <c:v>7200</c:v>
                </c:pt>
                <c:pt idx="9">
                  <c:v>7200</c:v>
                </c:pt>
                <c:pt idx="10">
                  <c:v>7200</c:v>
                </c:pt>
                <c:pt idx="11">
                  <c:v>7300</c:v>
                </c:pt>
                <c:pt idx="12">
                  <c:v>7300</c:v>
                </c:pt>
                <c:pt idx="13">
                  <c:v>7300</c:v>
                </c:pt>
                <c:pt idx="14">
                  <c:v>7300</c:v>
                </c:pt>
                <c:pt idx="15">
                  <c:v>7300</c:v>
                </c:pt>
                <c:pt idx="16">
                  <c:v>7300</c:v>
                </c:pt>
                <c:pt idx="17">
                  <c:v>7300</c:v>
                </c:pt>
                <c:pt idx="18">
                  <c:v>7300</c:v>
                </c:pt>
                <c:pt idx="19">
                  <c:v>7300</c:v>
                </c:pt>
                <c:pt idx="20">
                  <c:v>7300</c:v>
                </c:pt>
                <c:pt idx="21">
                  <c:v>7300</c:v>
                </c:pt>
                <c:pt idx="22">
                  <c:v>7300</c:v>
                </c:pt>
                <c:pt idx="23">
                  <c:v>7300</c:v>
                </c:pt>
                <c:pt idx="24">
                  <c:v>7300</c:v>
                </c:pt>
                <c:pt idx="25">
                  <c:v>7300</c:v>
                </c:pt>
                <c:pt idx="26">
                  <c:v>7300</c:v>
                </c:pt>
                <c:pt idx="27">
                  <c:v>7300</c:v>
                </c:pt>
                <c:pt idx="28">
                  <c:v>7300</c:v>
                </c:pt>
                <c:pt idx="29">
                  <c:v>7300</c:v>
                </c:pt>
                <c:pt idx="30">
                  <c:v>7300</c:v>
                </c:pt>
                <c:pt idx="31">
                  <c:v>7300</c:v>
                </c:pt>
                <c:pt idx="32">
                  <c:v>7300</c:v>
                </c:pt>
                <c:pt idx="33">
                  <c:v>7400</c:v>
                </c:pt>
                <c:pt idx="34">
                  <c:v>7400</c:v>
                </c:pt>
                <c:pt idx="35">
                  <c:v>7400</c:v>
                </c:pt>
                <c:pt idx="36">
                  <c:v>7400</c:v>
                </c:pt>
                <c:pt idx="37">
                  <c:v>7400</c:v>
                </c:pt>
                <c:pt idx="38">
                  <c:v>7400</c:v>
                </c:pt>
                <c:pt idx="39">
                  <c:v>7400</c:v>
                </c:pt>
                <c:pt idx="40">
                  <c:v>7400</c:v>
                </c:pt>
                <c:pt idx="41">
                  <c:v>7400</c:v>
                </c:pt>
                <c:pt idx="42">
                  <c:v>7400</c:v>
                </c:pt>
                <c:pt idx="43">
                  <c:v>7400</c:v>
                </c:pt>
                <c:pt idx="44">
                  <c:v>7400</c:v>
                </c:pt>
                <c:pt idx="45">
                  <c:v>7400</c:v>
                </c:pt>
                <c:pt idx="46">
                  <c:v>7400</c:v>
                </c:pt>
                <c:pt idx="47">
                  <c:v>7400</c:v>
                </c:pt>
                <c:pt idx="48">
                  <c:v>7400</c:v>
                </c:pt>
                <c:pt idx="49">
                  <c:v>7400</c:v>
                </c:pt>
                <c:pt idx="50">
                  <c:v>7400</c:v>
                </c:pt>
                <c:pt idx="51">
                  <c:v>7400</c:v>
                </c:pt>
                <c:pt idx="52">
                  <c:v>7400</c:v>
                </c:pt>
                <c:pt idx="53">
                  <c:v>7400</c:v>
                </c:pt>
                <c:pt idx="54">
                  <c:v>7400</c:v>
                </c:pt>
                <c:pt idx="55">
                  <c:v>7400</c:v>
                </c:pt>
                <c:pt idx="56">
                  <c:v>7400</c:v>
                </c:pt>
                <c:pt idx="57">
                  <c:v>7400</c:v>
                </c:pt>
                <c:pt idx="58">
                  <c:v>7400</c:v>
                </c:pt>
                <c:pt idx="59">
                  <c:v>7400</c:v>
                </c:pt>
                <c:pt idx="60">
                  <c:v>7400</c:v>
                </c:pt>
                <c:pt idx="61">
                  <c:v>7400</c:v>
                </c:pt>
                <c:pt idx="62">
                  <c:v>7400</c:v>
                </c:pt>
                <c:pt idx="63">
                  <c:v>7400</c:v>
                </c:pt>
                <c:pt idx="64">
                  <c:v>7400</c:v>
                </c:pt>
                <c:pt idx="65">
                  <c:v>7400</c:v>
                </c:pt>
                <c:pt idx="66">
                  <c:v>7400</c:v>
                </c:pt>
                <c:pt idx="67">
                  <c:v>7400</c:v>
                </c:pt>
                <c:pt idx="68">
                  <c:v>7400</c:v>
                </c:pt>
                <c:pt idx="69">
                  <c:v>7400</c:v>
                </c:pt>
                <c:pt idx="70">
                  <c:v>7400</c:v>
                </c:pt>
                <c:pt idx="71">
                  <c:v>7400</c:v>
                </c:pt>
                <c:pt idx="72">
                  <c:v>7500</c:v>
                </c:pt>
                <c:pt idx="73">
                  <c:v>7500</c:v>
                </c:pt>
                <c:pt idx="74">
                  <c:v>7500</c:v>
                </c:pt>
                <c:pt idx="75">
                  <c:v>7500</c:v>
                </c:pt>
                <c:pt idx="76">
                  <c:v>7500</c:v>
                </c:pt>
                <c:pt idx="77">
                  <c:v>7500</c:v>
                </c:pt>
                <c:pt idx="78">
                  <c:v>7500</c:v>
                </c:pt>
                <c:pt idx="79">
                  <c:v>7500</c:v>
                </c:pt>
                <c:pt idx="80">
                  <c:v>7500</c:v>
                </c:pt>
                <c:pt idx="81">
                  <c:v>7500</c:v>
                </c:pt>
                <c:pt idx="82">
                  <c:v>7500</c:v>
                </c:pt>
                <c:pt idx="83">
                  <c:v>7500</c:v>
                </c:pt>
                <c:pt idx="84">
                  <c:v>7500</c:v>
                </c:pt>
                <c:pt idx="85">
                  <c:v>7500</c:v>
                </c:pt>
                <c:pt idx="86">
                  <c:v>7500</c:v>
                </c:pt>
                <c:pt idx="87">
                  <c:v>7500</c:v>
                </c:pt>
                <c:pt idx="88">
                  <c:v>7500</c:v>
                </c:pt>
                <c:pt idx="89">
                  <c:v>7500</c:v>
                </c:pt>
                <c:pt idx="90">
                  <c:v>7500</c:v>
                </c:pt>
                <c:pt idx="91">
                  <c:v>7500</c:v>
                </c:pt>
                <c:pt idx="92">
                  <c:v>7500</c:v>
                </c:pt>
                <c:pt idx="93">
                  <c:v>7500</c:v>
                </c:pt>
                <c:pt idx="94">
                  <c:v>7500</c:v>
                </c:pt>
                <c:pt idx="95">
                  <c:v>7500</c:v>
                </c:pt>
                <c:pt idx="96">
                  <c:v>7500</c:v>
                </c:pt>
                <c:pt idx="97">
                  <c:v>7500</c:v>
                </c:pt>
                <c:pt idx="98">
                  <c:v>7500</c:v>
                </c:pt>
                <c:pt idx="99">
                  <c:v>7500</c:v>
                </c:pt>
                <c:pt idx="100">
                  <c:v>7500</c:v>
                </c:pt>
                <c:pt idx="101">
                  <c:v>7500</c:v>
                </c:pt>
                <c:pt idx="102">
                  <c:v>7500</c:v>
                </c:pt>
                <c:pt idx="103">
                  <c:v>7500</c:v>
                </c:pt>
                <c:pt idx="104">
                  <c:v>7500</c:v>
                </c:pt>
                <c:pt idx="105">
                  <c:v>7500</c:v>
                </c:pt>
                <c:pt idx="106">
                  <c:v>7500</c:v>
                </c:pt>
                <c:pt idx="107">
                  <c:v>7500</c:v>
                </c:pt>
                <c:pt idx="108">
                  <c:v>7500</c:v>
                </c:pt>
                <c:pt idx="109">
                  <c:v>7500</c:v>
                </c:pt>
                <c:pt idx="110">
                  <c:v>7500</c:v>
                </c:pt>
                <c:pt idx="111">
                  <c:v>7500</c:v>
                </c:pt>
                <c:pt idx="112">
                  <c:v>7500</c:v>
                </c:pt>
                <c:pt idx="113">
                  <c:v>7600</c:v>
                </c:pt>
                <c:pt idx="114">
                  <c:v>7600</c:v>
                </c:pt>
                <c:pt idx="115">
                  <c:v>7600</c:v>
                </c:pt>
                <c:pt idx="116">
                  <c:v>7600</c:v>
                </c:pt>
                <c:pt idx="117">
                  <c:v>7600</c:v>
                </c:pt>
                <c:pt idx="118">
                  <c:v>7600</c:v>
                </c:pt>
                <c:pt idx="119">
                  <c:v>7600</c:v>
                </c:pt>
                <c:pt idx="120">
                  <c:v>7600</c:v>
                </c:pt>
                <c:pt idx="121">
                  <c:v>7600</c:v>
                </c:pt>
                <c:pt idx="122">
                  <c:v>7600</c:v>
                </c:pt>
                <c:pt idx="123">
                  <c:v>7600</c:v>
                </c:pt>
                <c:pt idx="124">
                  <c:v>7600</c:v>
                </c:pt>
                <c:pt idx="125">
                  <c:v>7600</c:v>
                </c:pt>
                <c:pt idx="126">
                  <c:v>7600</c:v>
                </c:pt>
                <c:pt idx="127">
                  <c:v>7600</c:v>
                </c:pt>
                <c:pt idx="128">
                  <c:v>7600</c:v>
                </c:pt>
                <c:pt idx="129">
                  <c:v>7600</c:v>
                </c:pt>
                <c:pt idx="130">
                  <c:v>7600</c:v>
                </c:pt>
                <c:pt idx="131">
                  <c:v>7600</c:v>
                </c:pt>
                <c:pt idx="132">
                  <c:v>7600</c:v>
                </c:pt>
                <c:pt idx="133">
                  <c:v>7600</c:v>
                </c:pt>
                <c:pt idx="134">
                  <c:v>7600</c:v>
                </c:pt>
                <c:pt idx="135">
                  <c:v>7600</c:v>
                </c:pt>
                <c:pt idx="136">
                  <c:v>7600</c:v>
                </c:pt>
                <c:pt idx="137">
                  <c:v>7600</c:v>
                </c:pt>
                <c:pt idx="138">
                  <c:v>7600</c:v>
                </c:pt>
                <c:pt idx="139">
                  <c:v>7600</c:v>
                </c:pt>
                <c:pt idx="140">
                  <c:v>7600</c:v>
                </c:pt>
                <c:pt idx="141">
                  <c:v>7600</c:v>
                </c:pt>
                <c:pt idx="142">
                  <c:v>7600</c:v>
                </c:pt>
                <c:pt idx="143">
                  <c:v>7600</c:v>
                </c:pt>
                <c:pt idx="144">
                  <c:v>7600</c:v>
                </c:pt>
                <c:pt idx="145">
                  <c:v>7600</c:v>
                </c:pt>
                <c:pt idx="146">
                  <c:v>7600</c:v>
                </c:pt>
                <c:pt idx="147">
                  <c:v>7600</c:v>
                </c:pt>
                <c:pt idx="148">
                  <c:v>7600</c:v>
                </c:pt>
                <c:pt idx="149">
                  <c:v>7600</c:v>
                </c:pt>
                <c:pt idx="150">
                  <c:v>7600</c:v>
                </c:pt>
                <c:pt idx="151">
                  <c:v>7600</c:v>
                </c:pt>
                <c:pt idx="152">
                  <c:v>7600</c:v>
                </c:pt>
                <c:pt idx="153">
                  <c:v>7600</c:v>
                </c:pt>
                <c:pt idx="154">
                  <c:v>7600</c:v>
                </c:pt>
                <c:pt idx="155">
                  <c:v>7600</c:v>
                </c:pt>
                <c:pt idx="156">
                  <c:v>7600</c:v>
                </c:pt>
                <c:pt idx="157">
                  <c:v>7700</c:v>
                </c:pt>
                <c:pt idx="158">
                  <c:v>7700</c:v>
                </c:pt>
                <c:pt idx="159">
                  <c:v>7700</c:v>
                </c:pt>
                <c:pt idx="160">
                  <c:v>7700</c:v>
                </c:pt>
                <c:pt idx="161">
                  <c:v>7700</c:v>
                </c:pt>
                <c:pt idx="162">
                  <c:v>7700</c:v>
                </c:pt>
                <c:pt idx="163">
                  <c:v>7700</c:v>
                </c:pt>
                <c:pt idx="164">
                  <c:v>7700</c:v>
                </c:pt>
                <c:pt idx="165">
                  <c:v>7700</c:v>
                </c:pt>
                <c:pt idx="166">
                  <c:v>7700</c:v>
                </c:pt>
                <c:pt idx="167">
                  <c:v>7700</c:v>
                </c:pt>
                <c:pt idx="168">
                  <c:v>7700</c:v>
                </c:pt>
                <c:pt idx="169">
                  <c:v>7700</c:v>
                </c:pt>
                <c:pt idx="170">
                  <c:v>7700</c:v>
                </c:pt>
                <c:pt idx="171">
                  <c:v>7700</c:v>
                </c:pt>
                <c:pt idx="172">
                  <c:v>7700</c:v>
                </c:pt>
                <c:pt idx="173">
                  <c:v>7700</c:v>
                </c:pt>
                <c:pt idx="174">
                  <c:v>7700</c:v>
                </c:pt>
                <c:pt idx="175">
                  <c:v>7700</c:v>
                </c:pt>
                <c:pt idx="176">
                  <c:v>7700</c:v>
                </c:pt>
                <c:pt idx="177">
                  <c:v>7700</c:v>
                </c:pt>
                <c:pt idx="178">
                  <c:v>7700</c:v>
                </c:pt>
                <c:pt idx="179">
                  <c:v>7800</c:v>
                </c:pt>
                <c:pt idx="180">
                  <c:v>7800</c:v>
                </c:pt>
                <c:pt idx="181">
                  <c:v>7800</c:v>
                </c:pt>
                <c:pt idx="182">
                  <c:v>7800</c:v>
                </c:pt>
                <c:pt idx="183">
                  <c:v>7800</c:v>
                </c:pt>
                <c:pt idx="184">
                  <c:v>7800</c:v>
                </c:pt>
                <c:pt idx="185">
                  <c:v>7800</c:v>
                </c:pt>
                <c:pt idx="186">
                  <c:v>7800</c:v>
                </c:pt>
                <c:pt idx="187">
                  <c:v>7800</c:v>
                </c:pt>
                <c:pt idx="188">
                  <c:v>7800</c:v>
                </c:pt>
                <c:pt idx="189">
                  <c:v>7800</c:v>
                </c:pt>
                <c:pt idx="190">
                  <c:v>7800</c:v>
                </c:pt>
                <c:pt idx="191">
                  <c:v>7800</c:v>
                </c:pt>
                <c:pt idx="192">
                  <c:v>7800</c:v>
                </c:pt>
                <c:pt idx="193">
                  <c:v>7800</c:v>
                </c:pt>
                <c:pt idx="194">
                  <c:v>7800</c:v>
                </c:pt>
                <c:pt idx="195">
                  <c:v>7800</c:v>
                </c:pt>
                <c:pt idx="196">
                  <c:v>7800</c:v>
                </c:pt>
                <c:pt idx="197">
                  <c:v>7800</c:v>
                </c:pt>
                <c:pt idx="198">
                  <c:v>7800</c:v>
                </c:pt>
                <c:pt idx="199">
                  <c:v>7800</c:v>
                </c:pt>
                <c:pt idx="200">
                  <c:v>7800</c:v>
                </c:pt>
                <c:pt idx="201">
                  <c:v>7800</c:v>
                </c:pt>
                <c:pt idx="202">
                  <c:v>7800</c:v>
                </c:pt>
                <c:pt idx="203">
                  <c:v>7800</c:v>
                </c:pt>
                <c:pt idx="204">
                  <c:v>7800</c:v>
                </c:pt>
                <c:pt idx="205">
                  <c:v>7800</c:v>
                </c:pt>
                <c:pt idx="206">
                  <c:v>7800</c:v>
                </c:pt>
                <c:pt idx="207">
                  <c:v>7800</c:v>
                </c:pt>
                <c:pt idx="208">
                  <c:v>7800</c:v>
                </c:pt>
                <c:pt idx="209">
                  <c:v>7800</c:v>
                </c:pt>
                <c:pt idx="210">
                  <c:v>7800</c:v>
                </c:pt>
                <c:pt idx="211">
                  <c:v>7800</c:v>
                </c:pt>
                <c:pt idx="212">
                  <c:v>7900</c:v>
                </c:pt>
                <c:pt idx="213">
                  <c:v>7900</c:v>
                </c:pt>
                <c:pt idx="214">
                  <c:v>7900</c:v>
                </c:pt>
                <c:pt idx="215">
                  <c:v>7900</c:v>
                </c:pt>
                <c:pt idx="216">
                  <c:v>7900</c:v>
                </c:pt>
                <c:pt idx="217">
                  <c:v>7900</c:v>
                </c:pt>
                <c:pt idx="218">
                  <c:v>7900</c:v>
                </c:pt>
                <c:pt idx="219">
                  <c:v>7900</c:v>
                </c:pt>
                <c:pt idx="220">
                  <c:v>7900</c:v>
                </c:pt>
                <c:pt idx="221">
                  <c:v>7900</c:v>
                </c:pt>
                <c:pt idx="222">
                  <c:v>7900</c:v>
                </c:pt>
                <c:pt idx="223">
                  <c:v>7900</c:v>
                </c:pt>
                <c:pt idx="224">
                  <c:v>7900</c:v>
                </c:pt>
                <c:pt idx="225">
                  <c:v>7900</c:v>
                </c:pt>
                <c:pt idx="226">
                  <c:v>7900</c:v>
                </c:pt>
                <c:pt idx="227">
                  <c:v>7900</c:v>
                </c:pt>
                <c:pt idx="228">
                  <c:v>7900</c:v>
                </c:pt>
                <c:pt idx="229">
                  <c:v>7900</c:v>
                </c:pt>
                <c:pt idx="230">
                  <c:v>7900</c:v>
                </c:pt>
                <c:pt idx="231">
                  <c:v>8000</c:v>
                </c:pt>
                <c:pt idx="232">
                  <c:v>8000</c:v>
                </c:pt>
                <c:pt idx="233">
                  <c:v>8000</c:v>
                </c:pt>
                <c:pt idx="234">
                  <c:v>8000</c:v>
                </c:pt>
                <c:pt idx="235">
                  <c:v>8000</c:v>
                </c:pt>
                <c:pt idx="236">
                  <c:v>8000</c:v>
                </c:pt>
                <c:pt idx="237">
                  <c:v>8000</c:v>
                </c:pt>
                <c:pt idx="238">
                  <c:v>8000</c:v>
                </c:pt>
                <c:pt idx="239">
                  <c:v>8000</c:v>
                </c:pt>
                <c:pt idx="240">
                  <c:v>8000</c:v>
                </c:pt>
                <c:pt idx="241">
                  <c:v>8000</c:v>
                </c:pt>
                <c:pt idx="242">
                  <c:v>8000</c:v>
                </c:pt>
                <c:pt idx="243">
                  <c:v>8000</c:v>
                </c:pt>
                <c:pt idx="244">
                  <c:v>8000</c:v>
                </c:pt>
                <c:pt idx="245">
                  <c:v>8000</c:v>
                </c:pt>
                <c:pt idx="246">
                  <c:v>8000</c:v>
                </c:pt>
                <c:pt idx="247">
                  <c:v>8000</c:v>
                </c:pt>
                <c:pt idx="248">
                  <c:v>8000</c:v>
                </c:pt>
                <c:pt idx="249">
                  <c:v>8000</c:v>
                </c:pt>
                <c:pt idx="250">
                  <c:v>8000</c:v>
                </c:pt>
                <c:pt idx="251">
                  <c:v>8000</c:v>
                </c:pt>
                <c:pt idx="252">
                  <c:v>8000</c:v>
                </c:pt>
                <c:pt idx="253">
                  <c:v>8000</c:v>
                </c:pt>
                <c:pt idx="254">
                  <c:v>8000</c:v>
                </c:pt>
                <c:pt idx="255">
                  <c:v>8000</c:v>
                </c:pt>
                <c:pt idx="256">
                  <c:v>8100</c:v>
                </c:pt>
                <c:pt idx="257">
                  <c:v>8100</c:v>
                </c:pt>
                <c:pt idx="258">
                  <c:v>8100</c:v>
                </c:pt>
                <c:pt idx="259">
                  <c:v>8100</c:v>
                </c:pt>
                <c:pt idx="260">
                  <c:v>8100</c:v>
                </c:pt>
                <c:pt idx="261">
                  <c:v>8100</c:v>
                </c:pt>
                <c:pt idx="262">
                  <c:v>8100</c:v>
                </c:pt>
                <c:pt idx="263">
                  <c:v>8100</c:v>
                </c:pt>
                <c:pt idx="264">
                  <c:v>8100</c:v>
                </c:pt>
                <c:pt idx="265">
                  <c:v>8100</c:v>
                </c:pt>
                <c:pt idx="266">
                  <c:v>8100</c:v>
                </c:pt>
                <c:pt idx="267">
                  <c:v>8100</c:v>
                </c:pt>
                <c:pt idx="268">
                  <c:v>8100</c:v>
                </c:pt>
                <c:pt idx="269">
                  <c:v>8100</c:v>
                </c:pt>
                <c:pt idx="270">
                  <c:v>8100</c:v>
                </c:pt>
                <c:pt idx="271">
                  <c:v>8100</c:v>
                </c:pt>
                <c:pt idx="272">
                  <c:v>8100</c:v>
                </c:pt>
                <c:pt idx="273">
                  <c:v>8100</c:v>
                </c:pt>
                <c:pt idx="274">
                  <c:v>8100</c:v>
                </c:pt>
                <c:pt idx="275">
                  <c:v>8100</c:v>
                </c:pt>
                <c:pt idx="276">
                  <c:v>8100</c:v>
                </c:pt>
                <c:pt idx="277">
                  <c:v>8100</c:v>
                </c:pt>
                <c:pt idx="278">
                  <c:v>8100</c:v>
                </c:pt>
                <c:pt idx="279">
                  <c:v>8100</c:v>
                </c:pt>
                <c:pt idx="280">
                  <c:v>8100</c:v>
                </c:pt>
                <c:pt idx="281">
                  <c:v>8100</c:v>
                </c:pt>
                <c:pt idx="282">
                  <c:v>8100</c:v>
                </c:pt>
                <c:pt idx="283">
                  <c:v>8200</c:v>
                </c:pt>
                <c:pt idx="284">
                  <c:v>8200</c:v>
                </c:pt>
                <c:pt idx="285">
                  <c:v>8200</c:v>
                </c:pt>
                <c:pt idx="286">
                  <c:v>8200</c:v>
                </c:pt>
                <c:pt idx="287">
                  <c:v>8200</c:v>
                </c:pt>
                <c:pt idx="288">
                  <c:v>8200</c:v>
                </c:pt>
                <c:pt idx="289">
                  <c:v>8200</c:v>
                </c:pt>
                <c:pt idx="290">
                  <c:v>8200</c:v>
                </c:pt>
                <c:pt idx="291">
                  <c:v>8200</c:v>
                </c:pt>
                <c:pt idx="292">
                  <c:v>8200</c:v>
                </c:pt>
                <c:pt idx="293">
                  <c:v>8200</c:v>
                </c:pt>
                <c:pt idx="294">
                  <c:v>8200</c:v>
                </c:pt>
                <c:pt idx="295">
                  <c:v>8200</c:v>
                </c:pt>
                <c:pt idx="296">
                  <c:v>8200</c:v>
                </c:pt>
                <c:pt idx="297">
                  <c:v>8200</c:v>
                </c:pt>
                <c:pt idx="298">
                  <c:v>8200</c:v>
                </c:pt>
                <c:pt idx="299">
                  <c:v>8200</c:v>
                </c:pt>
                <c:pt idx="300">
                  <c:v>8200</c:v>
                </c:pt>
                <c:pt idx="301">
                  <c:v>8200</c:v>
                </c:pt>
                <c:pt idx="302">
                  <c:v>8200</c:v>
                </c:pt>
                <c:pt idx="303">
                  <c:v>8200</c:v>
                </c:pt>
                <c:pt idx="304">
                  <c:v>8200</c:v>
                </c:pt>
                <c:pt idx="305">
                  <c:v>8200</c:v>
                </c:pt>
                <c:pt idx="306">
                  <c:v>8200</c:v>
                </c:pt>
                <c:pt idx="307">
                  <c:v>8200</c:v>
                </c:pt>
                <c:pt idx="308">
                  <c:v>8200</c:v>
                </c:pt>
                <c:pt idx="309">
                  <c:v>8200</c:v>
                </c:pt>
                <c:pt idx="310">
                  <c:v>8200</c:v>
                </c:pt>
                <c:pt idx="311">
                  <c:v>8200</c:v>
                </c:pt>
                <c:pt idx="312">
                  <c:v>8300</c:v>
                </c:pt>
                <c:pt idx="313">
                  <c:v>8300</c:v>
                </c:pt>
                <c:pt idx="314">
                  <c:v>8300</c:v>
                </c:pt>
                <c:pt idx="315">
                  <c:v>8300</c:v>
                </c:pt>
                <c:pt idx="316">
                  <c:v>8300</c:v>
                </c:pt>
                <c:pt idx="317">
                  <c:v>8300</c:v>
                </c:pt>
                <c:pt idx="318">
                  <c:v>8300</c:v>
                </c:pt>
                <c:pt idx="319">
                  <c:v>8300</c:v>
                </c:pt>
                <c:pt idx="320">
                  <c:v>8300</c:v>
                </c:pt>
                <c:pt idx="321">
                  <c:v>8300</c:v>
                </c:pt>
                <c:pt idx="322">
                  <c:v>8300</c:v>
                </c:pt>
                <c:pt idx="323">
                  <c:v>8300</c:v>
                </c:pt>
                <c:pt idx="324">
                  <c:v>8300</c:v>
                </c:pt>
                <c:pt idx="325">
                  <c:v>8300</c:v>
                </c:pt>
                <c:pt idx="326">
                  <c:v>8300</c:v>
                </c:pt>
                <c:pt idx="327">
                  <c:v>8300</c:v>
                </c:pt>
                <c:pt idx="328">
                  <c:v>8300</c:v>
                </c:pt>
                <c:pt idx="329">
                  <c:v>8300</c:v>
                </c:pt>
                <c:pt idx="330">
                  <c:v>8300</c:v>
                </c:pt>
                <c:pt idx="331">
                  <c:v>8300</c:v>
                </c:pt>
                <c:pt idx="332">
                  <c:v>8300</c:v>
                </c:pt>
                <c:pt idx="333">
                  <c:v>8300</c:v>
                </c:pt>
                <c:pt idx="334">
                  <c:v>8400</c:v>
                </c:pt>
                <c:pt idx="335">
                  <c:v>8400</c:v>
                </c:pt>
                <c:pt idx="336">
                  <c:v>8400</c:v>
                </c:pt>
                <c:pt idx="337">
                  <c:v>8400</c:v>
                </c:pt>
                <c:pt idx="338">
                  <c:v>8400</c:v>
                </c:pt>
                <c:pt idx="339">
                  <c:v>8400</c:v>
                </c:pt>
                <c:pt idx="340">
                  <c:v>8400</c:v>
                </c:pt>
                <c:pt idx="341">
                  <c:v>8400</c:v>
                </c:pt>
                <c:pt idx="342">
                  <c:v>8400</c:v>
                </c:pt>
                <c:pt idx="343">
                  <c:v>8400</c:v>
                </c:pt>
                <c:pt idx="344">
                  <c:v>8400</c:v>
                </c:pt>
                <c:pt idx="345">
                  <c:v>8400</c:v>
                </c:pt>
                <c:pt idx="346">
                  <c:v>8400</c:v>
                </c:pt>
                <c:pt idx="347">
                  <c:v>8400</c:v>
                </c:pt>
                <c:pt idx="348">
                  <c:v>8400</c:v>
                </c:pt>
                <c:pt idx="349">
                  <c:v>8400</c:v>
                </c:pt>
                <c:pt idx="350">
                  <c:v>8400</c:v>
                </c:pt>
                <c:pt idx="351">
                  <c:v>8400</c:v>
                </c:pt>
                <c:pt idx="352">
                  <c:v>8400</c:v>
                </c:pt>
                <c:pt idx="353">
                  <c:v>8400</c:v>
                </c:pt>
                <c:pt idx="354">
                  <c:v>8400</c:v>
                </c:pt>
                <c:pt idx="355">
                  <c:v>8400</c:v>
                </c:pt>
                <c:pt idx="356">
                  <c:v>8400</c:v>
                </c:pt>
                <c:pt idx="357">
                  <c:v>8500</c:v>
                </c:pt>
                <c:pt idx="358">
                  <c:v>8500</c:v>
                </c:pt>
                <c:pt idx="359">
                  <c:v>8500</c:v>
                </c:pt>
                <c:pt idx="360">
                  <c:v>8500</c:v>
                </c:pt>
                <c:pt idx="361">
                  <c:v>8500</c:v>
                </c:pt>
                <c:pt idx="362">
                  <c:v>8500</c:v>
                </c:pt>
                <c:pt idx="363">
                  <c:v>8500</c:v>
                </c:pt>
                <c:pt idx="364">
                  <c:v>8500</c:v>
                </c:pt>
                <c:pt idx="365">
                  <c:v>8500</c:v>
                </c:pt>
                <c:pt idx="366">
                  <c:v>8500</c:v>
                </c:pt>
                <c:pt idx="367">
                  <c:v>8500</c:v>
                </c:pt>
                <c:pt idx="368">
                  <c:v>8500</c:v>
                </c:pt>
                <c:pt idx="369">
                  <c:v>8500</c:v>
                </c:pt>
                <c:pt idx="370">
                  <c:v>8500</c:v>
                </c:pt>
                <c:pt idx="371">
                  <c:v>8500</c:v>
                </c:pt>
                <c:pt idx="372">
                  <c:v>8500</c:v>
                </c:pt>
                <c:pt idx="373">
                  <c:v>8500</c:v>
                </c:pt>
                <c:pt idx="374">
                  <c:v>8500</c:v>
                </c:pt>
                <c:pt idx="375">
                  <c:v>8500</c:v>
                </c:pt>
                <c:pt idx="376">
                  <c:v>8500</c:v>
                </c:pt>
                <c:pt idx="377">
                  <c:v>8500</c:v>
                </c:pt>
                <c:pt idx="378">
                  <c:v>8500</c:v>
                </c:pt>
                <c:pt idx="379">
                  <c:v>8500</c:v>
                </c:pt>
                <c:pt idx="380">
                  <c:v>8500</c:v>
                </c:pt>
                <c:pt idx="381">
                  <c:v>8500</c:v>
                </c:pt>
                <c:pt idx="382">
                  <c:v>8500</c:v>
                </c:pt>
                <c:pt idx="383">
                  <c:v>8500</c:v>
                </c:pt>
                <c:pt idx="384">
                  <c:v>8500</c:v>
                </c:pt>
                <c:pt idx="385">
                  <c:v>8500</c:v>
                </c:pt>
                <c:pt idx="386">
                  <c:v>8500</c:v>
                </c:pt>
                <c:pt idx="387">
                  <c:v>8500</c:v>
                </c:pt>
                <c:pt idx="388">
                  <c:v>8500</c:v>
                </c:pt>
                <c:pt idx="389">
                  <c:v>8500</c:v>
                </c:pt>
                <c:pt idx="390">
                  <c:v>8500</c:v>
                </c:pt>
                <c:pt idx="391">
                  <c:v>8500</c:v>
                </c:pt>
                <c:pt idx="392">
                  <c:v>8500</c:v>
                </c:pt>
                <c:pt idx="393">
                  <c:v>8500</c:v>
                </c:pt>
                <c:pt idx="394">
                  <c:v>8500</c:v>
                </c:pt>
                <c:pt idx="395">
                  <c:v>8500</c:v>
                </c:pt>
                <c:pt idx="396">
                  <c:v>8500</c:v>
                </c:pt>
                <c:pt idx="397">
                  <c:v>8500</c:v>
                </c:pt>
                <c:pt idx="398">
                  <c:v>8500</c:v>
                </c:pt>
                <c:pt idx="399">
                  <c:v>8500</c:v>
                </c:pt>
                <c:pt idx="400">
                  <c:v>8600</c:v>
                </c:pt>
                <c:pt idx="401">
                  <c:v>8600</c:v>
                </c:pt>
                <c:pt idx="402">
                  <c:v>8600</c:v>
                </c:pt>
                <c:pt idx="403">
                  <c:v>8600</c:v>
                </c:pt>
                <c:pt idx="404">
                  <c:v>8600</c:v>
                </c:pt>
                <c:pt idx="405">
                  <c:v>8600</c:v>
                </c:pt>
                <c:pt idx="406">
                  <c:v>8600</c:v>
                </c:pt>
                <c:pt idx="407">
                  <c:v>8600</c:v>
                </c:pt>
                <c:pt idx="408">
                  <c:v>8600</c:v>
                </c:pt>
                <c:pt idx="409">
                  <c:v>8600</c:v>
                </c:pt>
                <c:pt idx="410">
                  <c:v>8600</c:v>
                </c:pt>
                <c:pt idx="411">
                  <c:v>8600</c:v>
                </c:pt>
                <c:pt idx="412">
                  <c:v>8600</c:v>
                </c:pt>
                <c:pt idx="413">
                  <c:v>8600</c:v>
                </c:pt>
                <c:pt idx="414">
                  <c:v>8600</c:v>
                </c:pt>
                <c:pt idx="415">
                  <c:v>8600</c:v>
                </c:pt>
                <c:pt idx="416">
                  <c:v>8600</c:v>
                </c:pt>
                <c:pt idx="417">
                  <c:v>8600</c:v>
                </c:pt>
                <c:pt idx="418">
                  <c:v>8600</c:v>
                </c:pt>
                <c:pt idx="419">
                  <c:v>8600</c:v>
                </c:pt>
                <c:pt idx="420">
                  <c:v>8600</c:v>
                </c:pt>
                <c:pt idx="421">
                  <c:v>8600</c:v>
                </c:pt>
                <c:pt idx="422">
                  <c:v>8600</c:v>
                </c:pt>
                <c:pt idx="423">
                  <c:v>8600</c:v>
                </c:pt>
                <c:pt idx="424">
                  <c:v>8600</c:v>
                </c:pt>
                <c:pt idx="425">
                  <c:v>8600</c:v>
                </c:pt>
                <c:pt idx="426">
                  <c:v>8600</c:v>
                </c:pt>
                <c:pt idx="427">
                  <c:v>8600</c:v>
                </c:pt>
                <c:pt idx="428">
                  <c:v>8600</c:v>
                </c:pt>
                <c:pt idx="429">
                  <c:v>8600</c:v>
                </c:pt>
                <c:pt idx="430">
                  <c:v>8600</c:v>
                </c:pt>
                <c:pt idx="431">
                  <c:v>8600</c:v>
                </c:pt>
                <c:pt idx="432">
                  <c:v>8600</c:v>
                </c:pt>
                <c:pt idx="433">
                  <c:v>8600</c:v>
                </c:pt>
                <c:pt idx="434">
                  <c:v>8600</c:v>
                </c:pt>
                <c:pt idx="435">
                  <c:v>8600</c:v>
                </c:pt>
                <c:pt idx="436">
                  <c:v>8600</c:v>
                </c:pt>
                <c:pt idx="437">
                  <c:v>8600</c:v>
                </c:pt>
                <c:pt idx="438">
                  <c:v>8600</c:v>
                </c:pt>
                <c:pt idx="439">
                  <c:v>8600</c:v>
                </c:pt>
                <c:pt idx="440">
                  <c:v>8600</c:v>
                </c:pt>
                <c:pt idx="441">
                  <c:v>8600</c:v>
                </c:pt>
                <c:pt idx="442">
                  <c:v>8600</c:v>
                </c:pt>
                <c:pt idx="443">
                  <c:v>8600</c:v>
                </c:pt>
                <c:pt idx="444">
                  <c:v>8600</c:v>
                </c:pt>
                <c:pt idx="445">
                  <c:v>8600</c:v>
                </c:pt>
                <c:pt idx="446">
                  <c:v>8600</c:v>
                </c:pt>
                <c:pt idx="447">
                  <c:v>8600</c:v>
                </c:pt>
                <c:pt idx="448">
                  <c:v>8600</c:v>
                </c:pt>
                <c:pt idx="449">
                  <c:v>8600</c:v>
                </c:pt>
                <c:pt idx="450">
                  <c:v>8600</c:v>
                </c:pt>
                <c:pt idx="451">
                  <c:v>8600</c:v>
                </c:pt>
                <c:pt idx="452">
                  <c:v>8600</c:v>
                </c:pt>
                <c:pt idx="453">
                  <c:v>8600</c:v>
                </c:pt>
                <c:pt idx="454">
                  <c:v>8600</c:v>
                </c:pt>
                <c:pt idx="455">
                  <c:v>8600</c:v>
                </c:pt>
                <c:pt idx="456">
                  <c:v>8600</c:v>
                </c:pt>
                <c:pt idx="457">
                  <c:v>8600</c:v>
                </c:pt>
                <c:pt idx="458">
                  <c:v>8600</c:v>
                </c:pt>
                <c:pt idx="459">
                  <c:v>8600</c:v>
                </c:pt>
                <c:pt idx="460">
                  <c:v>8600</c:v>
                </c:pt>
                <c:pt idx="461">
                  <c:v>8700</c:v>
                </c:pt>
                <c:pt idx="462">
                  <c:v>8700</c:v>
                </c:pt>
                <c:pt idx="463">
                  <c:v>8700</c:v>
                </c:pt>
                <c:pt idx="464">
                  <c:v>8700</c:v>
                </c:pt>
                <c:pt idx="465">
                  <c:v>8700</c:v>
                </c:pt>
                <c:pt idx="466">
                  <c:v>8700</c:v>
                </c:pt>
                <c:pt idx="467">
                  <c:v>8700</c:v>
                </c:pt>
                <c:pt idx="468">
                  <c:v>8700</c:v>
                </c:pt>
                <c:pt idx="469">
                  <c:v>8700</c:v>
                </c:pt>
                <c:pt idx="470">
                  <c:v>8700</c:v>
                </c:pt>
                <c:pt idx="471">
                  <c:v>8700</c:v>
                </c:pt>
                <c:pt idx="472">
                  <c:v>8700</c:v>
                </c:pt>
                <c:pt idx="473">
                  <c:v>8700</c:v>
                </c:pt>
                <c:pt idx="474">
                  <c:v>8700</c:v>
                </c:pt>
                <c:pt idx="475">
                  <c:v>8700</c:v>
                </c:pt>
                <c:pt idx="476">
                  <c:v>8700</c:v>
                </c:pt>
                <c:pt idx="477">
                  <c:v>8700</c:v>
                </c:pt>
                <c:pt idx="478">
                  <c:v>8700</c:v>
                </c:pt>
                <c:pt idx="479">
                  <c:v>8700</c:v>
                </c:pt>
                <c:pt idx="480">
                  <c:v>8700</c:v>
                </c:pt>
                <c:pt idx="481">
                  <c:v>8700</c:v>
                </c:pt>
                <c:pt idx="482">
                  <c:v>8700</c:v>
                </c:pt>
                <c:pt idx="483">
                  <c:v>8700</c:v>
                </c:pt>
                <c:pt idx="484">
                  <c:v>8700</c:v>
                </c:pt>
                <c:pt idx="485">
                  <c:v>8700</c:v>
                </c:pt>
                <c:pt idx="486">
                  <c:v>8700</c:v>
                </c:pt>
                <c:pt idx="487">
                  <c:v>8700</c:v>
                </c:pt>
                <c:pt idx="488">
                  <c:v>8700</c:v>
                </c:pt>
                <c:pt idx="489">
                  <c:v>8700</c:v>
                </c:pt>
                <c:pt idx="490">
                  <c:v>8700</c:v>
                </c:pt>
                <c:pt idx="491">
                  <c:v>8700</c:v>
                </c:pt>
                <c:pt idx="492">
                  <c:v>8700</c:v>
                </c:pt>
                <c:pt idx="493">
                  <c:v>8700</c:v>
                </c:pt>
                <c:pt idx="494">
                  <c:v>8700</c:v>
                </c:pt>
                <c:pt idx="495">
                  <c:v>8700</c:v>
                </c:pt>
                <c:pt idx="496">
                  <c:v>8700</c:v>
                </c:pt>
                <c:pt idx="497">
                  <c:v>8700</c:v>
                </c:pt>
                <c:pt idx="498">
                  <c:v>8700</c:v>
                </c:pt>
                <c:pt idx="499">
                  <c:v>8700</c:v>
                </c:pt>
                <c:pt idx="500">
                  <c:v>8700</c:v>
                </c:pt>
                <c:pt idx="501">
                  <c:v>8700</c:v>
                </c:pt>
                <c:pt idx="502">
                  <c:v>8700</c:v>
                </c:pt>
                <c:pt idx="503">
                  <c:v>8700</c:v>
                </c:pt>
                <c:pt idx="504">
                  <c:v>8700</c:v>
                </c:pt>
                <c:pt idx="505">
                  <c:v>8700</c:v>
                </c:pt>
                <c:pt idx="506">
                  <c:v>8700</c:v>
                </c:pt>
                <c:pt idx="507">
                  <c:v>8700</c:v>
                </c:pt>
                <c:pt idx="508">
                  <c:v>8700</c:v>
                </c:pt>
                <c:pt idx="509">
                  <c:v>8700</c:v>
                </c:pt>
                <c:pt idx="510">
                  <c:v>8700</c:v>
                </c:pt>
                <c:pt idx="511">
                  <c:v>8700</c:v>
                </c:pt>
                <c:pt idx="512">
                  <c:v>8700</c:v>
                </c:pt>
                <c:pt idx="513">
                  <c:v>8700</c:v>
                </c:pt>
                <c:pt idx="514">
                  <c:v>8700</c:v>
                </c:pt>
                <c:pt idx="515">
                  <c:v>8700</c:v>
                </c:pt>
                <c:pt idx="516">
                  <c:v>8700</c:v>
                </c:pt>
                <c:pt idx="517">
                  <c:v>8700</c:v>
                </c:pt>
                <c:pt idx="518">
                  <c:v>8700</c:v>
                </c:pt>
                <c:pt idx="519">
                  <c:v>8700</c:v>
                </c:pt>
                <c:pt idx="520">
                  <c:v>8700</c:v>
                </c:pt>
                <c:pt idx="521">
                  <c:v>8700</c:v>
                </c:pt>
                <c:pt idx="522">
                  <c:v>8700</c:v>
                </c:pt>
                <c:pt idx="523">
                  <c:v>8700</c:v>
                </c:pt>
                <c:pt idx="524">
                  <c:v>8700</c:v>
                </c:pt>
                <c:pt idx="525">
                  <c:v>8700</c:v>
                </c:pt>
                <c:pt idx="526">
                  <c:v>8700</c:v>
                </c:pt>
                <c:pt idx="527">
                  <c:v>8700</c:v>
                </c:pt>
                <c:pt idx="528">
                  <c:v>8700</c:v>
                </c:pt>
                <c:pt idx="529">
                  <c:v>8700</c:v>
                </c:pt>
                <c:pt idx="530">
                  <c:v>8700</c:v>
                </c:pt>
                <c:pt idx="531">
                  <c:v>8700</c:v>
                </c:pt>
                <c:pt idx="532">
                  <c:v>8700</c:v>
                </c:pt>
                <c:pt idx="533">
                  <c:v>8700</c:v>
                </c:pt>
                <c:pt idx="534">
                  <c:v>8700</c:v>
                </c:pt>
                <c:pt idx="535">
                  <c:v>8700</c:v>
                </c:pt>
                <c:pt idx="536">
                  <c:v>8700</c:v>
                </c:pt>
                <c:pt idx="537">
                  <c:v>8700</c:v>
                </c:pt>
                <c:pt idx="538">
                  <c:v>8700</c:v>
                </c:pt>
                <c:pt idx="539">
                  <c:v>8700</c:v>
                </c:pt>
                <c:pt idx="540">
                  <c:v>8700</c:v>
                </c:pt>
                <c:pt idx="541">
                  <c:v>8700</c:v>
                </c:pt>
                <c:pt idx="542">
                  <c:v>8700</c:v>
                </c:pt>
                <c:pt idx="543">
                  <c:v>8700</c:v>
                </c:pt>
                <c:pt idx="544">
                  <c:v>8700</c:v>
                </c:pt>
                <c:pt idx="545">
                  <c:v>8700</c:v>
                </c:pt>
                <c:pt idx="546">
                  <c:v>8700</c:v>
                </c:pt>
                <c:pt idx="547">
                  <c:v>8700</c:v>
                </c:pt>
                <c:pt idx="548">
                  <c:v>8700</c:v>
                </c:pt>
                <c:pt idx="549">
                  <c:v>8700</c:v>
                </c:pt>
                <c:pt idx="550">
                  <c:v>8700</c:v>
                </c:pt>
                <c:pt idx="551">
                  <c:v>8700</c:v>
                </c:pt>
                <c:pt idx="552">
                  <c:v>8700</c:v>
                </c:pt>
                <c:pt idx="553">
                  <c:v>8700</c:v>
                </c:pt>
                <c:pt idx="554">
                  <c:v>8800</c:v>
                </c:pt>
                <c:pt idx="555">
                  <c:v>8800</c:v>
                </c:pt>
                <c:pt idx="556">
                  <c:v>8800</c:v>
                </c:pt>
                <c:pt idx="557">
                  <c:v>8800</c:v>
                </c:pt>
                <c:pt idx="558">
                  <c:v>8800</c:v>
                </c:pt>
                <c:pt idx="559">
                  <c:v>8800</c:v>
                </c:pt>
                <c:pt idx="560">
                  <c:v>8800</c:v>
                </c:pt>
                <c:pt idx="561">
                  <c:v>8800</c:v>
                </c:pt>
                <c:pt idx="562">
                  <c:v>8800</c:v>
                </c:pt>
                <c:pt idx="563">
                  <c:v>8800</c:v>
                </c:pt>
                <c:pt idx="564">
                  <c:v>8800</c:v>
                </c:pt>
                <c:pt idx="565">
                  <c:v>8800</c:v>
                </c:pt>
                <c:pt idx="566">
                  <c:v>8800</c:v>
                </c:pt>
                <c:pt idx="567">
                  <c:v>8800</c:v>
                </c:pt>
                <c:pt idx="568">
                  <c:v>8800</c:v>
                </c:pt>
                <c:pt idx="569">
                  <c:v>8800</c:v>
                </c:pt>
                <c:pt idx="570">
                  <c:v>8800</c:v>
                </c:pt>
                <c:pt idx="571">
                  <c:v>8800</c:v>
                </c:pt>
                <c:pt idx="572">
                  <c:v>8800</c:v>
                </c:pt>
                <c:pt idx="573">
                  <c:v>8800</c:v>
                </c:pt>
                <c:pt idx="574">
                  <c:v>8800</c:v>
                </c:pt>
                <c:pt idx="575">
                  <c:v>8800</c:v>
                </c:pt>
                <c:pt idx="576">
                  <c:v>8800</c:v>
                </c:pt>
                <c:pt idx="577">
                  <c:v>8800</c:v>
                </c:pt>
                <c:pt idx="578">
                  <c:v>8800</c:v>
                </c:pt>
                <c:pt idx="579">
                  <c:v>8800</c:v>
                </c:pt>
                <c:pt idx="580">
                  <c:v>8800</c:v>
                </c:pt>
                <c:pt idx="581">
                  <c:v>8800</c:v>
                </c:pt>
                <c:pt idx="582">
                  <c:v>8800</c:v>
                </c:pt>
                <c:pt idx="583">
                  <c:v>8800</c:v>
                </c:pt>
                <c:pt idx="584">
                  <c:v>8800</c:v>
                </c:pt>
                <c:pt idx="585">
                  <c:v>8800</c:v>
                </c:pt>
                <c:pt idx="586">
                  <c:v>8800</c:v>
                </c:pt>
                <c:pt idx="587">
                  <c:v>8800</c:v>
                </c:pt>
                <c:pt idx="588">
                  <c:v>8800</c:v>
                </c:pt>
                <c:pt idx="589">
                  <c:v>8800</c:v>
                </c:pt>
                <c:pt idx="590">
                  <c:v>8800</c:v>
                </c:pt>
                <c:pt idx="591">
                  <c:v>8800</c:v>
                </c:pt>
                <c:pt idx="592">
                  <c:v>8800</c:v>
                </c:pt>
                <c:pt idx="593">
                  <c:v>8800</c:v>
                </c:pt>
                <c:pt idx="594">
                  <c:v>8800</c:v>
                </c:pt>
                <c:pt idx="595">
                  <c:v>8800</c:v>
                </c:pt>
                <c:pt idx="596">
                  <c:v>8800</c:v>
                </c:pt>
                <c:pt idx="597">
                  <c:v>8800</c:v>
                </c:pt>
                <c:pt idx="598">
                  <c:v>8800</c:v>
                </c:pt>
                <c:pt idx="599">
                  <c:v>8800</c:v>
                </c:pt>
                <c:pt idx="600">
                  <c:v>8800</c:v>
                </c:pt>
                <c:pt idx="601">
                  <c:v>8800</c:v>
                </c:pt>
                <c:pt idx="602">
                  <c:v>8800</c:v>
                </c:pt>
                <c:pt idx="603">
                  <c:v>8800</c:v>
                </c:pt>
                <c:pt idx="604">
                  <c:v>8800</c:v>
                </c:pt>
                <c:pt idx="605">
                  <c:v>8800</c:v>
                </c:pt>
                <c:pt idx="606">
                  <c:v>8800</c:v>
                </c:pt>
                <c:pt idx="607">
                  <c:v>8800</c:v>
                </c:pt>
                <c:pt idx="608">
                  <c:v>8800</c:v>
                </c:pt>
                <c:pt idx="609">
                  <c:v>8800</c:v>
                </c:pt>
                <c:pt idx="610">
                  <c:v>8800</c:v>
                </c:pt>
                <c:pt idx="611">
                  <c:v>8800</c:v>
                </c:pt>
                <c:pt idx="612">
                  <c:v>8800</c:v>
                </c:pt>
                <c:pt idx="613">
                  <c:v>8800</c:v>
                </c:pt>
                <c:pt idx="614">
                  <c:v>8800</c:v>
                </c:pt>
                <c:pt idx="615">
                  <c:v>8800</c:v>
                </c:pt>
                <c:pt idx="616">
                  <c:v>8800</c:v>
                </c:pt>
                <c:pt idx="617">
                  <c:v>8800</c:v>
                </c:pt>
                <c:pt idx="618">
                  <c:v>8800</c:v>
                </c:pt>
                <c:pt idx="619">
                  <c:v>8800</c:v>
                </c:pt>
                <c:pt idx="620">
                  <c:v>8800</c:v>
                </c:pt>
                <c:pt idx="621">
                  <c:v>8800</c:v>
                </c:pt>
                <c:pt idx="622">
                  <c:v>8800</c:v>
                </c:pt>
                <c:pt idx="623">
                  <c:v>8800</c:v>
                </c:pt>
                <c:pt idx="624">
                  <c:v>8800</c:v>
                </c:pt>
                <c:pt idx="625">
                  <c:v>8800</c:v>
                </c:pt>
                <c:pt idx="626">
                  <c:v>8800</c:v>
                </c:pt>
                <c:pt idx="627">
                  <c:v>8800</c:v>
                </c:pt>
                <c:pt idx="628">
                  <c:v>8800</c:v>
                </c:pt>
                <c:pt idx="629">
                  <c:v>8800</c:v>
                </c:pt>
                <c:pt idx="630">
                  <c:v>8800</c:v>
                </c:pt>
                <c:pt idx="631">
                  <c:v>8800</c:v>
                </c:pt>
                <c:pt idx="632">
                  <c:v>8800</c:v>
                </c:pt>
                <c:pt idx="633">
                  <c:v>8800</c:v>
                </c:pt>
                <c:pt idx="634">
                  <c:v>8800</c:v>
                </c:pt>
                <c:pt idx="635">
                  <c:v>8800</c:v>
                </c:pt>
                <c:pt idx="636">
                  <c:v>8800</c:v>
                </c:pt>
                <c:pt idx="637">
                  <c:v>8800</c:v>
                </c:pt>
                <c:pt idx="638">
                  <c:v>8800</c:v>
                </c:pt>
                <c:pt idx="639">
                  <c:v>8800</c:v>
                </c:pt>
                <c:pt idx="640">
                  <c:v>8800</c:v>
                </c:pt>
                <c:pt idx="641">
                  <c:v>8800</c:v>
                </c:pt>
                <c:pt idx="642">
                  <c:v>8800</c:v>
                </c:pt>
                <c:pt idx="643">
                  <c:v>8800</c:v>
                </c:pt>
                <c:pt idx="644">
                  <c:v>8800</c:v>
                </c:pt>
                <c:pt idx="645">
                  <c:v>8800</c:v>
                </c:pt>
                <c:pt idx="646">
                  <c:v>8800</c:v>
                </c:pt>
                <c:pt idx="647">
                  <c:v>8800</c:v>
                </c:pt>
                <c:pt idx="648">
                  <c:v>8800</c:v>
                </c:pt>
                <c:pt idx="649">
                  <c:v>8800</c:v>
                </c:pt>
                <c:pt idx="650">
                  <c:v>8800</c:v>
                </c:pt>
                <c:pt idx="651">
                  <c:v>8800</c:v>
                </c:pt>
                <c:pt idx="652">
                  <c:v>8900</c:v>
                </c:pt>
                <c:pt idx="653">
                  <c:v>8900</c:v>
                </c:pt>
                <c:pt idx="654">
                  <c:v>8900</c:v>
                </c:pt>
                <c:pt idx="655">
                  <c:v>8900</c:v>
                </c:pt>
                <c:pt idx="656">
                  <c:v>8900</c:v>
                </c:pt>
                <c:pt idx="657">
                  <c:v>8900</c:v>
                </c:pt>
                <c:pt idx="658">
                  <c:v>8900</c:v>
                </c:pt>
                <c:pt idx="659">
                  <c:v>8900</c:v>
                </c:pt>
                <c:pt idx="660">
                  <c:v>8900</c:v>
                </c:pt>
                <c:pt idx="661">
                  <c:v>8900</c:v>
                </c:pt>
                <c:pt idx="662">
                  <c:v>8900</c:v>
                </c:pt>
                <c:pt idx="663">
                  <c:v>8900</c:v>
                </c:pt>
                <c:pt idx="664">
                  <c:v>8900</c:v>
                </c:pt>
                <c:pt idx="665">
                  <c:v>8900</c:v>
                </c:pt>
                <c:pt idx="666">
                  <c:v>8900</c:v>
                </c:pt>
                <c:pt idx="667">
                  <c:v>8900</c:v>
                </c:pt>
                <c:pt idx="668">
                  <c:v>8900</c:v>
                </c:pt>
                <c:pt idx="669">
                  <c:v>8900</c:v>
                </c:pt>
                <c:pt idx="670">
                  <c:v>8900</c:v>
                </c:pt>
                <c:pt idx="671">
                  <c:v>8900</c:v>
                </c:pt>
                <c:pt idx="672">
                  <c:v>8900</c:v>
                </c:pt>
                <c:pt idx="673">
                  <c:v>8900</c:v>
                </c:pt>
                <c:pt idx="674">
                  <c:v>8900</c:v>
                </c:pt>
                <c:pt idx="675">
                  <c:v>8900</c:v>
                </c:pt>
                <c:pt idx="676">
                  <c:v>8900</c:v>
                </c:pt>
                <c:pt idx="677">
                  <c:v>8900</c:v>
                </c:pt>
                <c:pt idx="678">
                  <c:v>8900</c:v>
                </c:pt>
                <c:pt idx="679">
                  <c:v>8900</c:v>
                </c:pt>
                <c:pt idx="680">
                  <c:v>8900</c:v>
                </c:pt>
                <c:pt idx="681">
                  <c:v>8900</c:v>
                </c:pt>
                <c:pt idx="682">
                  <c:v>8900</c:v>
                </c:pt>
                <c:pt idx="683">
                  <c:v>8900</c:v>
                </c:pt>
                <c:pt idx="684">
                  <c:v>8900</c:v>
                </c:pt>
                <c:pt idx="685">
                  <c:v>8900</c:v>
                </c:pt>
                <c:pt idx="686">
                  <c:v>8900</c:v>
                </c:pt>
                <c:pt idx="687">
                  <c:v>8900</c:v>
                </c:pt>
                <c:pt idx="688">
                  <c:v>8900</c:v>
                </c:pt>
                <c:pt idx="689">
                  <c:v>8900</c:v>
                </c:pt>
                <c:pt idx="690">
                  <c:v>8900</c:v>
                </c:pt>
                <c:pt idx="691">
                  <c:v>8900</c:v>
                </c:pt>
                <c:pt idx="692">
                  <c:v>8900</c:v>
                </c:pt>
                <c:pt idx="693">
                  <c:v>8900</c:v>
                </c:pt>
                <c:pt idx="694">
                  <c:v>8900</c:v>
                </c:pt>
                <c:pt idx="695">
                  <c:v>8900</c:v>
                </c:pt>
                <c:pt idx="696">
                  <c:v>8900</c:v>
                </c:pt>
                <c:pt idx="697">
                  <c:v>8900</c:v>
                </c:pt>
                <c:pt idx="698">
                  <c:v>8900</c:v>
                </c:pt>
                <c:pt idx="699">
                  <c:v>8900</c:v>
                </c:pt>
                <c:pt idx="700">
                  <c:v>8900</c:v>
                </c:pt>
                <c:pt idx="701">
                  <c:v>8900</c:v>
                </c:pt>
                <c:pt idx="702">
                  <c:v>8900</c:v>
                </c:pt>
                <c:pt idx="703">
                  <c:v>8900</c:v>
                </c:pt>
                <c:pt idx="704">
                  <c:v>8900</c:v>
                </c:pt>
                <c:pt idx="705">
                  <c:v>8900</c:v>
                </c:pt>
                <c:pt idx="706">
                  <c:v>8900</c:v>
                </c:pt>
                <c:pt idx="707">
                  <c:v>8900</c:v>
                </c:pt>
                <c:pt idx="708">
                  <c:v>8900</c:v>
                </c:pt>
                <c:pt idx="709">
                  <c:v>8900</c:v>
                </c:pt>
                <c:pt idx="710">
                  <c:v>8900</c:v>
                </c:pt>
                <c:pt idx="711">
                  <c:v>8900</c:v>
                </c:pt>
                <c:pt idx="712">
                  <c:v>8900</c:v>
                </c:pt>
                <c:pt idx="713">
                  <c:v>8900</c:v>
                </c:pt>
                <c:pt idx="714">
                  <c:v>8900</c:v>
                </c:pt>
                <c:pt idx="715">
                  <c:v>8900</c:v>
                </c:pt>
                <c:pt idx="716">
                  <c:v>8900</c:v>
                </c:pt>
                <c:pt idx="717">
                  <c:v>8900</c:v>
                </c:pt>
                <c:pt idx="718">
                  <c:v>8900</c:v>
                </c:pt>
                <c:pt idx="719">
                  <c:v>8900</c:v>
                </c:pt>
                <c:pt idx="720">
                  <c:v>8900</c:v>
                </c:pt>
                <c:pt idx="721">
                  <c:v>8900</c:v>
                </c:pt>
                <c:pt idx="722">
                  <c:v>8900</c:v>
                </c:pt>
                <c:pt idx="723">
                  <c:v>8900</c:v>
                </c:pt>
                <c:pt idx="724">
                  <c:v>8900</c:v>
                </c:pt>
                <c:pt idx="725">
                  <c:v>8900</c:v>
                </c:pt>
                <c:pt idx="726">
                  <c:v>8900</c:v>
                </c:pt>
                <c:pt idx="727">
                  <c:v>8900</c:v>
                </c:pt>
                <c:pt idx="728">
                  <c:v>8900</c:v>
                </c:pt>
                <c:pt idx="729">
                  <c:v>8900</c:v>
                </c:pt>
                <c:pt idx="730">
                  <c:v>8900</c:v>
                </c:pt>
                <c:pt idx="731">
                  <c:v>8900</c:v>
                </c:pt>
                <c:pt idx="732">
                  <c:v>8900</c:v>
                </c:pt>
                <c:pt idx="733">
                  <c:v>8900</c:v>
                </c:pt>
                <c:pt idx="734">
                  <c:v>8900</c:v>
                </c:pt>
                <c:pt idx="735">
                  <c:v>8900</c:v>
                </c:pt>
                <c:pt idx="736">
                  <c:v>8900</c:v>
                </c:pt>
                <c:pt idx="737">
                  <c:v>8900</c:v>
                </c:pt>
                <c:pt idx="738">
                  <c:v>8900</c:v>
                </c:pt>
                <c:pt idx="739">
                  <c:v>8900</c:v>
                </c:pt>
                <c:pt idx="740">
                  <c:v>8900</c:v>
                </c:pt>
                <c:pt idx="741">
                  <c:v>9000</c:v>
                </c:pt>
                <c:pt idx="742">
                  <c:v>9000</c:v>
                </c:pt>
                <c:pt idx="743">
                  <c:v>9000</c:v>
                </c:pt>
                <c:pt idx="744">
                  <c:v>9000</c:v>
                </c:pt>
                <c:pt idx="745">
                  <c:v>9000</c:v>
                </c:pt>
                <c:pt idx="746">
                  <c:v>9000</c:v>
                </c:pt>
                <c:pt idx="747">
                  <c:v>9000</c:v>
                </c:pt>
                <c:pt idx="748">
                  <c:v>9000</c:v>
                </c:pt>
                <c:pt idx="749">
                  <c:v>9000</c:v>
                </c:pt>
                <c:pt idx="750">
                  <c:v>9000</c:v>
                </c:pt>
                <c:pt idx="751">
                  <c:v>9000</c:v>
                </c:pt>
                <c:pt idx="752">
                  <c:v>9000</c:v>
                </c:pt>
                <c:pt idx="753">
                  <c:v>9000</c:v>
                </c:pt>
                <c:pt idx="754">
                  <c:v>9000</c:v>
                </c:pt>
                <c:pt idx="755">
                  <c:v>9000</c:v>
                </c:pt>
                <c:pt idx="756">
                  <c:v>9000</c:v>
                </c:pt>
                <c:pt idx="757">
                  <c:v>9000</c:v>
                </c:pt>
                <c:pt idx="758">
                  <c:v>9000</c:v>
                </c:pt>
                <c:pt idx="759">
                  <c:v>9000</c:v>
                </c:pt>
                <c:pt idx="760">
                  <c:v>9000</c:v>
                </c:pt>
                <c:pt idx="761">
                  <c:v>9000</c:v>
                </c:pt>
                <c:pt idx="762">
                  <c:v>9000</c:v>
                </c:pt>
                <c:pt idx="763">
                  <c:v>9000</c:v>
                </c:pt>
                <c:pt idx="764">
                  <c:v>9000</c:v>
                </c:pt>
                <c:pt idx="765">
                  <c:v>9000</c:v>
                </c:pt>
                <c:pt idx="766">
                  <c:v>9000</c:v>
                </c:pt>
                <c:pt idx="767">
                  <c:v>9000</c:v>
                </c:pt>
                <c:pt idx="768">
                  <c:v>9000</c:v>
                </c:pt>
                <c:pt idx="769">
                  <c:v>9000</c:v>
                </c:pt>
                <c:pt idx="770">
                  <c:v>9000</c:v>
                </c:pt>
                <c:pt idx="771">
                  <c:v>9000</c:v>
                </c:pt>
                <c:pt idx="772">
                  <c:v>9000</c:v>
                </c:pt>
                <c:pt idx="773">
                  <c:v>9000</c:v>
                </c:pt>
                <c:pt idx="774">
                  <c:v>9000</c:v>
                </c:pt>
                <c:pt idx="775">
                  <c:v>9000</c:v>
                </c:pt>
                <c:pt idx="776">
                  <c:v>9000</c:v>
                </c:pt>
                <c:pt idx="777">
                  <c:v>9000</c:v>
                </c:pt>
                <c:pt idx="778">
                  <c:v>9000</c:v>
                </c:pt>
                <c:pt idx="779">
                  <c:v>9000</c:v>
                </c:pt>
                <c:pt idx="780">
                  <c:v>9000</c:v>
                </c:pt>
                <c:pt idx="781">
                  <c:v>9000</c:v>
                </c:pt>
                <c:pt idx="782">
                  <c:v>9000</c:v>
                </c:pt>
                <c:pt idx="783">
                  <c:v>9000</c:v>
                </c:pt>
                <c:pt idx="784">
                  <c:v>9000</c:v>
                </c:pt>
                <c:pt idx="785">
                  <c:v>9000</c:v>
                </c:pt>
                <c:pt idx="786">
                  <c:v>9000</c:v>
                </c:pt>
                <c:pt idx="787">
                  <c:v>9000</c:v>
                </c:pt>
                <c:pt idx="788">
                  <c:v>9000</c:v>
                </c:pt>
                <c:pt idx="789">
                  <c:v>9000</c:v>
                </c:pt>
                <c:pt idx="790">
                  <c:v>9000</c:v>
                </c:pt>
                <c:pt idx="791">
                  <c:v>9000</c:v>
                </c:pt>
                <c:pt idx="792">
                  <c:v>9000</c:v>
                </c:pt>
                <c:pt idx="793">
                  <c:v>9000</c:v>
                </c:pt>
                <c:pt idx="794">
                  <c:v>9000</c:v>
                </c:pt>
                <c:pt idx="795">
                  <c:v>9000</c:v>
                </c:pt>
                <c:pt idx="796">
                  <c:v>9000</c:v>
                </c:pt>
                <c:pt idx="797">
                  <c:v>9000</c:v>
                </c:pt>
                <c:pt idx="798">
                  <c:v>9000</c:v>
                </c:pt>
                <c:pt idx="799">
                  <c:v>9000</c:v>
                </c:pt>
                <c:pt idx="800">
                  <c:v>9000</c:v>
                </c:pt>
                <c:pt idx="801">
                  <c:v>9000</c:v>
                </c:pt>
                <c:pt idx="802">
                  <c:v>9000</c:v>
                </c:pt>
                <c:pt idx="803">
                  <c:v>9000</c:v>
                </c:pt>
                <c:pt idx="804">
                  <c:v>9000</c:v>
                </c:pt>
                <c:pt idx="805">
                  <c:v>9000</c:v>
                </c:pt>
                <c:pt idx="806">
                  <c:v>9000</c:v>
                </c:pt>
                <c:pt idx="807">
                  <c:v>9000</c:v>
                </c:pt>
                <c:pt idx="808">
                  <c:v>9000</c:v>
                </c:pt>
                <c:pt idx="809">
                  <c:v>9000</c:v>
                </c:pt>
                <c:pt idx="810">
                  <c:v>9000</c:v>
                </c:pt>
                <c:pt idx="811">
                  <c:v>9000</c:v>
                </c:pt>
                <c:pt idx="812">
                  <c:v>9000</c:v>
                </c:pt>
                <c:pt idx="813">
                  <c:v>9000</c:v>
                </c:pt>
                <c:pt idx="814">
                  <c:v>9000</c:v>
                </c:pt>
                <c:pt idx="815">
                  <c:v>9000</c:v>
                </c:pt>
                <c:pt idx="816">
                  <c:v>9000</c:v>
                </c:pt>
                <c:pt idx="817">
                  <c:v>9000</c:v>
                </c:pt>
                <c:pt idx="818">
                  <c:v>9000</c:v>
                </c:pt>
                <c:pt idx="819">
                  <c:v>9000</c:v>
                </c:pt>
                <c:pt idx="820">
                  <c:v>9000</c:v>
                </c:pt>
                <c:pt idx="821">
                  <c:v>9000</c:v>
                </c:pt>
                <c:pt idx="822">
                  <c:v>9000</c:v>
                </c:pt>
                <c:pt idx="823">
                  <c:v>9000</c:v>
                </c:pt>
                <c:pt idx="824">
                  <c:v>9000</c:v>
                </c:pt>
                <c:pt idx="825">
                  <c:v>9000</c:v>
                </c:pt>
                <c:pt idx="826">
                  <c:v>9000</c:v>
                </c:pt>
                <c:pt idx="827">
                  <c:v>9100</c:v>
                </c:pt>
                <c:pt idx="828">
                  <c:v>9100</c:v>
                </c:pt>
                <c:pt idx="829">
                  <c:v>9100</c:v>
                </c:pt>
                <c:pt idx="830">
                  <c:v>9100</c:v>
                </c:pt>
                <c:pt idx="831">
                  <c:v>9100</c:v>
                </c:pt>
                <c:pt idx="832">
                  <c:v>9100</c:v>
                </c:pt>
                <c:pt idx="833">
                  <c:v>9100</c:v>
                </c:pt>
                <c:pt idx="834">
                  <c:v>9100</c:v>
                </c:pt>
                <c:pt idx="835">
                  <c:v>9100</c:v>
                </c:pt>
                <c:pt idx="836">
                  <c:v>9100</c:v>
                </c:pt>
                <c:pt idx="837">
                  <c:v>9100</c:v>
                </c:pt>
                <c:pt idx="838">
                  <c:v>9100</c:v>
                </c:pt>
                <c:pt idx="839">
                  <c:v>9100</c:v>
                </c:pt>
                <c:pt idx="840">
                  <c:v>9100</c:v>
                </c:pt>
                <c:pt idx="841">
                  <c:v>9100</c:v>
                </c:pt>
                <c:pt idx="842">
                  <c:v>9100</c:v>
                </c:pt>
                <c:pt idx="843">
                  <c:v>9100</c:v>
                </c:pt>
                <c:pt idx="844">
                  <c:v>9100</c:v>
                </c:pt>
                <c:pt idx="845">
                  <c:v>9100</c:v>
                </c:pt>
                <c:pt idx="846">
                  <c:v>9100</c:v>
                </c:pt>
                <c:pt idx="847">
                  <c:v>9100</c:v>
                </c:pt>
                <c:pt idx="848">
                  <c:v>9100</c:v>
                </c:pt>
                <c:pt idx="849">
                  <c:v>9100</c:v>
                </c:pt>
                <c:pt idx="850">
                  <c:v>9100</c:v>
                </c:pt>
                <c:pt idx="851">
                  <c:v>9100</c:v>
                </c:pt>
                <c:pt idx="852">
                  <c:v>9100</c:v>
                </c:pt>
                <c:pt idx="853">
                  <c:v>9100</c:v>
                </c:pt>
                <c:pt idx="854">
                  <c:v>9100</c:v>
                </c:pt>
                <c:pt idx="855">
                  <c:v>9100</c:v>
                </c:pt>
                <c:pt idx="856">
                  <c:v>9100</c:v>
                </c:pt>
                <c:pt idx="857">
                  <c:v>9100</c:v>
                </c:pt>
                <c:pt idx="858">
                  <c:v>9100</c:v>
                </c:pt>
                <c:pt idx="859">
                  <c:v>9100</c:v>
                </c:pt>
                <c:pt idx="860">
                  <c:v>9100</c:v>
                </c:pt>
                <c:pt idx="861">
                  <c:v>9100</c:v>
                </c:pt>
                <c:pt idx="862">
                  <c:v>9100</c:v>
                </c:pt>
                <c:pt idx="863">
                  <c:v>9100</c:v>
                </c:pt>
                <c:pt idx="864">
                  <c:v>9100</c:v>
                </c:pt>
                <c:pt idx="865">
                  <c:v>9100</c:v>
                </c:pt>
                <c:pt idx="866">
                  <c:v>9100</c:v>
                </c:pt>
                <c:pt idx="867">
                  <c:v>9100</c:v>
                </c:pt>
                <c:pt idx="868">
                  <c:v>9100</c:v>
                </c:pt>
                <c:pt idx="869">
                  <c:v>9100</c:v>
                </c:pt>
                <c:pt idx="870">
                  <c:v>9100</c:v>
                </c:pt>
                <c:pt idx="871">
                  <c:v>9100</c:v>
                </c:pt>
                <c:pt idx="872">
                  <c:v>9100</c:v>
                </c:pt>
                <c:pt idx="873">
                  <c:v>9100</c:v>
                </c:pt>
                <c:pt idx="874">
                  <c:v>9100</c:v>
                </c:pt>
                <c:pt idx="875">
                  <c:v>9100</c:v>
                </c:pt>
                <c:pt idx="876">
                  <c:v>9100</c:v>
                </c:pt>
                <c:pt idx="877">
                  <c:v>9100</c:v>
                </c:pt>
                <c:pt idx="878">
                  <c:v>9100</c:v>
                </c:pt>
                <c:pt idx="879">
                  <c:v>9100</c:v>
                </c:pt>
                <c:pt idx="880">
                  <c:v>9100</c:v>
                </c:pt>
                <c:pt idx="881">
                  <c:v>9100</c:v>
                </c:pt>
                <c:pt idx="882">
                  <c:v>9100</c:v>
                </c:pt>
                <c:pt idx="883">
                  <c:v>9100</c:v>
                </c:pt>
                <c:pt idx="884">
                  <c:v>9100</c:v>
                </c:pt>
                <c:pt idx="885">
                  <c:v>9100</c:v>
                </c:pt>
                <c:pt idx="886">
                  <c:v>9100</c:v>
                </c:pt>
                <c:pt idx="887">
                  <c:v>9100</c:v>
                </c:pt>
                <c:pt idx="888">
                  <c:v>9100</c:v>
                </c:pt>
                <c:pt idx="889">
                  <c:v>9100</c:v>
                </c:pt>
                <c:pt idx="890">
                  <c:v>9100</c:v>
                </c:pt>
                <c:pt idx="891">
                  <c:v>9100</c:v>
                </c:pt>
                <c:pt idx="892">
                  <c:v>9100</c:v>
                </c:pt>
                <c:pt idx="893">
                  <c:v>9100</c:v>
                </c:pt>
                <c:pt idx="894">
                  <c:v>9100</c:v>
                </c:pt>
                <c:pt idx="895">
                  <c:v>9100</c:v>
                </c:pt>
                <c:pt idx="896">
                  <c:v>9100</c:v>
                </c:pt>
                <c:pt idx="897">
                  <c:v>9200</c:v>
                </c:pt>
                <c:pt idx="898">
                  <c:v>9200</c:v>
                </c:pt>
                <c:pt idx="899">
                  <c:v>9200</c:v>
                </c:pt>
                <c:pt idx="900">
                  <c:v>9200</c:v>
                </c:pt>
                <c:pt idx="901">
                  <c:v>9200</c:v>
                </c:pt>
                <c:pt idx="902">
                  <c:v>9200</c:v>
                </c:pt>
                <c:pt idx="903">
                  <c:v>9200</c:v>
                </c:pt>
                <c:pt idx="904">
                  <c:v>9200</c:v>
                </c:pt>
                <c:pt idx="905">
                  <c:v>9200</c:v>
                </c:pt>
                <c:pt idx="906">
                  <c:v>9200</c:v>
                </c:pt>
                <c:pt idx="907">
                  <c:v>9200</c:v>
                </c:pt>
                <c:pt idx="908">
                  <c:v>9200</c:v>
                </c:pt>
                <c:pt idx="909">
                  <c:v>9200</c:v>
                </c:pt>
                <c:pt idx="910">
                  <c:v>9200</c:v>
                </c:pt>
                <c:pt idx="911">
                  <c:v>9200</c:v>
                </c:pt>
                <c:pt idx="912">
                  <c:v>9200</c:v>
                </c:pt>
                <c:pt idx="913">
                  <c:v>9200</c:v>
                </c:pt>
                <c:pt idx="914">
                  <c:v>9200</c:v>
                </c:pt>
                <c:pt idx="915">
                  <c:v>9200</c:v>
                </c:pt>
                <c:pt idx="916">
                  <c:v>9200</c:v>
                </c:pt>
                <c:pt idx="917">
                  <c:v>9200</c:v>
                </c:pt>
                <c:pt idx="918">
                  <c:v>9200</c:v>
                </c:pt>
                <c:pt idx="919">
                  <c:v>9200</c:v>
                </c:pt>
                <c:pt idx="920">
                  <c:v>9200</c:v>
                </c:pt>
                <c:pt idx="921">
                  <c:v>9200</c:v>
                </c:pt>
                <c:pt idx="922">
                  <c:v>9200</c:v>
                </c:pt>
                <c:pt idx="923">
                  <c:v>9200</c:v>
                </c:pt>
                <c:pt idx="924">
                  <c:v>9200</c:v>
                </c:pt>
                <c:pt idx="925">
                  <c:v>9200</c:v>
                </c:pt>
                <c:pt idx="926">
                  <c:v>9200</c:v>
                </c:pt>
                <c:pt idx="927">
                  <c:v>9200</c:v>
                </c:pt>
                <c:pt idx="928">
                  <c:v>9200</c:v>
                </c:pt>
                <c:pt idx="929">
                  <c:v>9200</c:v>
                </c:pt>
                <c:pt idx="930">
                  <c:v>9200</c:v>
                </c:pt>
                <c:pt idx="931">
                  <c:v>9200</c:v>
                </c:pt>
                <c:pt idx="932">
                  <c:v>9200</c:v>
                </c:pt>
                <c:pt idx="933">
                  <c:v>9200</c:v>
                </c:pt>
                <c:pt idx="934">
                  <c:v>9200</c:v>
                </c:pt>
                <c:pt idx="935">
                  <c:v>9200</c:v>
                </c:pt>
                <c:pt idx="936">
                  <c:v>9200</c:v>
                </c:pt>
                <c:pt idx="937">
                  <c:v>9200</c:v>
                </c:pt>
                <c:pt idx="938">
                  <c:v>9200</c:v>
                </c:pt>
                <c:pt idx="939">
                  <c:v>9200</c:v>
                </c:pt>
                <c:pt idx="940">
                  <c:v>9200</c:v>
                </c:pt>
                <c:pt idx="941">
                  <c:v>9200</c:v>
                </c:pt>
                <c:pt idx="942">
                  <c:v>9200</c:v>
                </c:pt>
                <c:pt idx="943">
                  <c:v>9200</c:v>
                </c:pt>
                <c:pt idx="944">
                  <c:v>9200</c:v>
                </c:pt>
                <c:pt idx="945">
                  <c:v>9200</c:v>
                </c:pt>
                <c:pt idx="946">
                  <c:v>9200</c:v>
                </c:pt>
                <c:pt idx="947">
                  <c:v>9200</c:v>
                </c:pt>
                <c:pt idx="948">
                  <c:v>9200</c:v>
                </c:pt>
                <c:pt idx="949">
                  <c:v>9200</c:v>
                </c:pt>
                <c:pt idx="950">
                  <c:v>9200</c:v>
                </c:pt>
                <c:pt idx="951">
                  <c:v>9200</c:v>
                </c:pt>
                <c:pt idx="952">
                  <c:v>9200</c:v>
                </c:pt>
                <c:pt idx="953">
                  <c:v>9200</c:v>
                </c:pt>
                <c:pt idx="954">
                  <c:v>9200</c:v>
                </c:pt>
                <c:pt idx="955">
                  <c:v>9200</c:v>
                </c:pt>
                <c:pt idx="956">
                  <c:v>9200</c:v>
                </c:pt>
                <c:pt idx="957">
                  <c:v>9200</c:v>
                </c:pt>
                <c:pt idx="958">
                  <c:v>9200</c:v>
                </c:pt>
                <c:pt idx="959">
                  <c:v>9200</c:v>
                </c:pt>
                <c:pt idx="960">
                  <c:v>9200</c:v>
                </c:pt>
                <c:pt idx="961">
                  <c:v>9200</c:v>
                </c:pt>
                <c:pt idx="962">
                  <c:v>9200</c:v>
                </c:pt>
                <c:pt idx="963">
                  <c:v>9200</c:v>
                </c:pt>
                <c:pt idx="964">
                  <c:v>9200</c:v>
                </c:pt>
                <c:pt idx="965">
                  <c:v>9200</c:v>
                </c:pt>
                <c:pt idx="966">
                  <c:v>9200</c:v>
                </c:pt>
                <c:pt idx="967">
                  <c:v>9200</c:v>
                </c:pt>
                <c:pt idx="968">
                  <c:v>9200</c:v>
                </c:pt>
                <c:pt idx="969">
                  <c:v>9200</c:v>
                </c:pt>
                <c:pt idx="970">
                  <c:v>9200</c:v>
                </c:pt>
                <c:pt idx="971">
                  <c:v>9200</c:v>
                </c:pt>
                <c:pt idx="972">
                  <c:v>9200</c:v>
                </c:pt>
                <c:pt idx="973">
                  <c:v>9200</c:v>
                </c:pt>
                <c:pt idx="974">
                  <c:v>9200</c:v>
                </c:pt>
                <c:pt idx="975">
                  <c:v>9300</c:v>
                </c:pt>
                <c:pt idx="976">
                  <c:v>9300</c:v>
                </c:pt>
                <c:pt idx="977">
                  <c:v>9300</c:v>
                </c:pt>
                <c:pt idx="978">
                  <c:v>9300</c:v>
                </c:pt>
                <c:pt idx="979">
                  <c:v>9300</c:v>
                </c:pt>
                <c:pt idx="980">
                  <c:v>9300</c:v>
                </c:pt>
                <c:pt idx="981">
                  <c:v>9300</c:v>
                </c:pt>
                <c:pt idx="982">
                  <c:v>9300</c:v>
                </c:pt>
                <c:pt idx="983">
                  <c:v>9300</c:v>
                </c:pt>
                <c:pt idx="984">
                  <c:v>9300</c:v>
                </c:pt>
                <c:pt idx="985">
                  <c:v>9300</c:v>
                </c:pt>
                <c:pt idx="986">
                  <c:v>9300</c:v>
                </c:pt>
                <c:pt idx="987">
                  <c:v>9300</c:v>
                </c:pt>
                <c:pt idx="988">
                  <c:v>9300</c:v>
                </c:pt>
                <c:pt idx="989">
                  <c:v>9300</c:v>
                </c:pt>
                <c:pt idx="990">
                  <c:v>9300</c:v>
                </c:pt>
                <c:pt idx="991">
                  <c:v>9300</c:v>
                </c:pt>
                <c:pt idx="992">
                  <c:v>9300</c:v>
                </c:pt>
                <c:pt idx="993">
                  <c:v>9300</c:v>
                </c:pt>
                <c:pt idx="994">
                  <c:v>9300</c:v>
                </c:pt>
                <c:pt idx="995">
                  <c:v>9300</c:v>
                </c:pt>
                <c:pt idx="996">
                  <c:v>9300</c:v>
                </c:pt>
                <c:pt idx="997">
                  <c:v>9300</c:v>
                </c:pt>
                <c:pt idx="998">
                  <c:v>9300</c:v>
                </c:pt>
                <c:pt idx="999">
                  <c:v>9300</c:v>
                </c:pt>
                <c:pt idx="1000">
                  <c:v>9300</c:v>
                </c:pt>
                <c:pt idx="1001">
                  <c:v>9300</c:v>
                </c:pt>
                <c:pt idx="1002">
                  <c:v>9300</c:v>
                </c:pt>
                <c:pt idx="1003">
                  <c:v>9300</c:v>
                </c:pt>
                <c:pt idx="1004">
                  <c:v>9300</c:v>
                </c:pt>
                <c:pt idx="1005">
                  <c:v>9300</c:v>
                </c:pt>
                <c:pt idx="1006">
                  <c:v>9300</c:v>
                </c:pt>
                <c:pt idx="1007">
                  <c:v>9300</c:v>
                </c:pt>
                <c:pt idx="1008">
                  <c:v>9300</c:v>
                </c:pt>
                <c:pt idx="1009">
                  <c:v>9300</c:v>
                </c:pt>
                <c:pt idx="1010">
                  <c:v>9300</c:v>
                </c:pt>
                <c:pt idx="1011">
                  <c:v>9300</c:v>
                </c:pt>
                <c:pt idx="1012">
                  <c:v>9300</c:v>
                </c:pt>
                <c:pt idx="1013">
                  <c:v>9300</c:v>
                </c:pt>
                <c:pt idx="1014">
                  <c:v>9300</c:v>
                </c:pt>
                <c:pt idx="1015">
                  <c:v>9300</c:v>
                </c:pt>
                <c:pt idx="1016">
                  <c:v>9300</c:v>
                </c:pt>
                <c:pt idx="1017">
                  <c:v>9300</c:v>
                </c:pt>
                <c:pt idx="1018">
                  <c:v>9300</c:v>
                </c:pt>
                <c:pt idx="1019">
                  <c:v>9300</c:v>
                </c:pt>
                <c:pt idx="1020">
                  <c:v>9300</c:v>
                </c:pt>
                <c:pt idx="1021">
                  <c:v>9300</c:v>
                </c:pt>
                <c:pt idx="1022">
                  <c:v>9300</c:v>
                </c:pt>
                <c:pt idx="1023">
                  <c:v>9300</c:v>
                </c:pt>
                <c:pt idx="1024">
                  <c:v>9300</c:v>
                </c:pt>
                <c:pt idx="1025">
                  <c:v>9300</c:v>
                </c:pt>
                <c:pt idx="1026">
                  <c:v>9300</c:v>
                </c:pt>
                <c:pt idx="1027">
                  <c:v>9300</c:v>
                </c:pt>
                <c:pt idx="1028">
                  <c:v>9300</c:v>
                </c:pt>
                <c:pt idx="1029">
                  <c:v>9300</c:v>
                </c:pt>
                <c:pt idx="1030">
                  <c:v>9300</c:v>
                </c:pt>
                <c:pt idx="1031">
                  <c:v>9300</c:v>
                </c:pt>
                <c:pt idx="1032">
                  <c:v>9300</c:v>
                </c:pt>
                <c:pt idx="1033">
                  <c:v>9300</c:v>
                </c:pt>
                <c:pt idx="1034">
                  <c:v>9300</c:v>
                </c:pt>
                <c:pt idx="1035">
                  <c:v>9300</c:v>
                </c:pt>
                <c:pt idx="1036">
                  <c:v>9300</c:v>
                </c:pt>
                <c:pt idx="1037">
                  <c:v>9300</c:v>
                </c:pt>
                <c:pt idx="1038">
                  <c:v>9300</c:v>
                </c:pt>
                <c:pt idx="1039">
                  <c:v>9300</c:v>
                </c:pt>
                <c:pt idx="1040">
                  <c:v>9300</c:v>
                </c:pt>
                <c:pt idx="1041">
                  <c:v>9300</c:v>
                </c:pt>
                <c:pt idx="1042">
                  <c:v>9300</c:v>
                </c:pt>
                <c:pt idx="1043">
                  <c:v>9300</c:v>
                </c:pt>
                <c:pt idx="1044">
                  <c:v>9300</c:v>
                </c:pt>
                <c:pt idx="1045">
                  <c:v>9300</c:v>
                </c:pt>
                <c:pt idx="1046">
                  <c:v>9300</c:v>
                </c:pt>
                <c:pt idx="1047">
                  <c:v>9300</c:v>
                </c:pt>
                <c:pt idx="1048">
                  <c:v>9300</c:v>
                </c:pt>
                <c:pt idx="1049">
                  <c:v>9300</c:v>
                </c:pt>
                <c:pt idx="1050">
                  <c:v>9300</c:v>
                </c:pt>
                <c:pt idx="1051">
                  <c:v>9300</c:v>
                </c:pt>
                <c:pt idx="1052">
                  <c:v>9300</c:v>
                </c:pt>
                <c:pt idx="1053">
                  <c:v>9300</c:v>
                </c:pt>
                <c:pt idx="1054">
                  <c:v>9300</c:v>
                </c:pt>
                <c:pt idx="1055">
                  <c:v>9300</c:v>
                </c:pt>
                <c:pt idx="1056">
                  <c:v>9300</c:v>
                </c:pt>
                <c:pt idx="1057">
                  <c:v>9300</c:v>
                </c:pt>
                <c:pt idx="1058">
                  <c:v>9300</c:v>
                </c:pt>
                <c:pt idx="1059">
                  <c:v>9300</c:v>
                </c:pt>
                <c:pt idx="1060">
                  <c:v>9400</c:v>
                </c:pt>
                <c:pt idx="1061">
                  <c:v>9400</c:v>
                </c:pt>
                <c:pt idx="1062">
                  <c:v>9400</c:v>
                </c:pt>
                <c:pt idx="1063">
                  <c:v>9400</c:v>
                </c:pt>
                <c:pt idx="1064">
                  <c:v>9400</c:v>
                </c:pt>
                <c:pt idx="1065">
                  <c:v>9400</c:v>
                </c:pt>
                <c:pt idx="1066">
                  <c:v>9400</c:v>
                </c:pt>
                <c:pt idx="1067">
                  <c:v>9400</c:v>
                </c:pt>
                <c:pt idx="1068">
                  <c:v>9400</c:v>
                </c:pt>
                <c:pt idx="1069">
                  <c:v>9400</c:v>
                </c:pt>
                <c:pt idx="1070">
                  <c:v>9400</c:v>
                </c:pt>
                <c:pt idx="1071">
                  <c:v>9400</c:v>
                </c:pt>
                <c:pt idx="1072">
                  <c:v>9400</c:v>
                </c:pt>
                <c:pt idx="1073">
                  <c:v>9400</c:v>
                </c:pt>
                <c:pt idx="1074">
                  <c:v>9400</c:v>
                </c:pt>
                <c:pt idx="1075">
                  <c:v>9400</c:v>
                </c:pt>
                <c:pt idx="1076">
                  <c:v>9400</c:v>
                </c:pt>
                <c:pt idx="1077">
                  <c:v>9400</c:v>
                </c:pt>
                <c:pt idx="1078">
                  <c:v>9400</c:v>
                </c:pt>
                <c:pt idx="1079">
                  <c:v>9400</c:v>
                </c:pt>
                <c:pt idx="1080">
                  <c:v>9400</c:v>
                </c:pt>
                <c:pt idx="1081">
                  <c:v>9400</c:v>
                </c:pt>
                <c:pt idx="1082">
                  <c:v>9400</c:v>
                </c:pt>
                <c:pt idx="1083">
                  <c:v>9400</c:v>
                </c:pt>
                <c:pt idx="1084">
                  <c:v>9400</c:v>
                </c:pt>
                <c:pt idx="1085">
                  <c:v>9400</c:v>
                </c:pt>
                <c:pt idx="1086">
                  <c:v>9400</c:v>
                </c:pt>
                <c:pt idx="1087">
                  <c:v>9400</c:v>
                </c:pt>
                <c:pt idx="1088">
                  <c:v>9400</c:v>
                </c:pt>
                <c:pt idx="1089">
                  <c:v>9400</c:v>
                </c:pt>
                <c:pt idx="1090">
                  <c:v>9400</c:v>
                </c:pt>
                <c:pt idx="1091">
                  <c:v>9400</c:v>
                </c:pt>
                <c:pt idx="1092">
                  <c:v>9400</c:v>
                </c:pt>
                <c:pt idx="1093">
                  <c:v>9400</c:v>
                </c:pt>
                <c:pt idx="1094">
                  <c:v>9400</c:v>
                </c:pt>
                <c:pt idx="1095">
                  <c:v>9400</c:v>
                </c:pt>
                <c:pt idx="1096">
                  <c:v>9400</c:v>
                </c:pt>
                <c:pt idx="1097">
                  <c:v>9400</c:v>
                </c:pt>
                <c:pt idx="1098">
                  <c:v>9400</c:v>
                </c:pt>
                <c:pt idx="1099">
                  <c:v>9400</c:v>
                </c:pt>
                <c:pt idx="1100">
                  <c:v>9400</c:v>
                </c:pt>
                <c:pt idx="1101">
                  <c:v>9400</c:v>
                </c:pt>
                <c:pt idx="1102">
                  <c:v>9400</c:v>
                </c:pt>
                <c:pt idx="1103">
                  <c:v>9400</c:v>
                </c:pt>
                <c:pt idx="1104">
                  <c:v>9400</c:v>
                </c:pt>
                <c:pt idx="1105">
                  <c:v>9400</c:v>
                </c:pt>
                <c:pt idx="1106">
                  <c:v>9400</c:v>
                </c:pt>
                <c:pt idx="1107">
                  <c:v>9400</c:v>
                </c:pt>
                <c:pt idx="1108">
                  <c:v>9400</c:v>
                </c:pt>
                <c:pt idx="1109">
                  <c:v>9400</c:v>
                </c:pt>
                <c:pt idx="1110">
                  <c:v>9400</c:v>
                </c:pt>
                <c:pt idx="1111">
                  <c:v>9400</c:v>
                </c:pt>
                <c:pt idx="1112">
                  <c:v>9400</c:v>
                </c:pt>
                <c:pt idx="1113">
                  <c:v>9400</c:v>
                </c:pt>
                <c:pt idx="1114">
                  <c:v>9400</c:v>
                </c:pt>
                <c:pt idx="1115">
                  <c:v>9400</c:v>
                </c:pt>
                <c:pt idx="1116">
                  <c:v>9500</c:v>
                </c:pt>
                <c:pt idx="1117">
                  <c:v>9500</c:v>
                </c:pt>
                <c:pt idx="1118">
                  <c:v>9500</c:v>
                </c:pt>
                <c:pt idx="1119">
                  <c:v>9500</c:v>
                </c:pt>
                <c:pt idx="1120">
                  <c:v>9500</c:v>
                </c:pt>
                <c:pt idx="1121">
                  <c:v>9500</c:v>
                </c:pt>
                <c:pt idx="1122">
                  <c:v>9500</c:v>
                </c:pt>
                <c:pt idx="1123">
                  <c:v>9500</c:v>
                </c:pt>
                <c:pt idx="1124">
                  <c:v>9500</c:v>
                </c:pt>
                <c:pt idx="1125">
                  <c:v>9500</c:v>
                </c:pt>
                <c:pt idx="1126">
                  <c:v>9500</c:v>
                </c:pt>
                <c:pt idx="1127">
                  <c:v>9500</c:v>
                </c:pt>
                <c:pt idx="1128">
                  <c:v>9500</c:v>
                </c:pt>
                <c:pt idx="1129">
                  <c:v>9500</c:v>
                </c:pt>
                <c:pt idx="1130">
                  <c:v>9500</c:v>
                </c:pt>
                <c:pt idx="1131">
                  <c:v>9500</c:v>
                </c:pt>
                <c:pt idx="1132">
                  <c:v>9500</c:v>
                </c:pt>
                <c:pt idx="1133">
                  <c:v>9500</c:v>
                </c:pt>
                <c:pt idx="1134">
                  <c:v>9500</c:v>
                </c:pt>
                <c:pt idx="1135">
                  <c:v>9500</c:v>
                </c:pt>
                <c:pt idx="1136">
                  <c:v>9500</c:v>
                </c:pt>
                <c:pt idx="1137">
                  <c:v>9500</c:v>
                </c:pt>
                <c:pt idx="1138">
                  <c:v>9500</c:v>
                </c:pt>
                <c:pt idx="1139">
                  <c:v>9600</c:v>
                </c:pt>
                <c:pt idx="1140">
                  <c:v>9600</c:v>
                </c:pt>
                <c:pt idx="1141">
                  <c:v>9600</c:v>
                </c:pt>
                <c:pt idx="1142">
                  <c:v>9600</c:v>
                </c:pt>
                <c:pt idx="1143">
                  <c:v>9600</c:v>
                </c:pt>
                <c:pt idx="1144">
                  <c:v>9600</c:v>
                </c:pt>
                <c:pt idx="1145">
                  <c:v>9600</c:v>
                </c:pt>
                <c:pt idx="1146">
                  <c:v>9600</c:v>
                </c:pt>
                <c:pt idx="1147">
                  <c:v>9600</c:v>
                </c:pt>
                <c:pt idx="1148">
                  <c:v>9600</c:v>
                </c:pt>
                <c:pt idx="1149">
                  <c:v>9600</c:v>
                </c:pt>
                <c:pt idx="1150">
                  <c:v>9600</c:v>
                </c:pt>
                <c:pt idx="1151">
                  <c:v>9600</c:v>
                </c:pt>
                <c:pt idx="1152">
                  <c:v>9600</c:v>
                </c:pt>
                <c:pt idx="1153">
                  <c:v>9600</c:v>
                </c:pt>
                <c:pt idx="1154">
                  <c:v>9700</c:v>
                </c:pt>
                <c:pt idx="1155">
                  <c:v>9700</c:v>
                </c:pt>
                <c:pt idx="1156">
                  <c:v>9700</c:v>
                </c:pt>
                <c:pt idx="1157">
                  <c:v>9700</c:v>
                </c:pt>
                <c:pt idx="1158">
                  <c:v>9700</c:v>
                </c:pt>
                <c:pt idx="1159">
                  <c:v>9700</c:v>
                </c:pt>
                <c:pt idx="1160">
                  <c:v>9800</c:v>
                </c:pt>
                <c:pt idx="1161">
                  <c:v>9800</c:v>
                </c:pt>
              </c:numCache>
            </c:numRef>
          </c:yVal>
          <c:smooth val="1"/>
        </c:ser>
        <c:dLbls>
          <c:showLegendKey val="0"/>
          <c:showVal val="0"/>
          <c:showCatName val="0"/>
          <c:showSerName val="0"/>
          <c:showPercent val="0"/>
          <c:showBubbleSize val="0"/>
        </c:dLbls>
        <c:axId val="69178112"/>
        <c:axId val="69180032"/>
      </c:scatterChart>
      <c:valAx>
        <c:axId val="69178112"/>
        <c:scaling>
          <c:orientation val="minMax"/>
          <c:max val="72"/>
          <c:min val="32"/>
        </c:scaling>
        <c:delete val="1"/>
        <c:axPos val="b"/>
        <c:numFmt formatCode="General" sourceLinked="1"/>
        <c:majorTickMark val="out"/>
        <c:minorTickMark val="in"/>
        <c:tickLblPos val="nextTo"/>
        <c:crossAx val="69180032"/>
        <c:crosses val="autoZero"/>
        <c:crossBetween val="midCat"/>
      </c:valAx>
      <c:valAx>
        <c:axId val="69180032"/>
        <c:scaling>
          <c:orientation val="minMax"/>
          <c:max val="14000"/>
          <c:min val="7000"/>
        </c:scaling>
        <c:delete val="1"/>
        <c:axPos val="l"/>
        <c:numFmt formatCode="General" sourceLinked="1"/>
        <c:majorTickMark val="out"/>
        <c:minorTickMark val="none"/>
        <c:tickLblPos val="nextTo"/>
        <c:crossAx val="69178112"/>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81220955319787"/>
          <c:y val="0.16289552347623215"/>
          <c:w val="0.86701356135651686"/>
          <c:h val="0.72112459900845727"/>
        </c:manualLayout>
      </c:layout>
      <c:barChart>
        <c:barDir val="col"/>
        <c:grouping val="clustered"/>
        <c:varyColors val="0"/>
        <c:ser>
          <c:idx val="0"/>
          <c:order val="0"/>
          <c:tx>
            <c:strRef>
              <c:f>Sheet1!$B$19</c:f>
              <c:strCache>
                <c:ptCount val="1"/>
                <c:pt idx="0">
                  <c:v>2008</c:v>
                </c:pt>
              </c:strCache>
            </c:strRef>
          </c:tx>
          <c:spPr>
            <a:solidFill>
              <a:schemeClr val="accent1"/>
            </a:solidFill>
            <a:ln>
              <a:solidFill>
                <a:schemeClr val="accent1">
                  <a:lumMod val="50000"/>
                </a:schemeClr>
              </a:solidFill>
            </a:ln>
            <a:scene3d>
              <a:camera prst="orthographicFront"/>
              <a:lightRig rig="threePt" dir="t">
                <a:rot lat="0" lon="0" rev="1200000"/>
              </a:lightRig>
            </a:scene3d>
            <a:sp3d>
              <a:bevelT w="63500" h="25400"/>
            </a:sp3d>
          </c:spPr>
          <c:invertIfNegative val="0"/>
          <c:dLbls>
            <c:dLbl>
              <c:idx val="0"/>
              <c:layout>
                <c:manualLayout>
                  <c:x val="0"/>
                  <c:y val="-4.6296296296296335E-2"/>
                </c:manualLayout>
              </c:layout>
              <c:tx>
                <c:rich>
                  <a:bodyPr/>
                  <a:lstStyle/>
                  <a:p>
                    <a:r>
                      <a:rPr lang="en-US"/>
                      <a:t>371</a:t>
                    </a:r>
                  </a:p>
                </c:rich>
              </c:tx>
              <c:showLegendKey val="0"/>
              <c:showVal val="1"/>
              <c:showCatName val="0"/>
              <c:showSerName val="0"/>
              <c:showPercent val="0"/>
              <c:showBubbleSize val="0"/>
            </c:dLbl>
            <c:dLbl>
              <c:idx val="1"/>
              <c:layout>
                <c:manualLayout>
                  <c:x val="-1.8340208263895668E-3"/>
                  <c:y val="-6.481481481481477E-2"/>
                </c:manualLayout>
              </c:layout>
              <c:tx>
                <c:rich>
                  <a:bodyPr/>
                  <a:lstStyle/>
                  <a:p>
                    <a:r>
                      <a:rPr lang="en-US"/>
                      <a:t>340</a:t>
                    </a:r>
                  </a:p>
                </c:rich>
              </c:tx>
              <c:showLegendKey val="0"/>
              <c:showVal val="1"/>
              <c:showCatName val="0"/>
              <c:showSerName val="0"/>
              <c:showPercent val="0"/>
              <c:showBubbleSize val="0"/>
            </c:dLbl>
            <c:dLbl>
              <c:idx val="2"/>
              <c:layout>
                <c:manualLayout>
                  <c:x val="0"/>
                  <c:y val="-0.10648148148148148"/>
                </c:manualLayout>
              </c:layout>
              <c:tx>
                <c:rich>
                  <a:bodyPr/>
                  <a:lstStyle/>
                  <a:p>
                    <a:r>
                      <a:rPr lang="en-US"/>
                      <a:t>242</a:t>
                    </a:r>
                  </a:p>
                </c:rich>
              </c:tx>
              <c:showLegendKey val="0"/>
              <c:showVal val="1"/>
              <c:showCatName val="0"/>
              <c:showSerName val="0"/>
              <c:showPercent val="0"/>
              <c:showBubbleSize val="0"/>
            </c:dLbl>
            <c:dLbl>
              <c:idx val="3"/>
              <c:layout>
                <c:manualLayout>
                  <c:x val="-3.6680416527791336E-3"/>
                  <c:y val="-8.3333333333333329E-2"/>
                </c:manualLayout>
              </c:layout>
              <c:tx>
                <c:rich>
                  <a:bodyPr/>
                  <a:lstStyle/>
                  <a:p>
                    <a:r>
                      <a:rPr lang="en-US"/>
                      <a:t>244</a:t>
                    </a:r>
                  </a:p>
                </c:rich>
              </c:tx>
              <c:showLegendKey val="0"/>
              <c:showVal val="1"/>
              <c:showCatName val="0"/>
              <c:showSerName val="0"/>
              <c:showPercent val="0"/>
              <c:showBubbleSize val="0"/>
            </c:dLbl>
            <c:dLbl>
              <c:idx val="4"/>
              <c:layout>
                <c:manualLayout>
                  <c:x val="-5.5020624791687006E-3"/>
                  <c:y val="-0.1111111111111111"/>
                </c:manualLayout>
              </c:layout>
              <c:tx>
                <c:rich>
                  <a:bodyPr/>
                  <a:lstStyle/>
                  <a:p>
                    <a:r>
                      <a:rPr lang="en-US"/>
                      <a:t>319</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Sheet1!$E$21:$E$25</c:f>
                <c:numCache>
                  <c:formatCode>General</c:formatCode>
                  <c:ptCount val="5"/>
                  <c:pt idx="0">
                    <c:v>2.5871999999999999E-2</c:v>
                  </c:pt>
                  <c:pt idx="1">
                    <c:v>2.5284000000000001E-2</c:v>
                  </c:pt>
                  <c:pt idx="2">
                    <c:v>3.5867999999999997E-2</c:v>
                  </c:pt>
                  <c:pt idx="3">
                    <c:v>3.9004000000000004E-2</c:v>
                  </c:pt>
                  <c:pt idx="4">
                    <c:v>3.6455999999999995E-2</c:v>
                  </c:pt>
                </c:numCache>
              </c:numRef>
            </c:plus>
            <c:minus>
              <c:numRef>
                <c:f>Sheet1!$E$21:$E$25</c:f>
                <c:numCache>
                  <c:formatCode>General</c:formatCode>
                  <c:ptCount val="5"/>
                  <c:pt idx="0">
                    <c:v>2.5871999999999999E-2</c:v>
                  </c:pt>
                  <c:pt idx="1">
                    <c:v>2.5284000000000001E-2</c:v>
                  </c:pt>
                  <c:pt idx="2">
                    <c:v>3.5867999999999997E-2</c:v>
                  </c:pt>
                  <c:pt idx="3">
                    <c:v>3.9004000000000004E-2</c:v>
                  </c:pt>
                  <c:pt idx="4">
                    <c:v>3.6455999999999995E-2</c:v>
                  </c:pt>
                </c:numCache>
              </c:numRef>
            </c:minus>
            <c:spPr>
              <a:ln>
                <a:solidFill>
                  <a:srgbClr val="000000"/>
                </a:solidFill>
              </a:ln>
            </c:spPr>
          </c:errBars>
          <c:cat>
            <c:strRef>
              <c:f>Sheet1!$A$21:$A$25</c:f>
              <c:strCache>
                <c:ptCount val="5"/>
                <c:pt idx="0">
                  <c:v>Bay01-03</c:v>
                </c:pt>
                <c:pt idx="1">
                  <c:v>Bay04-07</c:v>
                </c:pt>
                <c:pt idx="2">
                  <c:v>Bay08-12</c:v>
                </c:pt>
                <c:pt idx="3">
                  <c:v>Bay13-15</c:v>
                </c:pt>
                <c:pt idx="4">
                  <c:v>Bay16-18</c:v>
                </c:pt>
              </c:strCache>
            </c:strRef>
          </c:cat>
          <c:val>
            <c:numRef>
              <c:f>Sheet1!$C$21:$C$25</c:f>
              <c:numCache>
                <c:formatCode>0.00</c:formatCode>
                <c:ptCount val="5"/>
                <c:pt idx="0">
                  <c:v>0.96589999999999998</c:v>
                </c:pt>
                <c:pt idx="1">
                  <c:v>0.96309999999999996</c:v>
                </c:pt>
                <c:pt idx="2">
                  <c:v>0.94910000000000005</c:v>
                </c:pt>
                <c:pt idx="3">
                  <c:v>0.9345</c:v>
                </c:pt>
                <c:pt idx="4">
                  <c:v>0.94720000000000004</c:v>
                </c:pt>
              </c:numCache>
            </c:numRef>
          </c:val>
        </c:ser>
        <c:ser>
          <c:idx val="1"/>
          <c:order val="1"/>
          <c:tx>
            <c:strRef>
              <c:f>Sheet1!$H$19</c:f>
              <c:strCache>
                <c:ptCount val="1"/>
                <c:pt idx="0">
                  <c:v>2010</c:v>
                </c:pt>
              </c:strCache>
            </c:strRef>
          </c:tx>
          <c:spPr>
            <a:solidFill>
              <a:schemeClr val="accent5"/>
            </a:solidFill>
            <a:ln>
              <a:solidFill>
                <a:schemeClr val="accent5">
                  <a:lumMod val="50000"/>
                </a:schemeClr>
              </a:solidFill>
            </a:ln>
            <a:scene3d>
              <a:camera prst="orthographicFront"/>
              <a:lightRig rig="threePt" dir="t">
                <a:rot lat="0" lon="0" rev="1200000"/>
              </a:lightRig>
            </a:scene3d>
            <a:sp3d>
              <a:bevelT w="63500" h="25400"/>
            </a:sp3d>
          </c:spPr>
          <c:invertIfNegative val="0"/>
          <c:dLbls>
            <c:dLbl>
              <c:idx val="0"/>
              <c:layout>
                <c:manualLayout>
                  <c:x val="0"/>
                  <c:y val="-6.9444444444444448E-2"/>
                </c:manualLayout>
              </c:layout>
              <c:tx>
                <c:rich>
                  <a:bodyPr/>
                  <a:lstStyle/>
                  <a:p>
                    <a:r>
                      <a:rPr lang="en-US"/>
                      <a:t>479</a:t>
                    </a:r>
                  </a:p>
                </c:rich>
              </c:tx>
              <c:showLegendKey val="0"/>
              <c:showVal val="1"/>
              <c:showCatName val="0"/>
              <c:showSerName val="0"/>
              <c:showPercent val="0"/>
              <c:showBubbleSize val="0"/>
            </c:dLbl>
            <c:dLbl>
              <c:idx val="1"/>
              <c:layout>
                <c:manualLayout>
                  <c:x val="1.8340208263896004E-3"/>
                  <c:y val="-6.9444444444444448E-2"/>
                </c:manualLayout>
              </c:layout>
              <c:tx>
                <c:rich>
                  <a:bodyPr/>
                  <a:lstStyle/>
                  <a:p>
                    <a:r>
                      <a:rPr lang="en-US"/>
                      <a:t>365</a:t>
                    </a:r>
                  </a:p>
                </c:rich>
              </c:tx>
              <c:showLegendKey val="0"/>
              <c:showVal val="1"/>
              <c:showCatName val="0"/>
              <c:showSerName val="0"/>
              <c:showPercent val="0"/>
              <c:showBubbleSize val="0"/>
            </c:dLbl>
            <c:dLbl>
              <c:idx val="2"/>
              <c:layout>
                <c:manualLayout>
                  <c:x val="6.7246653461871605E-17"/>
                  <c:y val="-7.407407407407407E-2"/>
                </c:manualLayout>
              </c:layout>
              <c:tx>
                <c:rich>
                  <a:bodyPr/>
                  <a:lstStyle/>
                  <a:p>
                    <a:r>
                      <a:rPr lang="en-US"/>
                      <a:t>323</a:t>
                    </a:r>
                  </a:p>
                </c:rich>
              </c:tx>
              <c:showLegendKey val="0"/>
              <c:showVal val="1"/>
              <c:showCatName val="0"/>
              <c:showSerName val="0"/>
              <c:showPercent val="0"/>
              <c:showBubbleSize val="0"/>
            </c:dLbl>
            <c:dLbl>
              <c:idx val="3"/>
              <c:layout>
                <c:manualLayout>
                  <c:x val="0"/>
                  <c:y val="-8.7962962962962965E-2"/>
                </c:manualLayout>
              </c:layout>
              <c:tx>
                <c:rich>
                  <a:bodyPr/>
                  <a:lstStyle/>
                  <a:p>
                    <a:r>
                      <a:rPr lang="en-US"/>
                      <a:t>260</a:t>
                    </a:r>
                  </a:p>
                </c:rich>
              </c:tx>
              <c:showLegendKey val="0"/>
              <c:showVal val="1"/>
              <c:showCatName val="0"/>
              <c:showSerName val="0"/>
              <c:showPercent val="0"/>
              <c:showBubbleSize val="0"/>
            </c:dLbl>
            <c:dLbl>
              <c:idx val="4"/>
              <c:layout>
                <c:manualLayout>
                  <c:x val="0"/>
                  <c:y val="-7.8703703703703706E-2"/>
                </c:manualLayout>
              </c:layout>
              <c:tx>
                <c:rich>
                  <a:bodyPr/>
                  <a:lstStyle/>
                  <a:p>
                    <a:r>
                      <a:rPr lang="en-US"/>
                      <a:t>339</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Sheet1!$K$21:$K$25</c:f>
                <c:numCache>
                  <c:formatCode>General</c:formatCode>
                  <c:ptCount val="5"/>
                  <c:pt idx="0">
                    <c:v>2.8420000000000001E-2</c:v>
                  </c:pt>
                  <c:pt idx="1">
                    <c:v>2.5676000000000001E-2</c:v>
                  </c:pt>
                  <c:pt idx="2">
                    <c:v>2.6655999999999999E-2</c:v>
                  </c:pt>
                  <c:pt idx="3">
                    <c:v>3.8808000000000002E-2</c:v>
                  </c:pt>
                  <c:pt idx="4">
                    <c:v>2.9596000000000001E-2</c:v>
                  </c:pt>
                </c:numCache>
              </c:numRef>
            </c:plus>
            <c:minus>
              <c:numRef>
                <c:f>Sheet1!$K$21:$K$25</c:f>
                <c:numCache>
                  <c:formatCode>General</c:formatCode>
                  <c:ptCount val="5"/>
                  <c:pt idx="0">
                    <c:v>2.8420000000000001E-2</c:v>
                  </c:pt>
                  <c:pt idx="1">
                    <c:v>2.5676000000000001E-2</c:v>
                  </c:pt>
                  <c:pt idx="2">
                    <c:v>2.6655999999999999E-2</c:v>
                  </c:pt>
                  <c:pt idx="3">
                    <c:v>3.8808000000000002E-2</c:v>
                  </c:pt>
                  <c:pt idx="4">
                    <c:v>2.9596000000000001E-2</c:v>
                  </c:pt>
                </c:numCache>
              </c:numRef>
            </c:minus>
            <c:spPr>
              <a:ln>
                <a:solidFill>
                  <a:srgbClr val="000000"/>
                </a:solidFill>
              </a:ln>
            </c:spPr>
          </c:errBars>
          <c:cat>
            <c:strRef>
              <c:f>Sheet1!$A$21:$A$25</c:f>
              <c:strCache>
                <c:ptCount val="5"/>
                <c:pt idx="0">
                  <c:v>Bay01-03</c:v>
                </c:pt>
                <c:pt idx="1">
                  <c:v>Bay04-07</c:v>
                </c:pt>
                <c:pt idx="2">
                  <c:v>Bay08-12</c:v>
                </c:pt>
                <c:pt idx="3">
                  <c:v>Bay13-15</c:v>
                </c:pt>
                <c:pt idx="4">
                  <c:v>Bay16-18</c:v>
                </c:pt>
              </c:strCache>
            </c:strRef>
          </c:cat>
          <c:val>
            <c:numRef>
              <c:f>Sheet1!$I$21:$I$25</c:f>
              <c:numCache>
                <c:formatCode>0.00</c:formatCode>
                <c:ptCount val="5"/>
                <c:pt idx="0">
                  <c:v>0.9042</c:v>
                </c:pt>
                <c:pt idx="1">
                  <c:v>0.95220000000000005</c:v>
                </c:pt>
                <c:pt idx="2">
                  <c:v>0.94369999999999998</c:v>
                </c:pt>
                <c:pt idx="3">
                  <c:v>0.9204</c:v>
                </c:pt>
                <c:pt idx="4">
                  <c:v>0.94269999999999998</c:v>
                </c:pt>
              </c:numCache>
            </c:numRef>
          </c:val>
        </c:ser>
        <c:ser>
          <c:idx val="2"/>
          <c:order val="2"/>
          <c:tx>
            <c:strRef>
              <c:f>Sheet1!$N$19</c:f>
              <c:strCache>
                <c:ptCount val="1"/>
                <c:pt idx="0">
                  <c:v>2011</c:v>
                </c:pt>
              </c:strCache>
            </c:strRef>
          </c:tx>
          <c:spPr>
            <a:solidFill>
              <a:schemeClr val="accent4"/>
            </a:solidFill>
            <a:ln>
              <a:solidFill>
                <a:schemeClr val="accent4">
                  <a:lumMod val="50000"/>
                </a:schemeClr>
              </a:solidFill>
            </a:ln>
            <a:scene3d>
              <a:camera prst="orthographicFront"/>
              <a:lightRig rig="threePt" dir="t">
                <a:rot lat="0" lon="0" rev="1200000"/>
              </a:lightRig>
            </a:scene3d>
            <a:sp3d>
              <a:bevelT w="63500" h="25400"/>
            </a:sp3d>
          </c:spPr>
          <c:invertIfNegative val="0"/>
          <c:dLbls>
            <c:dLbl>
              <c:idx val="0"/>
              <c:layout>
                <c:manualLayout>
                  <c:x val="1.6811663365467901E-17"/>
                  <c:y val="-6.018518518518523E-2"/>
                </c:manualLayout>
              </c:layout>
              <c:tx>
                <c:rich>
                  <a:bodyPr/>
                  <a:lstStyle/>
                  <a:p>
                    <a:r>
                      <a:rPr lang="en-US"/>
                      <a:t>776</a:t>
                    </a:r>
                  </a:p>
                </c:rich>
              </c:tx>
              <c:showLegendKey val="0"/>
              <c:showVal val="1"/>
              <c:showCatName val="0"/>
              <c:showSerName val="0"/>
              <c:showPercent val="0"/>
              <c:showBubbleSize val="0"/>
            </c:dLbl>
            <c:dLbl>
              <c:idx val="1"/>
              <c:layout>
                <c:manualLayout>
                  <c:x val="5.5020624791687006E-3"/>
                  <c:y val="-6.9444444444444448E-2"/>
                </c:manualLayout>
              </c:layout>
              <c:tx>
                <c:rich>
                  <a:bodyPr/>
                  <a:lstStyle/>
                  <a:p>
                    <a:r>
                      <a:rPr lang="en-US"/>
                      <a:t>617</a:t>
                    </a:r>
                  </a:p>
                </c:rich>
              </c:tx>
              <c:showLegendKey val="0"/>
              <c:showVal val="1"/>
              <c:showCatName val="0"/>
              <c:showSerName val="0"/>
              <c:showPercent val="0"/>
              <c:showBubbleSize val="0"/>
            </c:dLbl>
            <c:dLbl>
              <c:idx val="2"/>
              <c:layout>
                <c:manualLayout>
                  <c:x val="5.5019180680800084E-3"/>
                  <c:y val="-9.2592592592592587E-2"/>
                </c:manualLayout>
              </c:layout>
              <c:tx>
                <c:rich>
                  <a:bodyPr/>
                  <a:lstStyle/>
                  <a:p>
                    <a:r>
                      <a:rPr lang="en-US"/>
                      <a:t>641</a:t>
                    </a:r>
                  </a:p>
                </c:rich>
              </c:tx>
              <c:showLegendKey val="0"/>
              <c:showVal val="1"/>
              <c:showCatName val="0"/>
              <c:showSerName val="0"/>
              <c:showPercent val="0"/>
              <c:showBubbleSize val="0"/>
            </c:dLbl>
            <c:dLbl>
              <c:idx val="3"/>
              <c:layout>
                <c:manualLayout>
                  <c:x val="0"/>
                  <c:y val="-7.407407407407407E-2"/>
                </c:manualLayout>
              </c:layout>
              <c:tx>
                <c:rich>
                  <a:bodyPr/>
                  <a:lstStyle/>
                  <a:p>
                    <a:r>
                      <a:rPr lang="en-US"/>
                      <a:t>423</a:t>
                    </a:r>
                  </a:p>
                </c:rich>
              </c:tx>
              <c:showLegendKey val="0"/>
              <c:showVal val="1"/>
              <c:showCatName val="0"/>
              <c:showSerName val="0"/>
              <c:showPercent val="0"/>
              <c:showBubbleSize val="0"/>
            </c:dLbl>
            <c:dLbl>
              <c:idx val="4"/>
              <c:layout>
                <c:manualLayout>
                  <c:x val="0"/>
                  <c:y val="-6.9444444444444448E-2"/>
                </c:manualLayout>
              </c:layout>
              <c:tx>
                <c:rich>
                  <a:bodyPr/>
                  <a:lstStyle/>
                  <a:p>
                    <a:r>
                      <a:rPr lang="en-US"/>
                      <a:t>712</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Sheet1!$Q$21:$Q$25</c:f>
                <c:numCache>
                  <c:formatCode>General</c:formatCode>
                  <c:ptCount val="5"/>
                  <c:pt idx="0">
                    <c:v>2.4500000000000001E-2</c:v>
                  </c:pt>
                  <c:pt idx="1">
                    <c:v>2.5087999999999999E-2</c:v>
                  </c:pt>
                  <c:pt idx="2">
                    <c:v>3.0575999999999999E-2</c:v>
                  </c:pt>
                  <c:pt idx="3">
                    <c:v>3.1751999999999996E-2</c:v>
                  </c:pt>
                  <c:pt idx="4">
                    <c:v>2.8028000000000001E-2</c:v>
                  </c:pt>
                </c:numCache>
              </c:numRef>
            </c:plus>
            <c:minus>
              <c:numRef>
                <c:f>Sheet1!$Q$21:$Q$25</c:f>
                <c:numCache>
                  <c:formatCode>General</c:formatCode>
                  <c:ptCount val="5"/>
                  <c:pt idx="0">
                    <c:v>2.4500000000000001E-2</c:v>
                  </c:pt>
                  <c:pt idx="1">
                    <c:v>2.5087999999999999E-2</c:v>
                  </c:pt>
                  <c:pt idx="2">
                    <c:v>3.0575999999999999E-2</c:v>
                  </c:pt>
                  <c:pt idx="3">
                    <c:v>3.1751999999999996E-2</c:v>
                  </c:pt>
                  <c:pt idx="4">
                    <c:v>2.8028000000000001E-2</c:v>
                  </c:pt>
                </c:numCache>
              </c:numRef>
            </c:minus>
            <c:spPr>
              <a:ln>
                <a:solidFill>
                  <a:srgbClr val="000000"/>
                </a:solidFill>
              </a:ln>
            </c:spPr>
          </c:errBars>
          <c:cat>
            <c:strRef>
              <c:f>Sheet1!$A$21:$A$25</c:f>
              <c:strCache>
                <c:ptCount val="5"/>
                <c:pt idx="0">
                  <c:v>Bay01-03</c:v>
                </c:pt>
                <c:pt idx="1">
                  <c:v>Bay04-07</c:v>
                </c:pt>
                <c:pt idx="2">
                  <c:v>Bay08-12</c:v>
                </c:pt>
                <c:pt idx="3">
                  <c:v>Bay13-15</c:v>
                </c:pt>
                <c:pt idx="4">
                  <c:v>Bay16-18</c:v>
                </c:pt>
              </c:strCache>
            </c:strRef>
          </c:cat>
          <c:val>
            <c:numRef>
              <c:f>Sheet1!$O$21:$O$25</c:f>
              <c:numCache>
                <c:formatCode>0.00</c:formatCode>
                <c:ptCount val="5"/>
                <c:pt idx="0">
                  <c:v>0.93089999999999995</c:v>
                </c:pt>
                <c:pt idx="1">
                  <c:v>0.94689999999999996</c:v>
                </c:pt>
                <c:pt idx="2">
                  <c:v>0.92420000000000002</c:v>
                </c:pt>
                <c:pt idx="3">
                  <c:v>0.94469999999999998</c:v>
                </c:pt>
                <c:pt idx="4">
                  <c:v>0.95909999999999995</c:v>
                </c:pt>
              </c:numCache>
            </c:numRef>
          </c:val>
        </c:ser>
        <c:ser>
          <c:idx val="3"/>
          <c:order val="3"/>
          <c:tx>
            <c:strRef>
              <c:f>Sheet1!$T$19</c:f>
              <c:strCache>
                <c:ptCount val="1"/>
                <c:pt idx="0">
                  <c:v>2012</c:v>
                </c:pt>
              </c:strCache>
            </c:strRef>
          </c:tx>
          <c:spPr>
            <a:solidFill>
              <a:schemeClr val="accent3"/>
            </a:solidFill>
            <a:ln>
              <a:solidFill>
                <a:schemeClr val="accent3">
                  <a:lumMod val="50000"/>
                </a:schemeClr>
              </a:solidFill>
            </a:ln>
            <a:scene3d>
              <a:camera prst="orthographicFront"/>
              <a:lightRig rig="threePt" dir="t">
                <a:rot lat="0" lon="0" rev="1200000"/>
              </a:lightRig>
            </a:scene3d>
            <a:sp3d>
              <a:bevelT w="63500"/>
            </a:sp3d>
          </c:spPr>
          <c:invertIfNegative val="0"/>
          <c:dLbls>
            <c:dLbl>
              <c:idx val="0"/>
              <c:layout>
                <c:manualLayout>
                  <c:x val="0"/>
                  <c:y val="-4.1666666666666664E-2"/>
                </c:manualLayout>
              </c:layout>
              <c:tx>
                <c:rich>
                  <a:bodyPr/>
                  <a:lstStyle/>
                  <a:p>
                    <a:r>
                      <a:rPr lang="en-US"/>
                      <a:t>524</a:t>
                    </a:r>
                  </a:p>
                </c:rich>
              </c:tx>
              <c:showLegendKey val="0"/>
              <c:showVal val="1"/>
              <c:showCatName val="0"/>
              <c:showSerName val="0"/>
              <c:showPercent val="0"/>
              <c:showBubbleSize val="0"/>
            </c:dLbl>
            <c:dLbl>
              <c:idx val="1"/>
              <c:layout>
                <c:manualLayout>
                  <c:x val="0"/>
                  <c:y val="-3.7037037037037035E-2"/>
                </c:manualLayout>
              </c:layout>
              <c:tx>
                <c:rich>
                  <a:bodyPr/>
                  <a:lstStyle/>
                  <a:p>
                    <a:r>
                      <a:rPr lang="en-US"/>
                      <a:t>656</a:t>
                    </a:r>
                  </a:p>
                </c:rich>
              </c:tx>
              <c:showLegendKey val="0"/>
              <c:showVal val="1"/>
              <c:showCatName val="0"/>
              <c:showSerName val="0"/>
              <c:showPercent val="0"/>
              <c:showBubbleSize val="0"/>
            </c:dLbl>
            <c:dLbl>
              <c:idx val="2"/>
              <c:layout>
                <c:manualLayout>
                  <c:x val="0"/>
                  <c:y val="-4.1666666666666623E-2"/>
                </c:manualLayout>
              </c:layout>
              <c:tx>
                <c:rich>
                  <a:bodyPr/>
                  <a:lstStyle/>
                  <a:p>
                    <a:r>
                      <a:rPr lang="en-US"/>
                      <a:t>477</a:t>
                    </a:r>
                  </a:p>
                </c:rich>
              </c:tx>
              <c:showLegendKey val="0"/>
              <c:showVal val="1"/>
              <c:showCatName val="0"/>
              <c:showSerName val="0"/>
              <c:showPercent val="0"/>
              <c:showBubbleSize val="0"/>
            </c:dLbl>
            <c:dLbl>
              <c:idx val="3"/>
              <c:layout>
                <c:manualLayout>
                  <c:x val="0"/>
                  <c:y val="-5.5555555555555552E-2"/>
                </c:manualLayout>
              </c:layout>
              <c:tx>
                <c:rich>
                  <a:bodyPr/>
                  <a:lstStyle/>
                  <a:p>
                    <a:r>
                      <a:rPr lang="en-US"/>
                      <a:t>258</a:t>
                    </a:r>
                  </a:p>
                </c:rich>
              </c:tx>
              <c:showLegendKey val="0"/>
              <c:showVal val="1"/>
              <c:showCatName val="0"/>
              <c:showSerName val="0"/>
              <c:showPercent val="0"/>
              <c:showBubbleSize val="0"/>
            </c:dLbl>
            <c:dLbl>
              <c:idx val="4"/>
              <c:layout>
                <c:manualLayout>
                  <c:x val="0"/>
                  <c:y val="-6.0185185185185182E-2"/>
                </c:manualLayout>
              </c:layout>
              <c:tx>
                <c:rich>
                  <a:bodyPr/>
                  <a:lstStyle/>
                  <a:p>
                    <a:r>
                      <a:rPr lang="en-US"/>
                      <a:t>310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Sheet1!$W$21:$W$25</c:f>
                <c:numCache>
                  <c:formatCode>General</c:formatCode>
                  <c:ptCount val="5"/>
                  <c:pt idx="0">
                    <c:v>2.3912000000000003E-2</c:v>
                  </c:pt>
                  <c:pt idx="1">
                    <c:v>1.7051999999999998E-2</c:v>
                  </c:pt>
                  <c:pt idx="2">
                    <c:v>1.9599999999999999E-2</c:v>
                  </c:pt>
                  <c:pt idx="3">
                    <c:v>2.8615999999999999E-2</c:v>
                  </c:pt>
                  <c:pt idx="4">
                    <c:v>2.8615999999999999E-2</c:v>
                  </c:pt>
                </c:numCache>
              </c:numRef>
            </c:plus>
            <c:minus>
              <c:numRef>
                <c:f>Sheet1!$W$21:$W$25</c:f>
                <c:numCache>
                  <c:formatCode>General</c:formatCode>
                  <c:ptCount val="5"/>
                  <c:pt idx="0">
                    <c:v>2.3912000000000003E-2</c:v>
                  </c:pt>
                  <c:pt idx="1">
                    <c:v>1.7051999999999998E-2</c:v>
                  </c:pt>
                  <c:pt idx="2">
                    <c:v>1.9599999999999999E-2</c:v>
                  </c:pt>
                  <c:pt idx="3">
                    <c:v>2.8615999999999999E-2</c:v>
                  </c:pt>
                  <c:pt idx="4">
                    <c:v>2.8615999999999999E-2</c:v>
                  </c:pt>
                </c:numCache>
              </c:numRef>
            </c:minus>
            <c:spPr>
              <a:ln>
                <a:solidFill>
                  <a:srgbClr val="000000"/>
                </a:solidFill>
              </a:ln>
            </c:spPr>
          </c:errBars>
          <c:cat>
            <c:strRef>
              <c:f>Sheet1!$A$21:$A$25</c:f>
              <c:strCache>
                <c:ptCount val="5"/>
                <c:pt idx="0">
                  <c:v>Bay01-03</c:v>
                </c:pt>
                <c:pt idx="1">
                  <c:v>Bay04-07</c:v>
                </c:pt>
                <c:pt idx="2">
                  <c:v>Bay08-12</c:v>
                </c:pt>
                <c:pt idx="3">
                  <c:v>Bay13-15</c:v>
                </c:pt>
                <c:pt idx="4">
                  <c:v>Bay16-18</c:v>
                </c:pt>
              </c:strCache>
            </c:strRef>
          </c:cat>
          <c:val>
            <c:numRef>
              <c:f>Sheet1!$U$21:$U$25</c:f>
              <c:numCache>
                <c:formatCode>0.00</c:formatCode>
                <c:ptCount val="5"/>
                <c:pt idx="0">
                  <c:v>0.91439999999999999</c:v>
                </c:pt>
                <c:pt idx="1">
                  <c:v>0.94899999999999995</c:v>
                </c:pt>
                <c:pt idx="2">
                  <c:v>0.9506</c:v>
                </c:pt>
                <c:pt idx="3">
                  <c:v>0.94240000000000002</c:v>
                </c:pt>
                <c:pt idx="4">
                  <c:v>0.93030000000000002</c:v>
                </c:pt>
              </c:numCache>
            </c:numRef>
          </c:val>
        </c:ser>
        <c:dLbls>
          <c:showLegendKey val="0"/>
          <c:showVal val="0"/>
          <c:showCatName val="0"/>
          <c:showSerName val="0"/>
          <c:showPercent val="0"/>
          <c:showBubbleSize val="0"/>
        </c:dLbls>
        <c:gapWidth val="150"/>
        <c:axId val="138028544"/>
        <c:axId val="138030080"/>
      </c:barChart>
      <c:catAx>
        <c:axId val="138028544"/>
        <c:scaling>
          <c:orientation val="minMax"/>
        </c:scaling>
        <c:delete val="0"/>
        <c:axPos val="b"/>
        <c:majorTickMark val="out"/>
        <c:minorTickMark val="none"/>
        <c:tickLblPos val="nextTo"/>
        <c:crossAx val="138030080"/>
        <c:crosses val="autoZero"/>
        <c:auto val="1"/>
        <c:lblAlgn val="ctr"/>
        <c:lblOffset val="100"/>
        <c:noMultiLvlLbl val="0"/>
      </c:catAx>
      <c:valAx>
        <c:axId val="138030080"/>
        <c:scaling>
          <c:orientation val="minMax"/>
          <c:max val="1.05"/>
          <c:min val="0.8"/>
        </c:scaling>
        <c:delete val="0"/>
        <c:axPos val="l"/>
        <c:majorGridlines>
          <c:spPr>
            <a:ln>
              <a:noFill/>
            </a:ln>
          </c:spPr>
        </c:majorGridlines>
        <c:numFmt formatCode="0.00" sourceLinked="1"/>
        <c:majorTickMark val="out"/>
        <c:minorTickMark val="none"/>
        <c:tickLblPos val="nextTo"/>
        <c:crossAx val="138028544"/>
        <c:crosses val="autoZero"/>
        <c:crossBetween val="between"/>
        <c:majorUnit val="5.000000000000001E-2"/>
      </c:valAx>
    </c:plotArea>
    <c:legend>
      <c:legendPos val="t"/>
      <c:layout/>
      <c:overlay val="0"/>
    </c:legend>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386477660251178"/>
          <c:y val="0.18659084281131524"/>
          <c:w val="0.87043762587152851"/>
          <c:h val="0.66252952755905514"/>
        </c:manualLayout>
      </c:layout>
      <c:barChart>
        <c:barDir val="col"/>
        <c:grouping val="clustered"/>
        <c:varyColors val="0"/>
        <c:ser>
          <c:idx val="0"/>
          <c:order val="0"/>
          <c:tx>
            <c:strRef>
              <c:f>Sheet1!$B$44</c:f>
              <c:strCache>
                <c:ptCount val="1"/>
                <c:pt idx="0">
                  <c:v>2008</c:v>
                </c:pt>
              </c:strCache>
            </c:strRef>
          </c:tx>
          <c:spPr>
            <a:solidFill>
              <a:srgbClr val="A83C0F"/>
            </a:solidFill>
            <a:ln>
              <a:solidFill>
                <a:srgbClr val="A83C0F">
                  <a:lumMod val="50000"/>
                </a:srgbClr>
              </a:solidFill>
            </a:ln>
            <a:scene3d>
              <a:camera prst="orthographicFront"/>
              <a:lightRig rig="threePt" dir="t"/>
            </a:scene3d>
            <a:sp3d>
              <a:bevelT/>
            </a:sp3d>
          </c:spPr>
          <c:invertIfNegative val="0"/>
          <c:dLbls>
            <c:dLbl>
              <c:idx val="0"/>
              <c:layout>
                <c:manualLayout>
                  <c:x val="3.6680416527791336E-3"/>
                  <c:y val="-9.25929571303587E-2"/>
                </c:manualLayout>
              </c:layout>
              <c:tx>
                <c:rich>
                  <a:bodyPr/>
                  <a:lstStyle/>
                  <a:p>
                    <a:r>
                      <a:rPr lang="en-US"/>
                      <a:t>335</a:t>
                    </a:r>
                  </a:p>
                </c:rich>
              </c:tx>
              <c:showLegendKey val="0"/>
              <c:showVal val="1"/>
              <c:showCatName val="0"/>
              <c:showSerName val="0"/>
              <c:showPercent val="0"/>
              <c:showBubbleSize val="0"/>
            </c:dLbl>
            <c:dLbl>
              <c:idx val="1"/>
              <c:layout>
                <c:manualLayout>
                  <c:x val="-1.8340208263895668E-3"/>
                  <c:y val="-6.481481481481477E-2"/>
                </c:manualLayout>
              </c:layout>
              <c:tx>
                <c:rich>
                  <a:bodyPr/>
                  <a:lstStyle/>
                  <a:p>
                    <a:r>
                      <a:rPr lang="en-US"/>
                      <a:t>315</a:t>
                    </a:r>
                  </a:p>
                </c:rich>
              </c:tx>
              <c:showLegendKey val="0"/>
              <c:showVal val="1"/>
              <c:showCatName val="0"/>
              <c:showSerName val="0"/>
              <c:showPercent val="0"/>
              <c:showBubbleSize val="0"/>
            </c:dLbl>
            <c:dLbl>
              <c:idx val="2"/>
              <c:layout>
                <c:manualLayout>
                  <c:x val="0"/>
                  <c:y val="-6.9444444444444448E-2"/>
                </c:manualLayout>
              </c:layout>
              <c:tx>
                <c:rich>
                  <a:bodyPr/>
                  <a:lstStyle/>
                  <a:p>
                    <a:r>
                      <a:rPr lang="en-US"/>
                      <a:t>276</a:t>
                    </a:r>
                  </a:p>
                </c:rich>
              </c:tx>
              <c:showLegendKey val="0"/>
              <c:showVal val="1"/>
              <c:showCatName val="0"/>
              <c:showSerName val="0"/>
              <c:showPercent val="0"/>
              <c:showBubbleSize val="0"/>
            </c:dLbl>
            <c:dLbl>
              <c:idx val="3"/>
              <c:layout>
                <c:manualLayout>
                  <c:x val="-3.6680416527791336E-3"/>
                  <c:y val="-8.3333333333333329E-2"/>
                </c:manualLayout>
              </c:layout>
              <c:tx>
                <c:rich>
                  <a:bodyPr/>
                  <a:lstStyle/>
                  <a:p>
                    <a:r>
                      <a:rPr lang="en-US"/>
                      <a:t>262</a:t>
                    </a:r>
                  </a:p>
                </c:rich>
              </c:tx>
              <c:showLegendKey val="0"/>
              <c:showVal val="1"/>
              <c:showCatName val="0"/>
              <c:showSerName val="0"/>
              <c:showPercent val="0"/>
              <c:showBubbleSize val="0"/>
            </c:dLbl>
            <c:dLbl>
              <c:idx val="4"/>
              <c:layout>
                <c:manualLayout>
                  <c:x val="-7.3360833055582672E-3"/>
                  <c:y val="-0.10185185185185185"/>
                </c:manualLayout>
              </c:layout>
              <c:tx>
                <c:rich>
                  <a:bodyPr/>
                  <a:lstStyle/>
                  <a:p>
                    <a:r>
                      <a:rPr lang="en-US"/>
                      <a:t>295</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Sheet1!$E$46:$E$50</c:f>
                <c:numCache>
                  <c:formatCode>General</c:formatCode>
                  <c:ptCount val="5"/>
                  <c:pt idx="0">
                    <c:v>3.0575999999999999E-2</c:v>
                  </c:pt>
                  <c:pt idx="1">
                    <c:v>2.8223999999999999E-2</c:v>
                  </c:pt>
                  <c:pt idx="2">
                    <c:v>3.4692000000000001E-2</c:v>
                  </c:pt>
                  <c:pt idx="3">
                    <c:v>3.7631999999999999E-2</c:v>
                  </c:pt>
                  <c:pt idx="4">
                    <c:v>3.6063999999999999E-2</c:v>
                  </c:pt>
                </c:numCache>
              </c:numRef>
            </c:plus>
            <c:minus>
              <c:numRef>
                <c:f>Sheet1!$E$46:$E$50</c:f>
                <c:numCache>
                  <c:formatCode>General</c:formatCode>
                  <c:ptCount val="5"/>
                  <c:pt idx="0">
                    <c:v>3.0575999999999999E-2</c:v>
                  </c:pt>
                  <c:pt idx="1">
                    <c:v>2.8223999999999999E-2</c:v>
                  </c:pt>
                  <c:pt idx="2">
                    <c:v>3.4692000000000001E-2</c:v>
                  </c:pt>
                  <c:pt idx="3">
                    <c:v>3.7631999999999999E-2</c:v>
                  </c:pt>
                  <c:pt idx="4">
                    <c:v>3.6063999999999999E-2</c:v>
                  </c:pt>
                </c:numCache>
              </c:numRef>
            </c:minus>
          </c:errBars>
          <c:cat>
            <c:strRef>
              <c:f>Sheet1!$A$46:$A$50</c:f>
              <c:strCache>
                <c:ptCount val="5"/>
                <c:pt idx="0">
                  <c:v>Bay01-03</c:v>
                </c:pt>
                <c:pt idx="1">
                  <c:v>Bay04-07</c:v>
                </c:pt>
                <c:pt idx="2">
                  <c:v>Bay08-12</c:v>
                </c:pt>
                <c:pt idx="3">
                  <c:v>Bay13-15</c:v>
                </c:pt>
                <c:pt idx="4">
                  <c:v>Bay16-18</c:v>
                </c:pt>
              </c:strCache>
            </c:strRef>
          </c:cat>
          <c:val>
            <c:numRef>
              <c:f>Sheet1!$C$46:$C$50</c:f>
              <c:numCache>
                <c:formatCode>0.00</c:formatCode>
                <c:ptCount val="5"/>
                <c:pt idx="0">
                  <c:v>0.94740000000000002</c:v>
                </c:pt>
                <c:pt idx="1">
                  <c:v>0.9728</c:v>
                </c:pt>
                <c:pt idx="2">
                  <c:v>0.96599999999999997</c:v>
                </c:pt>
                <c:pt idx="3">
                  <c:v>0.93869999999999998</c:v>
                </c:pt>
                <c:pt idx="4">
                  <c:v>0.94779999999999998</c:v>
                </c:pt>
              </c:numCache>
            </c:numRef>
          </c:val>
        </c:ser>
        <c:ser>
          <c:idx val="1"/>
          <c:order val="1"/>
          <c:tx>
            <c:strRef>
              <c:f>Sheet1!$H$44</c:f>
              <c:strCache>
                <c:ptCount val="1"/>
                <c:pt idx="0">
                  <c:v>2010</c:v>
                </c:pt>
              </c:strCache>
            </c:strRef>
          </c:tx>
          <c:spPr>
            <a:solidFill>
              <a:srgbClr val="C10435"/>
            </a:solidFill>
            <a:ln>
              <a:solidFill>
                <a:srgbClr val="C10435">
                  <a:lumMod val="50000"/>
                </a:srgbClr>
              </a:solidFill>
            </a:ln>
            <a:scene3d>
              <a:camera prst="orthographicFront"/>
              <a:lightRig rig="threePt" dir="t"/>
            </a:scene3d>
            <a:sp3d>
              <a:bevelT/>
            </a:sp3d>
          </c:spPr>
          <c:invertIfNegative val="0"/>
          <c:dLbls>
            <c:dLbl>
              <c:idx val="0"/>
              <c:layout>
                <c:manualLayout>
                  <c:x val="0"/>
                  <c:y val="-8.3333333333333287E-2"/>
                </c:manualLayout>
              </c:layout>
              <c:tx>
                <c:rich>
                  <a:bodyPr/>
                  <a:lstStyle/>
                  <a:p>
                    <a:r>
                      <a:rPr lang="en-US"/>
                      <a:t>344</a:t>
                    </a:r>
                  </a:p>
                </c:rich>
              </c:tx>
              <c:showLegendKey val="0"/>
              <c:showVal val="1"/>
              <c:showCatName val="0"/>
              <c:showSerName val="0"/>
              <c:showPercent val="0"/>
              <c:showBubbleSize val="0"/>
            </c:dLbl>
            <c:dLbl>
              <c:idx val="1"/>
              <c:layout>
                <c:manualLayout>
                  <c:x val="5.5020624791687006E-3"/>
                  <c:y val="-0.1111111111111111"/>
                </c:manualLayout>
              </c:layout>
              <c:tx>
                <c:rich>
                  <a:bodyPr/>
                  <a:lstStyle/>
                  <a:p>
                    <a:r>
                      <a:rPr lang="en-US"/>
                      <a:t>235</a:t>
                    </a:r>
                  </a:p>
                </c:rich>
              </c:tx>
              <c:showLegendKey val="0"/>
              <c:showVal val="1"/>
              <c:showCatName val="0"/>
              <c:showSerName val="0"/>
              <c:showPercent val="0"/>
              <c:showBubbleSize val="0"/>
            </c:dLbl>
            <c:dLbl>
              <c:idx val="2"/>
              <c:layout>
                <c:manualLayout>
                  <c:x val="6.7246653461871605E-17"/>
                  <c:y val="-8.3333333333333329E-2"/>
                </c:manualLayout>
              </c:layout>
              <c:tx>
                <c:rich>
                  <a:bodyPr/>
                  <a:lstStyle/>
                  <a:p>
                    <a:r>
                      <a:rPr lang="en-US"/>
                      <a:t>306</a:t>
                    </a:r>
                  </a:p>
                </c:rich>
              </c:tx>
              <c:showLegendKey val="0"/>
              <c:showVal val="1"/>
              <c:showCatName val="0"/>
              <c:showSerName val="0"/>
              <c:showPercent val="0"/>
              <c:showBubbleSize val="0"/>
            </c:dLbl>
            <c:dLbl>
              <c:idx val="3"/>
              <c:layout>
                <c:manualLayout>
                  <c:x val="0"/>
                  <c:y val="-0.12962962962962962"/>
                </c:manualLayout>
              </c:layout>
              <c:tx>
                <c:rich>
                  <a:bodyPr/>
                  <a:lstStyle/>
                  <a:p>
                    <a:r>
                      <a:rPr lang="en-US"/>
                      <a:t>178</a:t>
                    </a:r>
                  </a:p>
                </c:rich>
              </c:tx>
              <c:showLegendKey val="0"/>
              <c:showVal val="1"/>
              <c:showCatName val="0"/>
              <c:showSerName val="0"/>
              <c:showPercent val="0"/>
              <c:showBubbleSize val="0"/>
            </c:dLbl>
            <c:dLbl>
              <c:idx val="4"/>
              <c:layout>
                <c:manualLayout>
                  <c:x val="-5.5020624791687006E-3"/>
                  <c:y val="-8.3333333333333329E-2"/>
                </c:manualLayout>
              </c:layout>
              <c:tx>
                <c:rich>
                  <a:bodyPr/>
                  <a:lstStyle/>
                  <a:p>
                    <a:r>
                      <a:rPr lang="en-US"/>
                      <a:t>300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Sheet1!$K$46:$K$50</c:f>
                <c:numCache>
                  <c:formatCode>General</c:formatCode>
                  <c:ptCount val="5"/>
                  <c:pt idx="0">
                    <c:v>3.2536000000000002E-2</c:v>
                  </c:pt>
                  <c:pt idx="1">
                    <c:v>3.7239999999999995E-2</c:v>
                  </c:pt>
                  <c:pt idx="2">
                    <c:v>2.9007999999999999E-2</c:v>
                  </c:pt>
                  <c:pt idx="3">
                    <c:v>4.5079999999999995E-2</c:v>
                  </c:pt>
                  <c:pt idx="4">
                    <c:v>3.2731999999999997E-2</c:v>
                  </c:pt>
                </c:numCache>
              </c:numRef>
            </c:plus>
            <c:minus>
              <c:numRef>
                <c:f>Sheet1!$K$46:$K$50</c:f>
                <c:numCache>
                  <c:formatCode>General</c:formatCode>
                  <c:ptCount val="5"/>
                  <c:pt idx="0">
                    <c:v>3.2536000000000002E-2</c:v>
                  </c:pt>
                  <c:pt idx="1">
                    <c:v>3.7239999999999995E-2</c:v>
                  </c:pt>
                  <c:pt idx="2">
                    <c:v>2.9007999999999999E-2</c:v>
                  </c:pt>
                  <c:pt idx="3">
                    <c:v>4.5079999999999995E-2</c:v>
                  </c:pt>
                  <c:pt idx="4">
                    <c:v>3.2731999999999997E-2</c:v>
                  </c:pt>
                </c:numCache>
              </c:numRef>
            </c:minus>
          </c:errBars>
          <c:cat>
            <c:strRef>
              <c:f>Sheet1!$A$46:$A$50</c:f>
              <c:strCache>
                <c:ptCount val="5"/>
                <c:pt idx="0">
                  <c:v>Bay01-03</c:v>
                </c:pt>
                <c:pt idx="1">
                  <c:v>Bay04-07</c:v>
                </c:pt>
                <c:pt idx="2">
                  <c:v>Bay08-12</c:v>
                </c:pt>
                <c:pt idx="3">
                  <c:v>Bay13-15</c:v>
                </c:pt>
                <c:pt idx="4">
                  <c:v>Bay16-18</c:v>
                </c:pt>
              </c:strCache>
            </c:strRef>
          </c:cat>
          <c:val>
            <c:numRef>
              <c:f>Sheet1!$I$46:$I$50</c:f>
              <c:numCache>
                <c:formatCode>0.00</c:formatCode>
                <c:ptCount val="5"/>
                <c:pt idx="0">
                  <c:v>0.91969999999999996</c:v>
                </c:pt>
                <c:pt idx="1">
                  <c:v>0.93679999999999997</c:v>
                </c:pt>
                <c:pt idx="2">
                  <c:v>0.95520000000000005</c:v>
                </c:pt>
                <c:pt idx="3">
                  <c:v>0.94279999999999997</c:v>
                </c:pt>
                <c:pt idx="4">
                  <c:v>0.95099999999999996</c:v>
                </c:pt>
              </c:numCache>
            </c:numRef>
          </c:val>
        </c:ser>
        <c:ser>
          <c:idx val="2"/>
          <c:order val="2"/>
          <c:tx>
            <c:strRef>
              <c:f>Sheet1!$N$44</c:f>
              <c:strCache>
                <c:ptCount val="1"/>
                <c:pt idx="0">
                  <c:v>2011</c:v>
                </c:pt>
              </c:strCache>
            </c:strRef>
          </c:tx>
          <c:spPr>
            <a:solidFill>
              <a:srgbClr val="007229"/>
            </a:solidFill>
            <a:ln>
              <a:solidFill>
                <a:srgbClr val="007229">
                  <a:lumMod val="50000"/>
                </a:srgbClr>
              </a:solidFill>
            </a:ln>
            <a:scene3d>
              <a:camera prst="orthographicFront"/>
              <a:lightRig rig="threePt" dir="t"/>
            </a:scene3d>
            <a:sp3d>
              <a:bevelT/>
            </a:sp3d>
          </c:spPr>
          <c:invertIfNegative val="0"/>
          <c:dLbls>
            <c:dLbl>
              <c:idx val="0"/>
              <c:layout>
                <c:manualLayout>
                  <c:x val="1.6811663365467901E-17"/>
                  <c:y val="-6.018518518518523E-2"/>
                </c:manualLayout>
              </c:layout>
              <c:tx>
                <c:rich>
                  <a:bodyPr/>
                  <a:lstStyle/>
                  <a:p>
                    <a:r>
                      <a:rPr lang="en-US"/>
                      <a:t>677</a:t>
                    </a:r>
                  </a:p>
                </c:rich>
              </c:tx>
              <c:showLegendKey val="0"/>
              <c:showVal val="1"/>
              <c:showCatName val="0"/>
              <c:showSerName val="0"/>
              <c:showPercent val="0"/>
              <c:showBubbleSize val="0"/>
            </c:dLbl>
            <c:dLbl>
              <c:idx val="1"/>
              <c:layout>
                <c:manualLayout>
                  <c:x val="1.8340208263895668E-3"/>
                  <c:y val="-6.0185185185185182E-2"/>
                </c:manualLayout>
              </c:layout>
              <c:tx>
                <c:rich>
                  <a:bodyPr/>
                  <a:lstStyle/>
                  <a:p>
                    <a:r>
                      <a:rPr lang="en-US"/>
                      <a:t>524</a:t>
                    </a:r>
                  </a:p>
                </c:rich>
              </c:tx>
              <c:showLegendKey val="0"/>
              <c:showVal val="1"/>
              <c:showCatName val="0"/>
              <c:showSerName val="0"/>
              <c:showPercent val="0"/>
              <c:showBubbleSize val="0"/>
            </c:dLbl>
            <c:dLbl>
              <c:idx val="2"/>
              <c:layout>
                <c:manualLayout>
                  <c:x val="0"/>
                  <c:y val="-5.5555555555555552E-2"/>
                </c:manualLayout>
              </c:layout>
              <c:tx>
                <c:rich>
                  <a:bodyPr/>
                  <a:lstStyle/>
                  <a:p>
                    <a:r>
                      <a:rPr lang="en-US"/>
                      <a:t>623</a:t>
                    </a:r>
                  </a:p>
                </c:rich>
              </c:tx>
              <c:showLegendKey val="0"/>
              <c:showVal val="1"/>
              <c:showCatName val="0"/>
              <c:showSerName val="0"/>
              <c:showPercent val="0"/>
              <c:showBubbleSize val="0"/>
            </c:dLbl>
            <c:dLbl>
              <c:idx val="3"/>
              <c:layout>
                <c:manualLayout>
                  <c:x val="0"/>
                  <c:y val="-5.0925925925925923E-2"/>
                </c:manualLayout>
              </c:layout>
              <c:tx>
                <c:rich>
                  <a:bodyPr/>
                  <a:lstStyle/>
                  <a:p>
                    <a:r>
                      <a:rPr lang="en-US"/>
                      <a:t>426</a:t>
                    </a:r>
                  </a:p>
                </c:rich>
              </c:tx>
              <c:showLegendKey val="0"/>
              <c:showVal val="1"/>
              <c:showCatName val="0"/>
              <c:showSerName val="0"/>
              <c:showPercent val="0"/>
              <c:showBubbleSize val="0"/>
            </c:dLbl>
            <c:dLbl>
              <c:idx val="4"/>
              <c:layout>
                <c:manualLayout>
                  <c:x val="0"/>
                  <c:y val="-5.5555555555555552E-2"/>
                </c:manualLayout>
              </c:layout>
              <c:tx>
                <c:rich>
                  <a:bodyPr/>
                  <a:lstStyle/>
                  <a:p>
                    <a:r>
                      <a:rPr lang="en-US"/>
                      <a:t>861</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Sheet1!$Q$46:$Q$50</c:f>
                <c:numCache>
                  <c:formatCode>General</c:formatCode>
                  <c:ptCount val="5"/>
                  <c:pt idx="0">
                    <c:v>2.2735999999999999E-2</c:v>
                  </c:pt>
                  <c:pt idx="1">
                    <c:v>2.8028000000000001E-2</c:v>
                  </c:pt>
                  <c:pt idx="2">
                    <c:v>2.3715999999999997E-2</c:v>
                  </c:pt>
                  <c:pt idx="3">
                    <c:v>2.7439999999999999E-2</c:v>
                  </c:pt>
                  <c:pt idx="4">
                    <c:v>2.0188000000000001E-2</c:v>
                  </c:pt>
                </c:numCache>
              </c:numRef>
            </c:plus>
            <c:minus>
              <c:numRef>
                <c:f>Sheet1!$Q$46:$Q$50</c:f>
                <c:numCache>
                  <c:formatCode>General</c:formatCode>
                  <c:ptCount val="5"/>
                  <c:pt idx="0">
                    <c:v>2.2735999999999999E-2</c:v>
                  </c:pt>
                  <c:pt idx="1">
                    <c:v>2.8028000000000001E-2</c:v>
                  </c:pt>
                  <c:pt idx="2">
                    <c:v>2.3715999999999997E-2</c:v>
                  </c:pt>
                  <c:pt idx="3">
                    <c:v>2.7439999999999999E-2</c:v>
                  </c:pt>
                  <c:pt idx="4">
                    <c:v>2.0188000000000001E-2</c:v>
                  </c:pt>
                </c:numCache>
              </c:numRef>
            </c:minus>
          </c:errBars>
          <c:cat>
            <c:strRef>
              <c:f>Sheet1!$A$46:$A$50</c:f>
              <c:strCache>
                <c:ptCount val="5"/>
                <c:pt idx="0">
                  <c:v>Bay01-03</c:v>
                </c:pt>
                <c:pt idx="1">
                  <c:v>Bay04-07</c:v>
                </c:pt>
                <c:pt idx="2">
                  <c:v>Bay08-12</c:v>
                </c:pt>
                <c:pt idx="3">
                  <c:v>Bay13-15</c:v>
                </c:pt>
                <c:pt idx="4">
                  <c:v>Bay16-18</c:v>
                </c:pt>
              </c:strCache>
            </c:strRef>
          </c:cat>
          <c:val>
            <c:numRef>
              <c:f>Sheet1!$O$46:$O$50</c:f>
              <c:numCache>
                <c:formatCode>0.00</c:formatCode>
                <c:ptCount val="5"/>
                <c:pt idx="0">
                  <c:v>0.94740000000000002</c:v>
                </c:pt>
                <c:pt idx="1">
                  <c:v>0.95309999999999995</c:v>
                </c:pt>
                <c:pt idx="2">
                  <c:v>0.94389999999999996</c:v>
                </c:pt>
                <c:pt idx="3">
                  <c:v>0.95979999999999999</c:v>
                </c:pt>
                <c:pt idx="4">
                  <c:v>0.94179999999999997</c:v>
                </c:pt>
              </c:numCache>
            </c:numRef>
          </c:val>
        </c:ser>
        <c:ser>
          <c:idx val="3"/>
          <c:order val="3"/>
          <c:tx>
            <c:strRef>
              <c:f>Sheet1!$T$44</c:f>
              <c:strCache>
                <c:ptCount val="1"/>
                <c:pt idx="0">
                  <c:v>2012</c:v>
                </c:pt>
              </c:strCache>
            </c:strRef>
          </c:tx>
          <c:spPr>
            <a:solidFill>
              <a:srgbClr val="F1AB00"/>
            </a:solidFill>
            <a:ln>
              <a:solidFill>
                <a:srgbClr val="F1AB00">
                  <a:lumMod val="50000"/>
                </a:srgbClr>
              </a:solidFill>
            </a:ln>
            <a:scene3d>
              <a:camera prst="orthographicFront"/>
              <a:lightRig rig="threePt" dir="t"/>
            </a:scene3d>
            <a:sp3d>
              <a:bevelT/>
            </a:sp3d>
          </c:spPr>
          <c:invertIfNegative val="0"/>
          <c:dLbls>
            <c:dLbl>
              <c:idx val="0"/>
              <c:layout>
                <c:manualLayout>
                  <c:x val="0"/>
                  <c:y val="-6.018518518518523E-2"/>
                </c:manualLayout>
              </c:layout>
              <c:tx>
                <c:rich>
                  <a:bodyPr/>
                  <a:lstStyle/>
                  <a:p>
                    <a:r>
                      <a:rPr lang="en-US"/>
                      <a:t>438</a:t>
                    </a:r>
                  </a:p>
                </c:rich>
              </c:tx>
              <c:showLegendKey val="0"/>
              <c:showVal val="1"/>
              <c:showCatName val="0"/>
              <c:showSerName val="0"/>
              <c:showPercent val="0"/>
              <c:showBubbleSize val="0"/>
            </c:dLbl>
            <c:dLbl>
              <c:idx val="1"/>
              <c:layout>
                <c:manualLayout>
                  <c:x val="0"/>
                  <c:y val="-6.9444444444444406E-2"/>
                </c:manualLayout>
              </c:layout>
              <c:tx>
                <c:rich>
                  <a:bodyPr/>
                  <a:lstStyle/>
                  <a:p>
                    <a:r>
                      <a:rPr lang="en-US"/>
                      <a:t>511</a:t>
                    </a:r>
                  </a:p>
                </c:rich>
              </c:tx>
              <c:showLegendKey val="0"/>
              <c:showVal val="1"/>
              <c:showCatName val="0"/>
              <c:showSerName val="0"/>
              <c:showPercent val="0"/>
              <c:showBubbleSize val="0"/>
            </c:dLbl>
            <c:dLbl>
              <c:idx val="2"/>
              <c:layout>
                <c:manualLayout>
                  <c:x val="0"/>
                  <c:y val="-4.1666666666666623E-2"/>
                </c:manualLayout>
              </c:layout>
              <c:tx>
                <c:rich>
                  <a:bodyPr/>
                  <a:lstStyle/>
                  <a:p>
                    <a:r>
                      <a:rPr lang="en-US"/>
                      <a:t>448</a:t>
                    </a:r>
                  </a:p>
                </c:rich>
              </c:tx>
              <c:showLegendKey val="0"/>
              <c:showVal val="1"/>
              <c:showCatName val="0"/>
              <c:showSerName val="0"/>
              <c:showPercent val="0"/>
              <c:showBubbleSize val="0"/>
            </c:dLbl>
            <c:dLbl>
              <c:idx val="3"/>
              <c:layout>
                <c:manualLayout>
                  <c:x val="0"/>
                  <c:y val="-5.0925925925925923E-2"/>
                </c:manualLayout>
              </c:layout>
              <c:tx>
                <c:rich>
                  <a:bodyPr/>
                  <a:lstStyle/>
                  <a:p>
                    <a:r>
                      <a:rPr lang="en-US"/>
                      <a:t>296</a:t>
                    </a:r>
                  </a:p>
                </c:rich>
              </c:tx>
              <c:showLegendKey val="0"/>
              <c:showVal val="1"/>
              <c:showCatName val="0"/>
              <c:showSerName val="0"/>
              <c:showPercent val="0"/>
              <c:showBubbleSize val="0"/>
            </c:dLbl>
            <c:dLbl>
              <c:idx val="4"/>
              <c:layout>
                <c:manualLayout>
                  <c:x val="0"/>
                  <c:y val="-4.1666666666666664E-2"/>
                </c:manualLayout>
              </c:layout>
              <c:tx>
                <c:rich>
                  <a:bodyPr/>
                  <a:lstStyle/>
                  <a:p>
                    <a:r>
                      <a:rPr lang="en-US"/>
                      <a:t>433</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Sheet1!$W$46:$W$50</c:f>
                <c:numCache>
                  <c:formatCode>General</c:formatCode>
                  <c:ptCount val="5"/>
                  <c:pt idx="0">
                    <c:v>2.4891999999999997E-2</c:v>
                  </c:pt>
                  <c:pt idx="1">
                    <c:v>2.2735999999999999E-2</c:v>
                  </c:pt>
                  <c:pt idx="2">
                    <c:v>2.2147999999999998E-2</c:v>
                  </c:pt>
                  <c:pt idx="3">
                    <c:v>2.5284000000000001E-2</c:v>
                  </c:pt>
                  <c:pt idx="4">
                    <c:v>2.3324000000000001E-2</c:v>
                  </c:pt>
                </c:numCache>
              </c:numRef>
            </c:plus>
            <c:minus>
              <c:numRef>
                <c:f>Sheet1!$W$46:$W$50</c:f>
                <c:numCache>
                  <c:formatCode>General</c:formatCode>
                  <c:ptCount val="5"/>
                  <c:pt idx="0">
                    <c:v>2.4891999999999997E-2</c:v>
                  </c:pt>
                  <c:pt idx="1">
                    <c:v>2.2735999999999999E-2</c:v>
                  </c:pt>
                  <c:pt idx="2">
                    <c:v>2.2147999999999998E-2</c:v>
                  </c:pt>
                  <c:pt idx="3">
                    <c:v>2.5284000000000001E-2</c:v>
                  </c:pt>
                  <c:pt idx="4">
                    <c:v>2.3324000000000001E-2</c:v>
                  </c:pt>
                </c:numCache>
              </c:numRef>
            </c:minus>
          </c:errBars>
          <c:cat>
            <c:strRef>
              <c:f>Sheet1!$A$46:$A$50</c:f>
              <c:strCache>
                <c:ptCount val="5"/>
                <c:pt idx="0">
                  <c:v>Bay01-03</c:v>
                </c:pt>
                <c:pt idx="1">
                  <c:v>Bay04-07</c:v>
                </c:pt>
                <c:pt idx="2">
                  <c:v>Bay08-12</c:v>
                </c:pt>
                <c:pt idx="3">
                  <c:v>Bay13-15</c:v>
                </c:pt>
                <c:pt idx="4">
                  <c:v>Bay16-18</c:v>
                </c:pt>
              </c:strCache>
            </c:strRef>
          </c:cat>
          <c:val>
            <c:numRef>
              <c:f>Sheet1!$U$46:$U$50</c:f>
              <c:numCache>
                <c:formatCode>0.00</c:formatCode>
                <c:ptCount val="5"/>
                <c:pt idx="0">
                  <c:v>0.92669999999999997</c:v>
                </c:pt>
                <c:pt idx="1">
                  <c:v>0.92700000000000005</c:v>
                </c:pt>
                <c:pt idx="2">
                  <c:v>0.94189999999999996</c:v>
                </c:pt>
                <c:pt idx="3">
                  <c:v>0.95299999999999996</c:v>
                </c:pt>
                <c:pt idx="4">
                  <c:v>0.93789999999999996</c:v>
                </c:pt>
              </c:numCache>
            </c:numRef>
          </c:val>
        </c:ser>
        <c:dLbls>
          <c:showLegendKey val="0"/>
          <c:showVal val="0"/>
          <c:showCatName val="0"/>
          <c:showSerName val="0"/>
          <c:showPercent val="0"/>
          <c:showBubbleSize val="0"/>
        </c:dLbls>
        <c:gapWidth val="150"/>
        <c:axId val="138478336"/>
        <c:axId val="138479872"/>
      </c:barChart>
      <c:catAx>
        <c:axId val="138478336"/>
        <c:scaling>
          <c:orientation val="minMax"/>
        </c:scaling>
        <c:delete val="0"/>
        <c:axPos val="b"/>
        <c:majorTickMark val="out"/>
        <c:minorTickMark val="none"/>
        <c:tickLblPos val="nextTo"/>
        <c:crossAx val="138479872"/>
        <c:crosses val="autoZero"/>
        <c:auto val="1"/>
        <c:lblAlgn val="ctr"/>
        <c:lblOffset val="100"/>
        <c:noMultiLvlLbl val="0"/>
      </c:catAx>
      <c:valAx>
        <c:axId val="138479872"/>
        <c:scaling>
          <c:orientation val="minMax"/>
          <c:max val="1.05"/>
          <c:min val="0.8"/>
        </c:scaling>
        <c:delete val="0"/>
        <c:axPos val="l"/>
        <c:majorGridlines>
          <c:spPr>
            <a:ln>
              <a:noFill/>
            </a:ln>
          </c:spPr>
        </c:majorGridlines>
        <c:numFmt formatCode="0.00" sourceLinked="1"/>
        <c:majorTickMark val="out"/>
        <c:minorTickMark val="none"/>
        <c:tickLblPos val="nextTo"/>
        <c:crossAx val="138478336"/>
        <c:crosses val="autoZero"/>
        <c:crossBetween val="between"/>
        <c:majorUnit val="5.000000000000001E-2"/>
      </c:valAx>
    </c:plotArea>
    <c:legend>
      <c:legendPos val="t"/>
      <c:layout/>
      <c:overlay val="0"/>
    </c:legend>
    <c:plotVisOnly val="1"/>
    <c:dispBlanksAs val="gap"/>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userShapes r:id="rId3"/>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CH0</a:t>
            </a:r>
          </a:p>
        </c:rich>
      </c:tx>
      <c:layout>
        <c:manualLayout>
          <c:xMode val="edge"/>
          <c:yMode val="edge"/>
          <c:x val="0.39645318858303474"/>
          <c:y val="6.9444444444444448E-2"/>
        </c:manualLayout>
      </c:layout>
      <c:overlay val="0"/>
    </c:title>
    <c:autoTitleDeleted val="0"/>
    <c:plotArea>
      <c:layout>
        <c:manualLayout>
          <c:layoutTarget val="inner"/>
          <c:xMode val="edge"/>
          <c:yMode val="edge"/>
          <c:x val="0.15791993977227334"/>
          <c:y val="4.1935968941382316E-2"/>
          <c:w val="0.82209820479396123"/>
          <c:h val="0.70717273622047239"/>
        </c:manualLayout>
      </c:layout>
      <c:barChart>
        <c:barDir val="col"/>
        <c:grouping val="clustered"/>
        <c:varyColors val="0"/>
        <c:dLbls>
          <c:showLegendKey val="0"/>
          <c:showVal val="0"/>
          <c:showCatName val="0"/>
          <c:showSerName val="0"/>
          <c:showPercent val="0"/>
          <c:showBubbleSize val="0"/>
        </c:dLbls>
        <c:gapWidth val="150"/>
        <c:axId val="138170368"/>
        <c:axId val="138171904"/>
      </c:barChart>
      <c:catAx>
        <c:axId val="138170368"/>
        <c:scaling>
          <c:orientation val="minMax"/>
        </c:scaling>
        <c:delete val="0"/>
        <c:axPos val="b"/>
        <c:majorTickMark val="out"/>
        <c:minorTickMark val="none"/>
        <c:tickLblPos val="nextTo"/>
        <c:txPr>
          <a:bodyPr rot="-5400000" vert="horz"/>
          <a:lstStyle/>
          <a:p>
            <a:pPr>
              <a:defRPr/>
            </a:pPr>
            <a:endParaRPr lang="en-US"/>
          </a:p>
        </c:txPr>
        <c:crossAx val="138171904"/>
        <c:crosses val="autoZero"/>
        <c:auto val="1"/>
        <c:lblAlgn val="ctr"/>
        <c:lblOffset val="100"/>
        <c:noMultiLvlLbl val="0"/>
      </c:catAx>
      <c:valAx>
        <c:axId val="138171904"/>
        <c:scaling>
          <c:orientation val="minMax"/>
          <c:max val="1"/>
          <c:min val="0.85000000000000009"/>
        </c:scaling>
        <c:delete val="0"/>
        <c:axPos val="l"/>
        <c:majorGridlines/>
        <c:title>
          <c:tx>
            <c:rich>
              <a:bodyPr rot="-5400000" vert="horz"/>
              <a:lstStyle/>
              <a:p>
                <a:pPr>
                  <a:defRPr/>
                </a:pPr>
                <a:r>
                  <a:rPr lang="en-US"/>
                  <a:t>Passage Survival Estimate</a:t>
                </a:r>
              </a:p>
            </c:rich>
          </c:tx>
          <c:layout/>
          <c:overlay val="0"/>
        </c:title>
        <c:numFmt formatCode="General" sourceLinked="1"/>
        <c:majorTickMark val="out"/>
        <c:minorTickMark val="none"/>
        <c:tickLblPos val="nextTo"/>
        <c:crossAx val="138170368"/>
        <c:crosses val="autoZero"/>
        <c:crossBetween val="between"/>
        <c:majorUnit val="5.000000000000001E-2"/>
      </c:valAx>
    </c:plotArea>
    <c:plotVisOnly val="1"/>
    <c:dispBlanksAs val="gap"/>
    <c:showDLblsOverMax val="0"/>
  </c:chart>
  <c:txPr>
    <a:bodyPr/>
    <a:lstStyle/>
    <a:p>
      <a:pPr>
        <a:defRPr sz="12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Subyearling </a:t>
            </a:r>
            <a:r>
              <a:rPr lang="en-US" dirty="0"/>
              <a:t>Chinook</a:t>
            </a:r>
          </a:p>
        </c:rich>
      </c:tx>
      <c:layout>
        <c:manualLayout>
          <c:xMode val="edge"/>
          <c:yMode val="edge"/>
          <c:x val="0.37527077865266839"/>
          <c:y val="0"/>
        </c:manualLayout>
      </c:layout>
      <c:overlay val="0"/>
    </c:title>
    <c:autoTitleDeleted val="0"/>
    <c:plotArea>
      <c:layout>
        <c:manualLayout>
          <c:layoutTarget val="inner"/>
          <c:xMode val="edge"/>
          <c:yMode val="edge"/>
          <c:x val="9.8319553805774285E-2"/>
          <c:y val="0.11746965450346723"/>
          <c:w val="0.88956824146981617"/>
          <c:h val="0.65176200761394198"/>
        </c:manualLayout>
      </c:layout>
      <c:barChart>
        <c:barDir val="col"/>
        <c:grouping val="clustered"/>
        <c:varyColors val="0"/>
        <c:ser>
          <c:idx val="0"/>
          <c:order val="0"/>
          <c:tx>
            <c:strRef>
              <c:f>'Survival Estimate'!$C$47:$C$48</c:f>
              <c:strCache>
                <c:ptCount val="1"/>
                <c:pt idx="0">
                  <c:v>Survival CR234.0 to CR156.0 Estimate</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0"/>
                  <c:y val="-8.6805555555555552E-2"/>
                </c:manualLayout>
              </c:layout>
              <c:tx>
                <c:rich>
                  <a:bodyPr/>
                  <a:lstStyle/>
                  <a:p>
                    <a:r>
                      <a:rPr lang="en-US"/>
                      <a:t>496</a:t>
                    </a:r>
                  </a:p>
                </c:rich>
              </c:tx>
              <c:showLegendKey val="0"/>
              <c:showVal val="1"/>
              <c:showCatName val="0"/>
              <c:showSerName val="0"/>
              <c:showPercent val="0"/>
              <c:showBubbleSize val="0"/>
            </c:dLbl>
            <c:dLbl>
              <c:idx val="1"/>
              <c:layout>
                <c:manualLayout>
                  <c:x val="0"/>
                  <c:y val="-9.7222222222222224E-2"/>
                </c:manualLayout>
              </c:layout>
              <c:tx>
                <c:rich>
                  <a:bodyPr/>
                  <a:lstStyle/>
                  <a:p>
                    <a:r>
                      <a:rPr lang="en-US"/>
                      <a:t>548</a:t>
                    </a:r>
                  </a:p>
                </c:rich>
              </c:tx>
              <c:showLegendKey val="0"/>
              <c:showVal val="1"/>
              <c:showCatName val="0"/>
              <c:showSerName val="0"/>
              <c:showPercent val="0"/>
              <c:showBubbleSize val="0"/>
            </c:dLbl>
            <c:dLbl>
              <c:idx val="2"/>
              <c:layout>
                <c:manualLayout>
                  <c:x val="0"/>
                  <c:y val="-9.0277777777777776E-2"/>
                </c:manualLayout>
              </c:layout>
              <c:tx>
                <c:rich>
                  <a:bodyPr/>
                  <a:lstStyle/>
                  <a:p>
                    <a:r>
                      <a:rPr lang="en-US"/>
                      <a:t>668</a:t>
                    </a:r>
                  </a:p>
                </c:rich>
              </c:tx>
              <c:showLegendKey val="0"/>
              <c:showVal val="1"/>
              <c:showCatName val="0"/>
              <c:showSerName val="0"/>
              <c:showPercent val="0"/>
              <c:showBubbleSize val="0"/>
            </c:dLbl>
            <c:dLbl>
              <c:idx val="3"/>
              <c:layout>
                <c:manualLayout>
                  <c:x val="1.8165304268846836E-3"/>
                  <c:y val="-4.5138888888888888E-2"/>
                </c:manualLayout>
              </c:layout>
              <c:tx>
                <c:rich>
                  <a:bodyPr/>
                  <a:lstStyle/>
                  <a:p>
                    <a:r>
                      <a:rPr lang="en-US"/>
                      <a:t>1021</a:t>
                    </a:r>
                  </a:p>
                </c:rich>
              </c:tx>
              <c:showLegendKey val="0"/>
              <c:showVal val="1"/>
              <c:showCatName val="0"/>
              <c:showSerName val="0"/>
              <c:showPercent val="0"/>
              <c:showBubbleSize val="0"/>
            </c:dLbl>
            <c:dLbl>
              <c:idx val="4"/>
              <c:layout>
                <c:manualLayout>
                  <c:x val="-1.8165304268846503E-3"/>
                  <c:y val="-8.333333333333337E-2"/>
                </c:manualLayout>
              </c:layout>
              <c:tx>
                <c:rich>
                  <a:bodyPr/>
                  <a:lstStyle/>
                  <a:p>
                    <a:r>
                      <a:rPr lang="en-US"/>
                      <a:t>599</a:t>
                    </a:r>
                  </a:p>
                </c:rich>
              </c:tx>
              <c:showLegendKey val="0"/>
              <c:showVal val="1"/>
              <c:showCatName val="0"/>
              <c:showSerName val="0"/>
              <c:showPercent val="0"/>
              <c:showBubbleSize val="0"/>
            </c:dLbl>
            <c:dLbl>
              <c:idx val="5"/>
              <c:layout>
                <c:manualLayout>
                  <c:x val="3.6330608537693005E-3"/>
                  <c:y val="-8.6805555555555525E-2"/>
                </c:manualLayout>
              </c:layout>
              <c:tx>
                <c:rich>
                  <a:bodyPr/>
                  <a:lstStyle/>
                  <a:p>
                    <a:r>
                      <a:rPr lang="en-US"/>
                      <a:t>503</a:t>
                    </a:r>
                  </a:p>
                </c:rich>
              </c:tx>
              <c:showLegendKey val="0"/>
              <c:showVal val="1"/>
              <c:showCatName val="0"/>
              <c:showSerName val="0"/>
              <c:showPercent val="0"/>
              <c:showBubbleSize val="0"/>
            </c:dLbl>
            <c:dLbl>
              <c:idx val="6"/>
              <c:layout>
                <c:manualLayout>
                  <c:x val="0"/>
                  <c:y val="-0.11458333333333333"/>
                </c:manualLayout>
              </c:layout>
              <c:tx>
                <c:rich>
                  <a:bodyPr/>
                  <a:lstStyle/>
                  <a:p>
                    <a:r>
                      <a:rPr lang="en-US"/>
                      <a:t>404</a:t>
                    </a:r>
                  </a:p>
                </c:rich>
              </c:tx>
              <c:showLegendKey val="0"/>
              <c:showVal val="1"/>
              <c:showCatName val="0"/>
              <c:showSerName val="0"/>
              <c:showPercent val="0"/>
              <c:showBubbleSize val="0"/>
            </c:dLbl>
            <c:dLbl>
              <c:idx val="7"/>
              <c:layout>
                <c:manualLayout>
                  <c:x val="-3.6330608537693005E-3"/>
                  <c:y val="-0.11805555555555555"/>
                </c:manualLayout>
              </c:layout>
              <c:tx>
                <c:rich>
                  <a:bodyPr/>
                  <a:lstStyle/>
                  <a:p>
                    <a:r>
                      <a:rPr lang="en-US"/>
                      <a:t>322</a:t>
                    </a:r>
                  </a:p>
                </c:rich>
              </c:tx>
              <c:showLegendKey val="0"/>
              <c:showVal val="1"/>
              <c:showCatName val="0"/>
              <c:showSerName val="0"/>
              <c:showPercent val="0"/>
              <c:showBubbleSize val="0"/>
            </c:dLbl>
            <c:dLbl>
              <c:idx val="8"/>
              <c:layout>
                <c:manualLayout>
                  <c:x val="-1.8165304268846503E-3"/>
                  <c:y val="-0.10069444444444445"/>
                </c:manualLayout>
              </c:layout>
              <c:tx>
                <c:rich>
                  <a:bodyPr/>
                  <a:lstStyle/>
                  <a:p>
                    <a:r>
                      <a:rPr lang="en-US"/>
                      <a:t>293</a:t>
                    </a:r>
                  </a:p>
                </c:rich>
              </c:tx>
              <c:showLegendKey val="0"/>
              <c:showVal val="1"/>
              <c:showCatName val="0"/>
              <c:showSerName val="0"/>
              <c:showPercent val="0"/>
              <c:showBubbleSize val="0"/>
            </c:dLbl>
            <c:dLbl>
              <c:idx val="9"/>
              <c:layout>
                <c:manualLayout>
                  <c:x val="-3.6332038876611813E-3"/>
                  <c:y val="-8.3333333333333315E-2"/>
                </c:manualLayout>
              </c:layout>
              <c:tx>
                <c:rich>
                  <a:bodyPr/>
                  <a:lstStyle/>
                  <a:p>
                    <a:r>
                      <a:rPr lang="en-US"/>
                      <a:t>357</a:t>
                    </a:r>
                  </a:p>
                </c:rich>
              </c:tx>
              <c:showLegendKey val="0"/>
              <c:showVal val="1"/>
              <c:showCatName val="0"/>
              <c:showSerName val="0"/>
              <c:showPercent val="0"/>
              <c:showBubbleSize val="0"/>
            </c:dLbl>
            <c:dLbl>
              <c:idx val="10"/>
              <c:layout>
                <c:manualLayout>
                  <c:x val="-1.8165304268846503E-3"/>
                  <c:y val="-7.9861111111111105E-2"/>
                </c:manualLayout>
              </c:layout>
              <c:tx>
                <c:rich>
                  <a:bodyPr/>
                  <a:lstStyle/>
                  <a:p>
                    <a:r>
                      <a:rPr lang="en-US"/>
                      <a:t>425</a:t>
                    </a:r>
                  </a:p>
                </c:rich>
              </c:tx>
              <c:showLegendKey val="0"/>
              <c:showVal val="1"/>
              <c:showCatName val="0"/>
              <c:showSerName val="0"/>
              <c:showPercent val="0"/>
              <c:showBubbleSize val="0"/>
            </c:dLbl>
            <c:dLbl>
              <c:idx val="11"/>
              <c:layout>
                <c:manualLayout>
                  <c:x val="-7.266121707538601E-3"/>
                  <c:y val="-0.12847222222222227"/>
                </c:manualLayout>
              </c:layout>
              <c:tx>
                <c:rich>
                  <a:bodyPr/>
                  <a:lstStyle/>
                  <a:p>
                    <a:r>
                      <a:rPr lang="en-US"/>
                      <a:t>326</a:t>
                    </a:r>
                  </a:p>
                </c:rich>
              </c:tx>
              <c:showLegendKey val="0"/>
              <c:showVal val="1"/>
              <c:showCatName val="0"/>
              <c:showSerName val="0"/>
              <c:showPercent val="0"/>
              <c:showBubbleSize val="0"/>
            </c:dLbl>
            <c:dLbl>
              <c:idx val="12"/>
              <c:layout>
                <c:manualLayout>
                  <c:x val="-1.8165304268846503E-3"/>
                  <c:y val="-9.7222495625546801E-2"/>
                </c:manualLayout>
              </c:layout>
              <c:tx>
                <c:rich>
                  <a:bodyPr/>
                  <a:lstStyle/>
                  <a:p>
                    <a:r>
                      <a:rPr lang="en-US"/>
                      <a:t>362</a:t>
                    </a:r>
                  </a:p>
                </c:rich>
              </c:tx>
              <c:showLegendKey val="0"/>
              <c:showVal val="1"/>
              <c:showCatName val="0"/>
              <c:showSerName val="0"/>
              <c:showPercent val="0"/>
              <c:showBubbleSize val="0"/>
            </c:dLbl>
            <c:dLbl>
              <c:idx val="13"/>
              <c:layout>
                <c:manualLayout>
                  <c:x val="0"/>
                  <c:y val="-9.0277777777777748E-2"/>
                </c:manualLayout>
              </c:layout>
              <c:tx>
                <c:rich>
                  <a:bodyPr/>
                  <a:lstStyle/>
                  <a:p>
                    <a:r>
                      <a:rPr lang="en-US"/>
                      <a:t>310</a:t>
                    </a:r>
                  </a:p>
                </c:rich>
              </c:tx>
              <c:showLegendKey val="0"/>
              <c:showVal val="1"/>
              <c:showCatName val="0"/>
              <c:showSerName val="0"/>
              <c:showPercent val="0"/>
              <c:showBubbleSize val="0"/>
            </c:dLbl>
            <c:dLbl>
              <c:idx val="14"/>
              <c:layout>
                <c:manualLayout>
                  <c:x val="0"/>
                  <c:y val="-6.9444444444444434E-2"/>
                </c:manualLayout>
              </c:layout>
              <c:tx>
                <c:rich>
                  <a:bodyPr/>
                  <a:lstStyle/>
                  <a:p>
                    <a:r>
                      <a:rPr lang="en-US"/>
                      <a:t>437</a:t>
                    </a:r>
                  </a:p>
                </c:rich>
              </c:tx>
              <c:showLegendKey val="0"/>
              <c:showVal val="1"/>
              <c:showCatName val="0"/>
              <c:showSerName val="0"/>
              <c:showPercent val="0"/>
              <c:showBubbleSize val="0"/>
            </c:dLbl>
            <c:dLbl>
              <c:idx val="15"/>
              <c:layout>
                <c:manualLayout>
                  <c:x val="-1.8165304268846503E-3"/>
                  <c:y val="-9.375E-2"/>
                </c:manualLayout>
              </c:layout>
              <c:tx>
                <c:rich>
                  <a:bodyPr/>
                  <a:lstStyle/>
                  <a:p>
                    <a:r>
                      <a:rPr lang="en-US"/>
                      <a:t>574</a:t>
                    </a:r>
                  </a:p>
                </c:rich>
              </c:tx>
              <c:showLegendKey val="0"/>
              <c:showVal val="1"/>
              <c:showCatName val="0"/>
              <c:showSerName val="0"/>
              <c:showPercent val="0"/>
              <c:showBubbleSize val="0"/>
            </c:dLbl>
            <c:dLbl>
              <c:idx val="16"/>
              <c:layout>
                <c:manualLayout>
                  <c:x val="0"/>
                  <c:y val="-8.6805555555555552E-2"/>
                </c:manualLayout>
              </c:layout>
              <c:tx>
                <c:rich>
                  <a:bodyPr/>
                  <a:lstStyle/>
                  <a:p>
                    <a:r>
                      <a:rPr lang="en-US"/>
                      <a:t>622</a:t>
                    </a:r>
                  </a:p>
                </c:rich>
              </c:tx>
              <c:showLegendKey val="0"/>
              <c:showVal val="1"/>
              <c:showCatName val="0"/>
              <c:showSerName val="0"/>
              <c:showPercent val="0"/>
              <c:showBubbleSize val="0"/>
            </c:dLbl>
            <c:dLbl>
              <c:idx val="17"/>
              <c:layout>
                <c:manualLayout>
                  <c:x val="0"/>
                  <c:y val="-0.11458333333333333"/>
                </c:manualLayout>
              </c:layout>
              <c:tx>
                <c:rich>
                  <a:bodyPr/>
                  <a:lstStyle/>
                  <a:p>
                    <a:r>
                      <a:rPr lang="en-US"/>
                      <a:t>331</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'Survival Estimate'!$E$49:$E$66</c:f>
                <c:numCache>
                  <c:formatCode>General</c:formatCode>
                  <c:ptCount val="18"/>
                  <c:pt idx="0">
                    <c:v>1.8619999999999998E-2</c:v>
                  </c:pt>
                  <c:pt idx="1">
                    <c:v>2.2147999999999998E-2</c:v>
                  </c:pt>
                  <c:pt idx="2">
                    <c:v>1.9012000000000001E-2</c:v>
                  </c:pt>
                  <c:pt idx="3">
                    <c:v>1.2348E-2</c:v>
                  </c:pt>
                  <c:pt idx="4">
                    <c:v>1.9012000000000001E-2</c:v>
                  </c:pt>
                  <c:pt idx="5">
                    <c:v>1.8423999999999999E-2</c:v>
                  </c:pt>
                  <c:pt idx="6">
                    <c:v>2.4108000000000001E-2</c:v>
                  </c:pt>
                  <c:pt idx="7">
                    <c:v>2.4500000000000001E-2</c:v>
                  </c:pt>
                  <c:pt idx="8">
                    <c:v>2.2735999999999999E-2</c:v>
                  </c:pt>
                  <c:pt idx="9">
                    <c:v>1.8227999999999998E-2</c:v>
                  </c:pt>
                  <c:pt idx="10">
                    <c:v>1.9207999999999999E-2</c:v>
                  </c:pt>
                  <c:pt idx="11">
                    <c:v>2.5479999999999999E-2</c:v>
                  </c:pt>
                  <c:pt idx="12">
                    <c:v>2.1951999999999999E-2</c:v>
                  </c:pt>
                  <c:pt idx="13">
                    <c:v>2.3127999999999999E-2</c:v>
                  </c:pt>
                  <c:pt idx="14">
                    <c:v>1.6071999999999999E-2</c:v>
                  </c:pt>
                  <c:pt idx="15">
                    <c:v>1.7247999999999999E-2</c:v>
                  </c:pt>
                  <c:pt idx="16">
                    <c:v>1.8815999999999999E-2</c:v>
                  </c:pt>
                  <c:pt idx="17">
                    <c:v>2.5871999999999999E-2</c:v>
                  </c:pt>
                </c:numCache>
              </c:numRef>
            </c:plus>
            <c:minus>
              <c:numRef>
                <c:f>'Survival Estimate'!$E$49:$E$66</c:f>
                <c:numCache>
                  <c:formatCode>General</c:formatCode>
                  <c:ptCount val="18"/>
                  <c:pt idx="0">
                    <c:v>1.8619999999999998E-2</c:v>
                  </c:pt>
                  <c:pt idx="1">
                    <c:v>2.2147999999999998E-2</c:v>
                  </c:pt>
                  <c:pt idx="2">
                    <c:v>1.9012000000000001E-2</c:v>
                  </c:pt>
                  <c:pt idx="3">
                    <c:v>1.2348E-2</c:v>
                  </c:pt>
                  <c:pt idx="4">
                    <c:v>1.9012000000000001E-2</c:v>
                  </c:pt>
                  <c:pt idx="5">
                    <c:v>1.8423999999999999E-2</c:v>
                  </c:pt>
                  <c:pt idx="6">
                    <c:v>2.4108000000000001E-2</c:v>
                  </c:pt>
                  <c:pt idx="7">
                    <c:v>2.4500000000000001E-2</c:v>
                  </c:pt>
                  <c:pt idx="8">
                    <c:v>2.2735999999999999E-2</c:v>
                  </c:pt>
                  <c:pt idx="9">
                    <c:v>1.8227999999999998E-2</c:v>
                  </c:pt>
                  <c:pt idx="10">
                    <c:v>1.9207999999999999E-2</c:v>
                  </c:pt>
                  <c:pt idx="11">
                    <c:v>2.5479999999999999E-2</c:v>
                  </c:pt>
                  <c:pt idx="12">
                    <c:v>2.1951999999999999E-2</c:v>
                  </c:pt>
                  <c:pt idx="13">
                    <c:v>2.3127999999999999E-2</c:v>
                  </c:pt>
                  <c:pt idx="14">
                    <c:v>1.6071999999999999E-2</c:v>
                  </c:pt>
                  <c:pt idx="15">
                    <c:v>1.7247999999999999E-2</c:v>
                  </c:pt>
                  <c:pt idx="16">
                    <c:v>1.8815999999999999E-2</c:v>
                  </c:pt>
                  <c:pt idx="17">
                    <c:v>2.5871999999999999E-2</c:v>
                  </c:pt>
                </c:numCache>
              </c:numRef>
            </c:minus>
            <c:spPr>
              <a:ln>
                <a:solidFill>
                  <a:srgbClr val="000000"/>
                </a:solidFill>
              </a:ln>
            </c:spPr>
          </c:errBars>
          <c:cat>
            <c:strRef>
              <c:f>'Survival Estimate'!$A$49:$A$66</c:f>
              <c:strCache>
                <c:ptCount val="18"/>
                <c:pt idx="0">
                  <c:v>Bay01</c:v>
                </c:pt>
                <c:pt idx="1">
                  <c:v>Bay02</c:v>
                </c:pt>
                <c:pt idx="2">
                  <c:v>Bay03</c:v>
                </c:pt>
                <c:pt idx="3">
                  <c:v>Bay04</c:v>
                </c:pt>
                <c:pt idx="4">
                  <c:v>Bay05</c:v>
                </c:pt>
                <c:pt idx="5">
                  <c:v>Bay06</c:v>
                </c:pt>
                <c:pt idx="6">
                  <c:v>Bay07</c:v>
                </c:pt>
                <c:pt idx="7">
                  <c:v>Bay08</c:v>
                </c:pt>
                <c:pt idx="8">
                  <c:v>Bay09</c:v>
                </c:pt>
                <c:pt idx="9">
                  <c:v>Bay10</c:v>
                </c:pt>
                <c:pt idx="10">
                  <c:v>Bay11</c:v>
                </c:pt>
                <c:pt idx="11">
                  <c:v>Bay12</c:v>
                </c:pt>
                <c:pt idx="12">
                  <c:v>Bay13</c:v>
                </c:pt>
                <c:pt idx="13">
                  <c:v>Bay14</c:v>
                </c:pt>
                <c:pt idx="14">
                  <c:v>Bay15</c:v>
                </c:pt>
                <c:pt idx="15">
                  <c:v>Bay16</c:v>
                </c:pt>
                <c:pt idx="16">
                  <c:v>Bay17</c:v>
                </c:pt>
                <c:pt idx="17">
                  <c:v>Bay18</c:v>
                </c:pt>
              </c:strCache>
            </c:strRef>
          </c:cat>
          <c:val>
            <c:numRef>
              <c:f>'Survival Estimate'!$C$49:$C$66</c:f>
              <c:numCache>
                <c:formatCode>0.00</c:formatCode>
                <c:ptCount val="18"/>
                <c:pt idx="0">
                  <c:v>0.95750000000000002</c:v>
                </c:pt>
                <c:pt idx="1">
                  <c:v>0.92859999999999998</c:v>
                </c:pt>
                <c:pt idx="2">
                  <c:v>0.93700000000000006</c:v>
                </c:pt>
                <c:pt idx="3">
                  <c:v>0.95960000000000001</c:v>
                </c:pt>
                <c:pt idx="4">
                  <c:v>0.94450000000000001</c:v>
                </c:pt>
                <c:pt idx="5">
                  <c:v>0.95730000000000004</c:v>
                </c:pt>
                <c:pt idx="6">
                  <c:v>0.93740000000000001</c:v>
                </c:pt>
                <c:pt idx="7">
                  <c:v>0.94940000000000002</c:v>
                </c:pt>
                <c:pt idx="8">
                  <c:v>0.96040000000000003</c:v>
                </c:pt>
                <c:pt idx="9">
                  <c:v>0.97389999999999999</c:v>
                </c:pt>
                <c:pt idx="10">
                  <c:v>0.95950000000000002</c:v>
                </c:pt>
                <c:pt idx="11">
                  <c:v>0.94379999999999997</c:v>
                </c:pt>
                <c:pt idx="12">
                  <c:v>0.95520000000000005</c:v>
                </c:pt>
                <c:pt idx="13">
                  <c:v>0.95599999999999996</c:v>
                </c:pt>
                <c:pt idx="14">
                  <c:v>0.97289999999999999</c:v>
                </c:pt>
                <c:pt idx="15">
                  <c:v>0.95779999999999998</c:v>
                </c:pt>
                <c:pt idx="16">
                  <c:v>0.94499999999999995</c:v>
                </c:pt>
                <c:pt idx="17">
                  <c:v>0.94220000000000004</c:v>
                </c:pt>
              </c:numCache>
            </c:numRef>
          </c:val>
        </c:ser>
        <c:dLbls>
          <c:showLegendKey val="0"/>
          <c:showVal val="0"/>
          <c:showCatName val="0"/>
          <c:showSerName val="0"/>
          <c:showPercent val="0"/>
          <c:showBubbleSize val="0"/>
        </c:dLbls>
        <c:gapWidth val="150"/>
        <c:axId val="138189440"/>
        <c:axId val="138199424"/>
      </c:barChart>
      <c:catAx>
        <c:axId val="138189440"/>
        <c:scaling>
          <c:orientation val="minMax"/>
        </c:scaling>
        <c:delete val="0"/>
        <c:axPos val="b"/>
        <c:majorTickMark val="out"/>
        <c:minorTickMark val="none"/>
        <c:tickLblPos val="nextTo"/>
        <c:crossAx val="138199424"/>
        <c:crosses val="autoZero"/>
        <c:auto val="1"/>
        <c:lblAlgn val="ctr"/>
        <c:lblOffset val="100"/>
        <c:noMultiLvlLbl val="0"/>
      </c:catAx>
      <c:valAx>
        <c:axId val="138199424"/>
        <c:scaling>
          <c:orientation val="minMax"/>
          <c:max val="1"/>
          <c:min val="0.85000000000000009"/>
        </c:scaling>
        <c:delete val="0"/>
        <c:axPos val="l"/>
        <c:majorGridlines>
          <c:spPr>
            <a:ln>
              <a:noFill/>
            </a:ln>
          </c:spPr>
        </c:majorGridlines>
        <c:numFmt formatCode="0.00" sourceLinked="1"/>
        <c:majorTickMark val="out"/>
        <c:minorTickMark val="none"/>
        <c:tickLblPos val="nextTo"/>
        <c:crossAx val="138189440"/>
        <c:crosses val="autoZero"/>
        <c:crossBetween val="between"/>
        <c:majorUnit val="5.000000000000001E-2"/>
      </c:valAx>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spillway!$C$37</c:f>
              <c:strCache>
                <c:ptCount val="1"/>
                <c:pt idx="0">
                  <c:v>CR234.0 to CR156.0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8.9605718961540265E-3"/>
                  <c:y val="-6.0352831940575634E-2"/>
                </c:manualLayout>
              </c:layout>
              <c:tx>
                <c:rich>
                  <a:bodyPr/>
                  <a:lstStyle/>
                  <a:p>
                    <a:r>
                      <a:rPr lang="en-US"/>
                      <a:t>1712</a:t>
                    </a:r>
                  </a:p>
                </c:rich>
              </c:tx>
              <c:showLegendKey val="0"/>
              <c:showVal val="1"/>
              <c:showCatName val="0"/>
              <c:showSerName val="0"/>
              <c:showPercent val="0"/>
              <c:showBubbleSize val="0"/>
            </c:dLbl>
            <c:dLbl>
              <c:idx val="1"/>
              <c:layout>
                <c:manualLayout>
                  <c:x val="0"/>
                  <c:y val="-6.4995357474466109E-2"/>
                </c:manualLayout>
              </c:layout>
              <c:tx>
                <c:rich>
                  <a:bodyPr/>
                  <a:lstStyle/>
                  <a:p>
                    <a:r>
                      <a:rPr lang="en-US"/>
                      <a:t>2527</a:t>
                    </a:r>
                  </a:p>
                </c:rich>
              </c:tx>
              <c:showLegendKey val="0"/>
              <c:showVal val="1"/>
              <c:showCatName val="0"/>
              <c:showSerName val="0"/>
              <c:showPercent val="0"/>
              <c:showBubbleSize val="0"/>
            </c:dLbl>
            <c:dLbl>
              <c:idx val="2"/>
              <c:layout>
                <c:manualLayout>
                  <c:x val="-2.2401429740385066E-3"/>
                  <c:y val="-6.4995357474466109E-2"/>
                </c:manualLayout>
              </c:layout>
              <c:tx>
                <c:rich>
                  <a:bodyPr/>
                  <a:lstStyle/>
                  <a:p>
                    <a:r>
                      <a:rPr lang="en-US"/>
                      <a:t>1723</a:t>
                    </a:r>
                  </a:p>
                </c:rich>
              </c:tx>
              <c:showLegendKey val="0"/>
              <c:showVal val="1"/>
              <c:showCatName val="0"/>
              <c:showSerName val="0"/>
              <c:showPercent val="0"/>
              <c:showBubbleSize val="0"/>
            </c:dLbl>
            <c:dLbl>
              <c:idx val="3"/>
              <c:layout>
                <c:manualLayout>
                  <c:x val="-4.4802859480770132E-3"/>
                  <c:y val="-6.9637883008356549E-2"/>
                </c:manualLayout>
              </c:layout>
              <c:tx>
                <c:rich>
                  <a:bodyPr/>
                  <a:lstStyle/>
                  <a:p>
                    <a:r>
                      <a:rPr lang="en-US"/>
                      <a:t>1109</a:t>
                    </a:r>
                  </a:p>
                </c:rich>
              </c:tx>
              <c:showLegendKey val="0"/>
              <c:showVal val="1"/>
              <c:showCatName val="0"/>
              <c:showSerName val="0"/>
              <c:showPercent val="0"/>
              <c:showBubbleSize val="0"/>
            </c:dLbl>
            <c:dLbl>
              <c:idx val="4"/>
              <c:layout>
                <c:manualLayout>
                  <c:x val="-8.9605718961540265E-3"/>
                  <c:y val="-7.4280408542246976E-2"/>
                </c:manualLayout>
              </c:layout>
              <c:tx>
                <c:rich>
                  <a:bodyPr/>
                  <a:lstStyle/>
                  <a:p>
                    <a:r>
                      <a:rPr lang="en-US"/>
                      <a:t>1527</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spillway!$E$39:$E$43</c:f>
                <c:numCache>
                  <c:formatCode>General</c:formatCode>
                  <c:ptCount val="5"/>
                  <c:pt idx="0">
                    <c:v>1.1564E-2</c:v>
                  </c:pt>
                  <c:pt idx="1">
                    <c:v>8.6239999999999997E-3</c:v>
                  </c:pt>
                  <c:pt idx="2">
                    <c:v>9.7999999999999997E-3</c:v>
                  </c:pt>
                  <c:pt idx="3">
                    <c:v>1.1564E-2</c:v>
                  </c:pt>
                  <c:pt idx="4">
                    <c:v>1.1564E-2</c:v>
                  </c:pt>
                </c:numCache>
              </c:numRef>
            </c:plus>
            <c:minus>
              <c:numRef>
                <c:f>spillway!$E$39:$E$43</c:f>
                <c:numCache>
                  <c:formatCode>General</c:formatCode>
                  <c:ptCount val="5"/>
                  <c:pt idx="0">
                    <c:v>1.1564E-2</c:v>
                  </c:pt>
                  <c:pt idx="1">
                    <c:v>8.6239999999999997E-3</c:v>
                  </c:pt>
                  <c:pt idx="2">
                    <c:v>9.7999999999999997E-3</c:v>
                  </c:pt>
                  <c:pt idx="3">
                    <c:v>1.1564E-2</c:v>
                  </c:pt>
                  <c:pt idx="4">
                    <c:v>1.1564E-2</c:v>
                  </c:pt>
                </c:numCache>
              </c:numRef>
            </c:minus>
            <c:spPr>
              <a:ln>
                <a:solidFill>
                  <a:schemeClr val="accent2"/>
                </a:solidFill>
              </a:ln>
            </c:spPr>
          </c:errBars>
          <c:cat>
            <c:strRef>
              <c:f>spillway!$A$39:$A$43</c:f>
              <c:strCache>
                <c:ptCount val="5"/>
                <c:pt idx="0">
                  <c:v>Bay01-03</c:v>
                </c:pt>
                <c:pt idx="1">
                  <c:v>Bay04-07</c:v>
                </c:pt>
                <c:pt idx="2">
                  <c:v>Bay08-12</c:v>
                </c:pt>
                <c:pt idx="3">
                  <c:v>Bay13-15</c:v>
                </c:pt>
                <c:pt idx="4">
                  <c:v>Bay16-18</c:v>
                </c:pt>
              </c:strCache>
            </c:strRef>
          </c:cat>
          <c:val>
            <c:numRef>
              <c:f>spillway!$C$39:$C$43</c:f>
              <c:numCache>
                <c:formatCode>General</c:formatCode>
                <c:ptCount val="5"/>
                <c:pt idx="0">
                  <c:v>0.94030000000000002</c:v>
                </c:pt>
                <c:pt idx="1">
                  <c:v>0.95199999999999996</c:v>
                </c:pt>
                <c:pt idx="2">
                  <c:v>0.9577</c:v>
                </c:pt>
                <c:pt idx="3">
                  <c:v>0.96250000000000002</c:v>
                </c:pt>
                <c:pt idx="4">
                  <c:v>0.94920000000000004</c:v>
                </c:pt>
              </c:numCache>
            </c:numRef>
          </c:val>
        </c:ser>
        <c:dLbls>
          <c:showLegendKey val="0"/>
          <c:showVal val="0"/>
          <c:showCatName val="0"/>
          <c:showSerName val="0"/>
          <c:showPercent val="0"/>
          <c:showBubbleSize val="0"/>
        </c:dLbls>
        <c:gapWidth val="150"/>
        <c:axId val="138263936"/>
        <c:axId val="138265728"/>
      </c:barChart>
      <c:catAx>
        <c:axId val="138263936"/>
        <c:scaling>
          <c:orientation val="minMax"/>
        </c:scaling>
        <c:delete val="0"/>
        <c:axPos val="b"/>
        <c:majorTickMark val="out"/>
        <c:minorTickMark val="none"/>
        <c:tickLblPos val="nextTo"/>
        <c:crossAx val="138265728"/>
        <c:crosses val="autoZero"/>
        <c:auto val="1"/>
        <c:lblAlgn val="ctr"/>
        <c:lblOffset val="100"/>
        <c:noMultiLvlLbl val="0"/>
      </c:catAx>
      <c:valAx>
        <c:axId val="138265728"/>
        <c:scaling>
          <c:orientation val="minMax"/>
          <c:max val="1"/>
          <c:min val="0.85000000000000009"/>
        </c:scaling>
        <c:delete val="0"/>
        <c:axPos val="l"/>
        <c:numFmt formatCode="#,##0.00" sourceLinked="0"/>
        <c:majorTickMark val="out"/>
        <c:minorTickMark val="none"/>
        <c:tickLblPos val="nextTo"/>
        <c:crossAx val="138263936"/>
        <c:crosses val="autoZero"/>
        <c:crossBetween val="between"/>
        <c:majorUnit val="5.000000000000001E-2"/>
      </c:valAx>
    </c:plotArea>
    <c:plotVisOnly val="1"/>
    <c:dispBlanksAs val="gap"/>
    <c:showDLblsOverMax val="0"/>
  </c:chart>
  <c:txPr>
    <a:bodyPr/>
    <a:lstStyle/>
    <a:p>
      <a:pPr>
        <a:defRPr sz="16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CH0</a:t>
            </a:r>
          </a:p>
        </c:rich>
      </c:tx>
      <c:layout>
        <c:manualLayout>
          <c:xMode val="edge"/>
          <c:yMode val="edge"/>
          <c:x val="0.39645318858303474"/>
          <c:y val="6.9444444444444448E-2"/>
        </c:manualLayout>
      </c:layout>
      <c:overlay val="0"/>
    </c:title>
    <c:autoTitleDeleted val="0"/>
    <c:plotArea>
      <c:layout>
        <c:manualLayout>
          <c:layoutTarget val="inner"/>
          <c:xMode val="edge"/>
          <c:yMode val="edge"/>
          <c:x val="0.15791993977227334"/>
          <c:y val="4.1935968941382316E-2"/>
          <c:w val="0.82209820479396123"/>
          <c:h val="0.70717273622047239"/>
        </c:manualLayout>
      </c:layout>
      <c:barChart>
        <c:barDir val="col"/>
        <c:grouping val="clustered"/>
        <c:varyColors val="0"/>
        <c:dLbls>
          <c:showLegendKey val="0"/>
          <c:showVal val="0"/>
          <c:showCatName val="0"/>
          <c:showSerName val="0"/>
          <c:showPercent val="0"/>
          <c:showBubbleSize val="0"/>
        </c:dLbls>
        <c:gapWidth val="150"/>
        <c:axId val="138302208"/>
        <c:axId val="138303744"/>
      </c:barChart>
      <c:catAx>
        <c:axId val="138302208"/>
        <c:scaling>
          <c:orientation val="minMax"/>
        </c:scaling>
        <c:delete val="0"/>
        <c:axPos val="b"/>
        <c:majorTickMark val="out"/>
        <c:minorTickMark val="none"/>
        <c:tickLblPos val="nextTo"/>
        <c:txPr>
          <a:bodyPr rot="-5400000" vert="horz"/>
          <a:lstStyle/>
          <a:p>
            <a:pPr>
              <a:defRPr/>
            </a:pPr>
            <a:endParaRPr lang="en-US"/>
          </a:p>
        </c:txPr>
        <c:crossAx val="138303744"/>
        <c:crosses val="autoZero"/>
        <c:auto val="1"/>
        <c:lblAlgn val="ctr"/>
        <c:lblOffset val="100"/>
        <c:noMultiLvlLbl val="0"/>
      </c:catAx>
      <c:valAx>
        <c:axId val="138303744"/>
        <c:scaling>
          <c:orientation val="minMax"/>
          <c:max val="1"/>
          <c:min val="0.85000000000000009"/>
        </c:scaling>
        <c:delete val="0"/>
        <c:axPos val="l"/>
        <c:majorGridlines/>
        <c:title>
          <c:tx>
            <c:rich>
              <a:bodyPr rot="-5400000" vert="horz"/>
              <a:lstStyle/>
              <a:p>
                <a:pPr>
                  <a:defRPr/>
                </a:pPr>
                <a:r>
                  <a:rPr lang="en-US"/>
                  <a:t>Passage Survival Estimate</a:t>
                </a:r>
              </a:p>
            </c:rich>
          </c:tx>
          <c:layout/>
          <c:overlay val="0"/>
        </c:title>
        <c:numFmt formatCode="General" sourceLinked="1"/>
        <c:majorTickMark val="out"/>
        <c:minorTickMark val="none"/>
        <c:tickLblPos val="nextTo"/>
        <c:crossAx val="138302208"/>
        <c:crosses val="autoZero"/>
        <c:crossBetween val="between"/>
        <c:majorUnit val="5.000000000000001E-2"/>
      </c:valAx>
    </c:plotArea>
    <c:plotVisOnly val="1"/>
    <c:dispBlanksAs val="gap"/>
    <c:showDLblsOverMax val="0"/>
  </c:chart>
  <c:txPr>
    <a:bodyPr/>
    <a:lstStyle/>
    <a:p>
      <a:pPr>
        <a:defRPr sz="12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87620297462817"/>
          <c:y val="0.16289552347623215"/>
          <c:w val="0.87984601924759398"/>
          <c:h val="0.72112459900845727"/>
        </c:manualLayout>
      </c:layout>
      <c:barChart>
        <c:barDir val="col"/>
        <c:grouping val="clustered"/>
        <c:varyColors val="0"/>
        <c:ser>
          <c:idx val="0"/>
          <c:order val="0"/>
          <c:tx>
            <c:strRef>
              <c:f>Sheet1!$B$72</c:f>
              <c:strCache>
                <c:ptCount val="1"/>
                <c:pt idx="0">
                  <c:v>2008</c:v>
                </c:pt>
              </c:strCache>
            </c:strRef>
          </c:tx>
          <c:spPr>
            <a:solidFill>
              <a:schemeClr val="accent1"/>
            </a:solidFill>
            <a:ln>
              <a:solidFill>
                <a:schemeClr val="accent1">
                  <a:lumMod val="50000"/>
                </a:schemeClr>
              </a:solidFill>
            </a:ln>
            <a:scene3d>
              <a:camera prst="orthographicFront"/>
              <a:lightRig rig="threePt" dir="t"/>
            </a:scene3d>
            <a:sp3d>
              <a:bevelT/>
            </a:sp3d>
          </c:spPr>
          <c:invertIfNegative val="0"/>
          <c:dLbls>
            <c:dLbl>
              <c:idx val="0"/>
              <c:layout>
                <c:manualLayout>
                  <c:x val="-2.7777777777777649E-3"/>
                  <c:y val="-4.6296296296296252E-2"/>
                </c:manualLayout>
              </c:layout>
              <c:tx>
                <c:rich>
                  <a:bodyPr/>
                  <a:lstStyle/>
                  <a:p>
                    <a:r>
                      <a:rPr lang="en-US"/>
                      <a:t>509</a:t>
                    </a:r>
                  </a:p>
                </c:rich>
              </c:tx>
              <c:showLegendKey val="0"/>
              <c:showVal val="1"/>
              <c:showCatName val="0"/>
              <c:showSerName val="0"/>
              <c:showPercent val="0"/>
              <c:showBubbleSize val="0"/>
            </c:dLbl>
            <c:dLbl>
              <c:idx val="1"/>
              <c:layout>
                <c:manualLayout>
                  <c:x val="-5.5555555555555558E-3"/>
                  <c:y val="-6.0185185185185182E-2"/>
                </c:manualLayout>
              </c:layout>
              <c:tx>
                <c:rich>
                  <a:bodyPr/>
                  <a:lstStyle/>
                  <a:p>
                    <a:r>
                      <a:rPr lang="en-US"/>
                      <a:t>513</a:t>
                    </a:r>
                  </a:p>
                </c:rich>
              </c:tx>
              <c:showLegendKey val="0"/>
              <c:showVal val="1"/>
              <c:showCatName val="0"/>
              <c:showSerName val="0"/>
              <c:showPercent val="0"/>
              <c:showBubbleSize val="0"/>
            </c:dLbl>
            <c:dLbl>
              <c:idx val="2"/>
              <c:layout>
                <c:manualLayout>
                  <c:x val="0"/>
                  <c:y val="-4.6296296296296294E-2"/>
                </c:manualLayout>
              </c:layout>
              <c:tx>
                <c:rich>
                  <a:bodyPr/>
                  <a:lstStyle/>
                  <a:p>
                    <a:r>
                      <a:rPr lang="en-US"/>
                      <a:t>493</a:t>
                    </a:r>
                  </a:p>
                </c:rich>
              </c:tx>
              <c:showLegendKey val="0"/>
              <c:showVal val="1"/>
              <c:showCatName val="0"/>
              <c:showSerName val="0"/>
              <c:showPercent val="0"/>
              <c:showBubbleSize val="0"/>
            </c:dLbl>
            <c:dLbl>
              <c:idx val="3"/>
              <c:layout>
                <c:manualLayout>
                  <c:x val="2.7777777777777779E-3"/>
                  <c:y val="-5.0926290463692035E-2"/>
                </c:manualLayout>
              </c:layout>
              <c:tx>
                <c:rich>
                  <a:bodyPr/>
                  <a:lstStyle/>
                  <a:p>
                    <a:r>
                      <a:rPr lang="en-US"/>
                      <a:t>265</a:t>
                    </a:r>
                  </a:p>
                </c:rich>
              </c:tx>
              <c:showLegendKey val="0"/>
              <c:showVal val="1"/>
              <c:showCatName val="0"/>
              <c:showSerName val="0"/>
              <c:showPercent val="0"/>
              <c:showBubbleSize val="0"/>
            </c:dLbl>
            <c:dLbl>
              <c:idx val="4"/>
              <c:layout>
                <c:manualLayout>
                  <c:x val="0"/>
                  <c:y val="-4.6296296296296294E-2"/>
                </c:manualLayout>
              </c:layout>
              <c:tx>
                <c:rich>
                  <a:bodyPr/>
                  <a:lstStyle/>
                  <a:p>
                    <a:r>
                      <a:rPr lang="en-US"/>
                      <a:t>499</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Sheet1!$E$74:$E$78</c:f>
                <c:numCache>
                  <c:formatCode>General</c:formatCode>
                  <c:ptCount val="5"/>
                  <c:pt idx="0">
                    <c:v>2.0580000000000001E-2</c:v>
                  </c:pt>
                  <c:pt idx="1">
                    <c:v>2.4303999999999999E-2</c:v>
                  </c:pt>
                  <c:pt idx="2">
                    <c:v>1.9012000000000001E-2</c:v>
                  </c:pt>
                  <c:pt idx="3">
                    <c:v>2.6460000000000001E-2</c:v>
                  </c:pt>
                  <c:pt idx="4">
                    <c:v>1.9599999999999999E-2</c:v>
                  </c:pt>
                </c:numCache>
              </c:numRef>
            </c:plus>
            <c:minus>
              <c:numRef>
                <c:f>Sheet1!$E$74:$E$78</c:f>
                <c:numCache>
                  <c:formatCode>General</c:formatCode>
                  <c:ptCount val="5"/>
                  <c:pt idx="0">
                    <c:v>2.0580000000000001E-2</c:v>
                  </c:pt>
                  <c:pt idx="1">
                    <c:v>2.4303999999999999E-2</c:v>
                  </c:pt>
                  <c:pt idx="2">
                    <c:v>1.9012000000000001E-2</c:v>
                  </c:pt>
                  <c:pt idx="3">
                    <c:v>2.6460000000000001E-2</c:v>
                  </c:pt>
                  <c:pt idx="4">
                    <c:v>1.9599999999999999E-2</c:v>
                  </c:pt>
                </c:numCache>
              </c:numRef>
            </c:minus>
            <c:spPr>
              <a:ln>
                <a:solidFill>
                  <a:srgbClr val="000000"/>
                </a:solidFill>
              </a:ln>
            </c:spPr>
          </c:errBars>
          <c:cat>
            <c:strRef>
              <c:f>Sheet1!$A$74:$A$78</c:f>
              <c:strCache>
                <c:ptCount val="5"/>
                <c:pt idx="0">
                  <c:v>Bay01-03</c:v>
                </c:pt>
                <c:pt idx="1">
                  <c:v>Bay04-07</c:v>
                </c:pt>
                <c:pt idx="2">
                  <c:v>Bay08-12</c:v>
                </c:pt>
                <c:pt idx="3">
                  <c:v>Bay13-15</c:v>
                </c:pt>
                <c:pt idx="4">
                  <c:v>Bay16-18</c:v>
                </c:pt>
              </c:strCache>
            </c:strRef>
          </c:cat>
          <c:val>
            <c:numRef>
              <c:f>Sheet1!$C$74:$C$78</c:f>
              <c:numCache>
                <c:formatCode>0.00</c:formatCode>
                <c:ptCount val="5"/>
                <c:pt idx="0">
                  <c:v>0.9506</c:v>
                </c:pt>
                <c:pt idx="1">
                  <c:v>0.92630000000000001</c:v>
                </c:pt>
                <c:pt idx="2">
                  <c:v>0.96009999999999995</c:v>
                </c:pt>
                <c:pt idx="3">
                  <c:v>0.95669999999999999</c:v>
                </c:pt>
                <c:pt idx="4">
                  <c:v>0.95740000000000003</c:v>
                </c:pt>
              </c:numCache>
            </c:numRef>
          </c:val>
        </c:ser>
        <c:ser>
          <c:idx val="1"/>
          <c:order val="1"/>
          <c:tx>
            <c:strRef>
              <c:f>Sheet1!$H$72</c:f>
              <c:strCache>
                <c:ptCount val="1"/>
                <c:pt idx="0">
                  <c:v>2010</c:v>
                </c:pt>
              </c:strCache>
            </c:strRef>
          </c:tx>
          <c:spPr>
            <a:solidFill>
              <a:schemeClr val="accent4"/>
            </a:solidFill>
            <a:ln>
              <a:solidFill>
                <a:schemeClr val="accent4">
                  <a:lumMod val="50000"/>
                </a:schemeClr>
              </a:solidFill>
            </a:ln>
            <a:scene3d>
              <a:camera prst="orthographicFront"/>
              <a:lightRig rig="threePt" dir="t"/>
            </a:scene3d>
            <a:sp3d>
              <a:bevelT/>
            </a:sp3d>
          </c:spPr>
          <c:invertIfNegative val="0"/>
          <c:dLbls>
            <c:dLbl>
              <c:idx val="0"/>
              <c:layout>
                <c:manualLayout>
                  <c:x val="2.7777777777777779E-3"/>
                  <c:y val="-5.0925925925925923E-2"/>
                </c:manualLayout>
              </c:layout>
              <c:tx>
                <c:rich>
                  <a:bodyPr/>
                  <a:lstStyle/>
                  <a:p>
                    <a:r>
                      <a:rPr lang="en-US"/>
                      <a:t>477</a:t>
                    </a:r>
                  </a:p>
                </c:rich>
              </c:tx>
              <c:showLegendKey val="0"/>
              <c:showVal val="1"/>
              <c:showCatName val="0"/>
              <c:showSerName val="0"/>
              <c:showPercent val="0"/>
              <c:showBubbleSize val="0"/>
            </c:dLbl>
            <c:dLbl>
              <c:idx val="1"/>
              <c:layout>
                <c:manualLayout>
                  <c:x val="-2.7777777777777779E-3"/>
                  <c:y val="-4.1666666666666664E-2"/>
                </c:manualLayout>
              </c:layout>
              <c:tx>
                <c:rich>
                  <a:bodyPr/>
                  <a:lstStyle/>
                  <a:p>
                    <a:r>
                      <a:rPr lang="en-US"/>
                      <a:t>422</a:t>
                    </a:r>
                  </a:p>
                </c:rich>
              </c:tx>
              <c:showLegendKey val="0"/>
              <c:showVal val="1"/>
              <c:showCatName val="0"/>
              <c:showSerName val="0"/>
              <c:showPercent val="0"/>
              <c:showBubbleSize val="0"/>
            </c:dLbl>
            <c:dLbl>
              <c:idx val="2"/>
              <c:layout>
                <c:manualLayout>
                  <c:x val="4.0730593607305934E-3"/>
                  <c:y val="-6.9444444444444448E-2"/>
                </c:manualLayout>
              </c:layout>
              <c:tx>
                <c:rich>
                  <a:bodyPr/>
                  <a:lstStyle/>
                  <a:p>
                    <a:r>
                      <a:rPr lang="en-US"/>
                      <a:t>326</a:t>
                    </a:r>
                  </a:p>
                </c:rich>
              </c:tx>
              <c:showLegendKey val="0"/>
              <c:showVal val="1"/>
              <c:showCatName val="0"/>
              <c:showSerName val="0"/>
              <c:showPercent val="0"/>
              <c:showBubbleSize val="0"/>
            </c:dLbl>
            <c:dLbl>
              <c:idx val="3"/>
              <c:layout>
                <c:manualLayout>
                  <c:x val="5.4794520547945206E-3"/>
                  <c:y val="-0.10185185185185185"/>
                </c:manualLayout>
              </c:layout>
              <c:tx>
                <c:rich>
                  <a:bodyPr/>
                  <a:lstStyle/>
                  <a:p>
                    <a:r>
                      <a:rPr lang="en-US"/>
                      <a:t>204</a:t>
                    </a:r>
                  </a:p>
                </c:rich>
              </c:tx>
              <c:showLegendKey val="0"/>
              <c:showVal val="1"/>
              <c:showCatName val="0"/>
              <c:showSerName val="0"/>
              <c:showPercent val="0"/>
              <c:showBubbleSize val="0"/>
            </c:dLbl>
            <c:dLbl>
              <c:idx val="4"/>
              <c:layout>
                <c:manualLayout>
                  <c:x val="0"/>
                  <c:y val="-6.9444444444444448E-2"/>
                </c:manualLayout>
              </c:layout>
              <c:tx>
                <c:rich>
                  <a:bodyPr/>
                  <a:lstStyle/>
                  <a:p>
                    <a:r>
                      <a:rPr lang="en-US"/>
                      <a:t>358</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Sheet1!$K$74:$K$78</c:f>
                <c:numCache>
                  <c:formatCode>General</c:formatCode>
                  <c:ptCount val="5"/>
                  <c:pt idx="0">
                    <c:v>2.4695999999999999E-2</c:v>
                  </c:pt>
                  <c:pt idx="1">
                    <c:v>2.3519999999999999E-2</c:v>
                  </c:pt>
                  <c:pt idx="2">
                    <c:v>2.6655999999999999E-2</c:v>
                  </c:pt>
                  <c:pt idx="3">
                    <c:v>3.3711999999999999E-2</c:v>
                  </c:pt>
                  <c:pt idx="4">
                    <c:v>2.8615999999999999E-2</c:v>
                  </c:pt>
                </c:numCache>
              </c:numRef>
            </c:plus>
            <c:minus>
              <c:numRef>
                <c:f>Sheet1!$K$74:$K$78</c:f>
                <c:numCache>
                  <c:formatCode>General</c:formatCode>
                  <c:ptCount val="5"/>
                  <c:pt idx="0">
                    <c:v>2.4695999999999999E-2</c:v>
                  </c:pt>
                  <c:pt idx="1">
                    <c:v>2.3519999999999999E-2</c:v>
                  </c:pt>
                  <c:pt idx="2">
                    <c:v>2.6655999999999999E-2</c:v>
                  </c:pt>
                  <c:pt idx="3">
                    <c:v>3.3711999999999999E-2</c:v>
                  </c:pt>
                  <c:pt idx="4">
                    <c:v>2.8615999999999999E-2</c:v>
                  </c:pt>
                </c:numCache>
              </c:numRef>
            </c:minus>
            <c:spPr>
              <a:ln>
                <a:solidFill>
                  <a:schemeClr val="accent4">
                    <a:lumMod val="50000"/>
                  </a:schemeClr>
                </a:solidFill>
              </a:ln>
            </c:spPr>
          </c:errBars>
          <c:val>
            <c:numRef>
              <c:f>Sheet1!$I$74:$I$78</c:f>
              <c:numCache>
                <c:formatCode>0.00</c:formatCode>
                <c:ptCount val="5"/>
                <c:pt idx="0">
                  <c:v>0.92110000000000003</c:v>
                </c:pt>
                <c:pt idx="1">
                  <c:v>0.93769999999999998</c:v>
                </c:pt>
                <c:pt idx="2">
                  <c:v>0.93689999999999996</c:v>
                </c:pt>
                <c:pt idx="3">
                  <c:v>0.9385</c:v>
                </c:pt>
                <c:pt idx="4">
                  <c:v>0.9234</c:v>
                </c:pt>
              </c:numCache>
            </c:numRef>
          </c:val>
        </c:ser>
        <c:ser>
          <c:idx val="2"/>
          <c:order val="2"/>
          <c:tx>
            <c:strRef>
              <c:f>Sheet1!$T$72</c:f>
              <c:strCache>
                <c:ptCount val="1"/>
                <c:pt idx="0">
                  <c:v>2012</c:v>
                </c:pt>
              </c:strCache>
            </c:strRef>
          </c:tx>
          <c:spPr>
            <a:solidFill>
              <a:schemeClr val="accent3"/>
            </a:solidFill>
            <a:ln>
              <a:solidFill>
                <a:schemeClr val="accent3">
                  <a:lumMod val="50000"/>
                </a:schemeClr>
              </a:solidFill>
            </a:ln>
            <a:scene3d>
              <a:camera prst="orthographicFront"/>
              <a:lightRig rig="threePt" dir="t"/>
            </a:scene3d>
            <a:sp3d>
              <a:bevelT/>
            </a:sp3d>
          </c:spPr>
          <c:invertIfNegative val="0"/>
          <c:dLbls>
            <c:dLbl>
              <c:idx val="0"/>
              <c:layout>
                <c:manualLayout>
                  <c:x val="0"/>
                  <c:y val="-4.1666666666666706E-2"/>
                </c:manualLayout>
              </c:layout>
              <c:tx>
                <c:rich>
                  <a:bodyPr/>
                  <a:lstStyle/>
                  <a:p>
                    <a:r>
                      <a:rPr lang="en-US"/>
                      <a:t>726</a:t>
                    </a:r>
                  </a:p>
                </c:rich>
              </c:tx>
              <c:showLegendKey val="0"/>
              <c:showVal val="1"/>
              <c:showCatName val="0"/>
              <c:showSerName val="0"/>
              <c:showPercent val="0"/>
              <c:showBubbleSize val="0"/>
            </c:dLbl>
            <c:dLbl>
              <c:idx val="1"/>
              <c:layout>
                <c:manualLayout>
                  <c:x val="0"/>
                  <c:y val="-3.7037037037037035E-2"/>
                </c:manualLayout>
              </c:layout>
              <c:tx>
                <c:rich>
                  <a:bodyPr/>
                  <a:lstStyle/>
                  <a:p>
                    <a:r>
                      <a:rPr lang="en-US"/>
                      <a:t>1592</a:t>
                    </a:r>
                  </a:p>
                </c:rich>
              </c:tx>
              <c:showLegendKey val="0"/>
              <c:showVal val="1"/>
              <c:showCatName val="0"/>
              <c:showSerName val="0"/>
              <c:showPercent val="0"/>
              <c:showBubbleSize val="0"/>
            </c:dLbl>
            <c:dLbl>
              <c:idx val="2"/>
              <c:layout>
                <c:manualLayout>
                  <c:x val="-7.2106672753387568E-17"/>
                  <c:y val="-3.7037037037037035E-2"/>
                </c:manualLayout>
              </c:layout>
              <c:tx>
                <c:rich>
                  <a:bodyPr/>
                  <a:lstStyle/>
                  <a:p>
                    <a:r>
                      <a:rPr lang="en-US"/>
                      <a:t>904</a:t>
                    </a:r>
                  </a:p>
                </c:rich>
              </c:tx>
              <c:showLegendKey val="0"/>
              <c:showVal val="1"/>
              <c:showCatName val="0"/>
              <c:showSerName val="0"/>
              <c:showPercent val="0"/>
              <c:showBubbleSize val="0"/>
            </c:dLbl>
            <c:dLbl>
              <c:idx val="3"/>
              <c:layout>
                <c:manualLayout>
                  <c:x val="0"/>
                  <c:y val="-1.3888888888888931E-2"/>
                </c:manualLayout>
              </c:layout>
              <c:tx>
                <c:rich>
                  <a:bodyPr/>
                  <a:lstStyle/>
                  <a:p>
                    <a:r>
                      <a:rPr lang="en-US"/>
                      <a:t>640</a:t>
                    </a:r>
                  </a:p>
                </c:rich>
              </c:tx>
              <c:showLegendKey val="0"/>
              <c:showVal val="1"/>
              <c:showCatName val="0"/>
              <c:showSerName val="0"/>
              <c:showPercent val="0"/>
              <c:showBubbleSize val="0"/>
            </c:dLbl>
            <c:dLbl>
              <c:idx val="4"/>
              <c:layout>
                <c:manualLayout>
                  <c:x val="0"/>
                  <c:y val="-3.2407407407407406E-2"/>
                </c:manualLayout>
              </c:layout>
              <c:tx>
                <c:rich>
                  <a:bodyPr/>
                  <a:lstStyle/>
                  <a:p>
                    <a:r>
                      <a:rPr lang="en-US"/>
                      <a:t>670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Sheet1!$W$74:$W$78</c:f>
                <c:numCache>
                  <c:formatCode>General</c:formatCode>
                  <c:ptCount val="5"/>
                  <c:pt idx="0">
                    <c:v>1.6660000000000001E-2</c:v>
                  </c:pt>
                  <c:pt idx="1">
                    <c:v>9.2119999999999997E-3</c:v>
                  </c:pt>
                  <c:pt idx="2">
                    <c:v>1.2152E-2</c:v>
                  </c:pt>
                  <c:pt idx="3">
                    <c:v>1.274E-2</c:v>
                  </c:pt>
                  <c:pt idx="4">
                    <c:v>1.5484000000000001E-2</c:v>
                  </c:pt>
                </c:numCache>
              </c:numRef>
            </c:plus>
            <c:minus>
              <c:numRef>
                <c:f>Sheet1!$W$74:$W$78</c:f>
                <c:numCache>
                  <c:formatCode>General</c:formatCode>
                  <c:ptCount val="5"/>
                  <c:pt idx="0">
                    <c:v>1.6660000000000001E-2</c:v>
                  </c:pt>
                  <c:pt idx="1">
                    <c:v>9.2119999999999997E-3</c:v>
                  </c:pt>
                  <c:pt idx="2">
                    <c:v>1.2152E-2</c:v>
                  </c:pt>
                  <c:pt idx="3">
                    <c:v>1.274E-2</c:v>
                  </c:pt>
                  <c:pt idx="4">
                    <c:v>1.5484000000000001E-2</c:v>
                  </c:pt>
                </c:numCache>
              </c:numRef>
            </c:minus>
            <c:spPr>
              <a:ln>
                <a:solidFill>
                  <a:schemeClr val="accent4">
                    <a:lumMod val="50000"/>
                  </a:schemeClr>
                </a:solidFill>
              </a:ln>
            </c:spPr>
          </c:errBars>
          <c:val>
            <c:numRef>
              <c:f>Sheet1!$U$74:$U$78</c:f>
              <c:numCache>
                <c:formatCode>0.00</c:formatCode>
                <c:ptCount val="5"/>
                <c:pt idx="0">
                  <c:v>0.94520000000000004</c:v>
                </c:pt>
                <c:pt idx="1">
                  <c:v>0.96430000000000005</c:v>
                </c:pt>
                <c:pt idx="2">
                  <c:v>0.96430000000000005</c:v>
                </c:pt>
                <c:pt idx="3">
                  <c:v>0.97219999999999995</c:v>
                </c:pt>
                <c:pt idx="4">
                  <c:v>0.95750000000000002</c:v>
                </c:pt>
              </c:numCache>
            </c:numRef>
          </c:val>
        </c:ser>
        <c:dLbls>
          <c:showLegendKey val="0"/>
          <c:showVal val="0"/>
          <c:showCatName val="0"/>
          <c:showSerName val="0"/>
          <c:showPercent val="0"/>
          <c:showBubbleSize val="0"/>
        </c:dLbls>
        <c:gapWidth val="150"/>
        <c:axId val="138365184"/>
        <c:axId val="138403840"/>
      </c:barChart>
      <c:catAx>
        <c:axId val="138365184"/>
        <c:scaling>
          <c:orientation val="minMax"/>
        </c:scaling>
        <c:delete val="0"/>
        <c:axPos val="b"/>
        <c:majorTickMark val="out"/>
        <c:minorTickMark val="none"/>
        <c:tickLblPos val="nextTo"/>
        <c:crossAx val="138403840"/>
        <c:crosses val="autoZero"/>
        <c:auto val="1"/>
        <c:lblAlgn val="ctr"/>
        <c:lblOffset val="100"/>
        <c:noMultiLvlLbl val="0"/>
      </c:catAx>
      <c:valAx>
        <c:axId val="138403840"/>
        <c:scaling>
          <c:orientation val="minMax"/>
          <c:max val="1.05"/>
          <c:min val="0.8"/>
        </c:scaling>
        <c:delete val="0"/>
        <c:axPos val="l"/>
        <c:majorGridlines>
          <c:spPr>
            <a:ln>
              <a:noFill/>
            </a:ln>
          </c:spPr>
        </c:majorGridlines>
        <c:numFmt formatCode="0.00" sourceLinked="1"/>
        <c:majorTickMark val="out"/>
        <c:minorTickMark val="none"/>
        <c:tickLblPos val="nextTo"/>
        <c:crossAx val="138365184"/>
        <c:crosses val="autoZero"/>
        <c:crossBetween val="between"/>
        <c:majorUnit val="5.000000000000001E-2"/>
      </c:valAx>
    </c:plotArea>
    <c:legend>
      <c:legendPos val="t"/>
      <c:layout/>
      <c:overlay val="0"/>
    </c:legend>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CH1 : CR234 to CR156</c:v>
          </c:tx>
          <c:spPr>
            <a:solidFill>
              <a:srgbClr val="D57500"/>
            </a:solidFill>
            <a:ln>
              <a:solidFill>
                <a:srgbClr val="D57500">
                  <a:lumMod val="50000"/>
                </a:srgbClr>
              </a:solidFill>
            </a:ln>
            <a:scene3d>
              <a:camera prst="orthographicFront"/>
              <a:lightRig rig="threePt" dir="t"/>
            </a:scene3d>
            <a:sp3d>
              <a:bevelT/>
            </a:sp3d>
          </c:spPr>
          <c:invertIfNegative val="0"/>
          <c:dLbls>
            <c:dLbl>
              <c:idx val="0"/>
              <c:layout>
                <c:manualLayout>
                  <c:x val="-1.9579543213561457E-3"/>
                  <c:y val="-5.6369349493191855E-2"/>
                </c:manualLayout>
              </c:layout>
              <c:tx>
                <c:rich>
                  <a:bodyPr/>
                  <a:lstStyle/>
                  <a:p>
                    <a:r>
                      <a:rPr lang="en-US" sz="1200">
                        <a:latin typeface="Arial" panose="020B0604020202020204" pitchFamily="34" charset="0"/>
                        <a:cs typeface="Arial" panose="020B0604020202020204" pitchFamily="34" charset="0"/>
                      </a:rPr>
                      <a:t>808</a:t>
                    </a:r>
                    <a:endParaRPr lang="en-US"/>
                  </a:p>
                </c:rich>
              </c:tx>
              <c:showLegendKey val="0"/>
              <c:showVal val="1"/>
              <c:showCatName val="0"/>
              <c:showSerName val="0"/>
              <c:showPercent val="0"/>
              <c:showBubbleSize val="0"/>
            </c:dLbl>
            <c:dLbl>
              <c:idx val="1"/>
              <c:layout>
                <c:manualLayout>
                  <c:x val="0"/>
                  <c:y val="-3.2697547683923703E-2"/>
                </c:manualLayout>
              </c:layout>
              <c:tx>
                <c:rich>
                  <a:bodyPr/>
                  <a:lstStyle/>
                  <a:p>
                    <a:r>
                      <a:rPr lang="en-US" sz="1200">
                        <a:latin typeface="Arial" panose="020B0604020202020204" pitchFamily="34" charset="0"/>
                        <a:cs typeface="Arial" panose="020B0604020202020204" pitchFamily="34" charset="0"/>
                      </a:rPr>
                      <a:t>3279</a:t>
                    </a:r>
                    <a:endParaRPr lang="en-US"/>
                  </a:p>
                </c:rich>
              </c:tx>
              <c:showLegendKey val="0"/>
              <c:showVal val="1"/>
              <c:showCatName val="0"/>
              <c:showSerName val="0"/>
              <c:showPercent val="0"/>
              <c:showBubbleSize val="0"/>
            </c:dLbl>
            <c:dLbl>
              <c:idx val="2"/>
              <c:layout>
                <c:manualLayout>
                  <c:x val="-3.9157900578705883E-3"/>
                  <c:y val="-9.5415452963251879E-2"/>
                </c:manualLayout>
              </c:layout>
              <c:tx>
                <c:rich>
                  <a:bodyPr/>
                  <a:lstStyle/>
                  <a:p>
                    <a:r>
                      <a:rPr lang="en-US" sz="1200">
                        <a:latin typeface="Arial" panose="020B0604020202020204" pitchFamily="34" charset="0"/>
                        <a:cs typeface="Arial" panose="020B0604020202020204" pitchFamily="34" charset="0"/>
                      </a:rPr>
                      <a:t>175</a:t>
                    </a:r>
                    <a:endParaRPr lang="en-US"/>
                  </a:p>
                </c:rich>
              </c:tx>
              <c:showLegendKey val="0"/>
              <c:showVal val="1"/>
              <c:showCatName val="0"/>
              <c:showSerName val="0"/>
              <c:showPercent val="0"/>
              <c:showBubbleSize val="0"/>
            </c:dLbl>
            <c:dLbl>
              <c:idx val="3"/>
              <c:layout>
                <c:manualLayout>
                  <c:x val="0"/>
                  <c:y val="-8.1800952520531586E-2"/>
                </c:manualLayout>
              </c:layout>
              <c:tx>
                <c:rich>
                  <a:bodyPr/>
                  <a:lstStyle/>
                  <a:p>
                    <a:r>
                      <a:rPr lang="en-US" sz="1200" dirty="0">
                        <a:latin typeface="Arial" panose="020B0604020202020204" pitchFamily="34" charset="0"/>
                        <a:cs typeface="Arial" panose="020B0604020202020204" pitchFamily="34" charset="0"/>
                      </a:rPr>
                      <a:t>356</a:t>
                    </a:r>
                    <a:endParaRPr lang="en-US" dirty="0"/>
                  </a:p>
                </c:rich>
              </c:tx>
              <c:showLegendKey val="0"/>
              <c:showVal val="1"/>
              <c:showCatName val="0"/>
              <c:showSerName val="0"/>
              <c:showPercent val="0"/>
              <c:showBubbleSize val="0"/>
            </c:dLbl>
            <c:dLbl>
              <c:idx val="4"/>
              <c:layout>
                <c:manualLayout>
                  <c:x val="-2.8616893999737453E-3"/>
                  <c:y val="-9.3580071817081084E-2"/>
                </c:manualLayout>
              </c:layout>
              <c:tx>
                <c:rich>
                  <a:bodyPr/>
                  <a:lstStyle/>
                  <a:p>
                    <a:r>
                      <a:rPr lang="en-US" sz="1200">
                        <a:latin typeface="Arial" panose="020B0604020202020204" pitchFamily="34" charset="0"/>
                        <a:cs typeface="Arial" panose="020B0604020202020204" pitchFamily="34" charset="0"/>
                      </a:rPr>
                      <a:t>311</a:t>
                    </a:r>
                    <a:endParaRPr lang="en-US"/>
                  </a:p>
                </c:rich>
              </c:tx>
              <c:showLegendKey val="0"/>
              <c:showVal val="1"/>
              <c:showCatName val="0"/>
              <c:showSerName val="0"/>
              <c:showPercent val="0"/>
              <c:showBubbleSize val="0"/>
            </c:dLbl>
            <c:dLbl>
              <c:idx val="5"/>
              <c:layout>
                <c:manualLayout>
                  <c:x val="-3.4639818109826401E-3"/>
                  <c:y val="-0.12631521614103411"/>
                </c:manualLayout>
              </c:layout>
              <c:tx>
                <c:rich>
                  <a:bodyPr/>
                  <a:lstStyle/>
                  <a:p>
                    <a:r>
                      <a:rPr lang="en-US" sz="1200">
                        <a:latin typeface="Arial" panose="020B0604020202020204" pitchFamily="34" charset="0"/>
                        <a:cs typeface="Arial" panose="020B0604020202020204" pitchFamily="34" charset="0"/>
                      </a:rPr>
                      <a:t>193</a:t>
                    </a:r>
                    <a:endParaRPr lang="en-US"/>
                  </a:p>
                </c:rich>
              </c:tx>
              <c:showLegendKey val="0"/>
              <c:showVal val="1"/>
              <c:showCatName val="0"/>
              <c:showSerName val="0"/>
              <c:showPercent val="0"/>
              <c:showBubbleSize val="0"/>
            </c:dLbl>
            <c:dLbl>
              <c:idx val="6"/>
              <c:layout>
                <c:manualLayout>
                  <c:x val="0"/>
                  <c:y val="-5.4495912806539475E-2"/>
                </c:manualLayout>
              </c:layout>
              <c:tx>
                <c:rich>
                  <a:bodyPr/>
                  <a:lstStyle/>
                  <a:p>
                    <a:r>
                      <a:rPr lang="en-US" sz="1200">
                        <a:latin typeface="Arial" panose="020B0604020202020204" pitchFamily="34" charset="0"/>
                        <a:cs typeface="Arial" panose="020B0604020202020204" pitchFamily="34" charset="0"/>
                      </a:rPr>
                      <a:t>507</a:t>
                    </a:r>
                    <a:endParaRPr lang="en-US"/>
                  </a:p>
                </c:rich>
              </c:tx>
              <c:showLegendKey val="0"/>
              <c:showVal val="1"/>
              <c:showCatName val="0"/>
              <c:showSerName val="0"/>
              <c:showPercent val="0"/>
              <c:showBubbleSize val="0"/>
            </c:dLbl>
            <c:dLbl>
              <c:idx val="7"/>
              <c:layout>
                <c:manualLayout>
                  <c:x val="0"/>
                  <c:y val="-0.14543657668807944"/>
                </c:manualLayout>
              </c:layout>
              <c:tx>
                <c:rich>
                  <a:bodyPr/>
                  <a:lstStyle/>
                  <a:p>
                    <a:r>
                      <a:rPr lang="en-US" sz="1200">
                        <a:latin typeface="Arial" panose="020B0604020202020204" pitchFamily="34" charset="0"/>
                        <a:cs typeface="Arial" panose="020B0604020202020204" pitchFamily="34" charset="0"/>
                      </a:rPr>
                      <a:t>141</a:t>
                    </a:r>
                    <a:endParaRPr lang="en-US"/>
                  </a:p>
                </c:rich>
              </c:tx>
              <c:showLegendKey val="0"/>
              <c:showVal val="1"/>
              <c:showCatName val="0"/>
              <c:showSerName val="0"/>
              <c:showPercent val="0"/>
              <c:showBubbleSize val="0"/>
            </c:dLbl>
            <c:dLbl>
              <c:idx val="8"/>
              <c:layout>
                <c:manualLayout>
                  <c:x val="0"/>
                  <c:y val="-0.10564342449575065"/>
                </c:manualLayout>
              </c:layout>
              <c:tx>
                <c:rich>
                  <a:bodyPr/>
                  <a:lstStyle/>
                  <a:p>
                    <a:r>
                      <a:rPr lang="en-US" sz="1200">
                        <a:latin typeface="Arial" panose="020B0604020202020204" pitchFamily="34" charset="0"/>
                        <a:cs typeface="Arial" panose="020B0604020202020204" pitchFamily="34" charset="0"/>
                      </a:rPr>
                      <a:t>137</a:t>
                    </a:r>
                    <a:endParaRPr lang="en-US"/>
                  </a:p>
                </c:rich>
              </c:tx>
              <c:showLegendKey val="0"/>
              <c:showVal val="1"/>
              <c:showCatName val="0"/>
              <c:showSerName val="0"/>
              <c:showPercent val="0"/>
              <c:showBubbleSize val="0"/>
            </c:dLbl>
            <c:dLbl>
              <c:idx val="9"/>
              <c:layout>
                <c:manualLayout>
                  <c:x val="-1.3556619103472509E-3"/>
                  <c:y val="-0.12631521614103411"/>
                </c:manualLayout>
              </c:layout>
              <c:tx>
                <c:rich>
                  <a:bodyPr/>
                  <a:lstStyle/>
                  <a:p>
                    <a:r>
                      <a:rPr lang="en-US" sz="1200">
                        <a:latin typeface="Arial" panose="020B0604020202020204" pitchFamily="34" charset="0"/>
                        <a:cs typeface="Arial" panose="020B0604020202020204" pitchFamily="34" charset="0"/>
                      </a:rPr>
                      <a:t>218</a:t>
                    </a:r>
                    <a:endParaRPr lang="en-US"/>
                  </a:p>
                </c:rich>
              </c:tx>
              <c:showLegendKey val="0"/>
              <c:showVal val="1"/>
              <c:showCatName val="0"/>
              <c:showSerName val="0"/>
              <c:showPercent val="0"/>
              <c:showBubbleSize val="0"/>
            </c:dLbl>
            <c:dLbl>
              <c:idx val="10"/>
              <c:layout>
                <c:manualLayout>
                  <c:x val="-1.3557804951889537E-3"/>
                  <c:y val="-0.1244798349948633"/>
                </c:manualLayout>
              </c:layout>
              <c:tx>
                <c:rich>
                  <a:bodyPr/>
                  <a:lstStyle/>
                  <a:p>
                    <a:r>
                      <a:rPr lang="en-US" sz="1200">
                        <a:latin typeface="Arial" panose="020B0604020202020204" pitchFamily="34" charset="0"/>
                        <a:cs typeface="Arial" panose="020B0604020202020204" pitchFamily="34" charset="0"/>
                      </a:rPr>
                      <a:t>214</a:t>
                    </a:r>
                    <a:endParaRPr lang="en-US"/>
                  </a:p>
                </c:rich>
              </c:tx>
              <c:showLegendKey val="0"/>
              <c:showVal val="1"/>
              <c:showCatName val="0"/>
              <c:showSerName val="0"/>
              <c:showPercent val="0"/>
              <c:showBubbleSize val="0"/>
            </c:dLbl>
            <c:dLbl>
              <c:idx val="11"/>
              <c:layout>
                <c:manualLayout>
                  <c:x val="-1.9579543213561457E-3"/>
                  <c:y val="-0.11174504183715846"/>
                </c:manualLayout>
              </c:layout>
              <c:tx>
                <c:rich>
                  <a:bodyPr/>
                  <a:lstStyle/>
                  <a:p>
                    <a:r>
                      <a:rPr lang="en-US" sz="1200">
                        <a:latin typeface="Arial" panose="020B0604020202020204" pitchFamily="34" charset="0"/>
                        <a:cs typeface="Arial" panose="020B0604020202020204" pitchFamily="34" charset="0"/>
                      </a:rPr>
                      <a:t>241</a:t>
                    </a:r>
                    <a:endParaRPr lang="en-US"/>
                  </a:p>
                </c:rich>
              </c:tx>
              <c:showLegendKey val="0"/>
              <c:showVal val="1"/>
              <c:showCatName val="0"/>
              <c:showSerName val="0"/>
              <c:showPercent val="0"/>
              <c:showBubbleSize val="0"/>
            </c:dLbl>
            <c:dLbl>
              <c:idx val="12"/>
              <c:layout>
                <c:manualLayout>
                  <c:x val="-2.4097625682440939E-3"/>
                  <c:y val="-0.19083054759359744"/>
                </c:manualLayout>
              </c:layout>
              <c:tx>
                <c:rich>
                  <a:bodyPr/>
                  <a:lstStyle/>
                  <a:p>
                    <a:r>
                      <a:rPr lang="en-US" sz="1200">
                        <a:latin typeface="Arial" panose="020B0604020202020204" pitchFamily="34" charset="0"/>
                        <a:cs typeface="Arial" panose="020B0604020202020204" pitchFamily="34" charset="0"/>
                      </a:rPr>
                      <a:t>154</a:t>
                    </a:r>
                    <a:endParaRPr lang="en-US"/>
                  </a:p>
                </c:rich>
              </c:tx>
              <c:showLegendKey val="0"/>
              <c:showVal val="1"/>
              <c:showCatName val="0"/>
              <c:showSerName val="0"/>
              <c:showPercent val="0"/>
              <c:showBubbleSize val="0"/>
            </c:dLbl>
            <c:dLbl>
              <c:idx val="13"/>
              <c:layout>
                <c:manualLayout>
                  <c:x val="-5.5724202964597324E-3"/>
                  <c:y val="-0.12807498904397138"/>
                </c:manualLayout>
              </c:layout>
              <c:tx>
                <c:rich>
                  <a:bodyPr/>
                  <a:lstStyle/>
                  <a:p>
                    <a:r>
                      <a:rPr lang="en-US" sz="1200">
                        <a:latin typeface="Arial" panose="020B0604020202020204" pitchFamily="34" charset="0"/>
                        <a:cs typeface="Arial" panose="020B0604020202020204" pitchFamily="34" charset="0"/>
                      </a:rPr>
                      <a:t>184</a:t>
                    </a:r>
                    <a:endParaRPr lang="en-US"/>
                  </a:p>
                </c:rich>
              </c:tx>
              <c:showLegendKey val="0"/>
              <c:showVal val="1"/>
              <c:showCatName val="0"/>
              <c:showSerName val="0"/>
              <c:showPercent val="0"/>
              <c:showBubbleSize val="0"/>
            </c:dLbl>
            <c:dLbl>
              <c:idx val="14"/>
              <c:layout>
                <c:manualLayout>
                  <c:x val="-1.5060274896264946E-3"/>
                  <c:y val="-0.24356711808251763"/>
                </c:manualLayout>
              </c:layout>
              <c:tx>
                <c:rich>
                  <a:bodyPr/>
                  <a:lstStyle/>
                  <a:p>
                    <a:r>
                      <a:rPr lang="en-US" sz="1200">
                        <a:latin typeface="Arial" panose="020B0604020202020204" pitchFamily="34" charset="0"/>
                        <a:cs typeface="Arial" panose="020B0604020202020204" pitchFamily="34" charset="0"/>
                      </a:rPr>
                      <a:t>134</a:t>
                    </a:r>
                    <a:endParaRPr lang="en-US"/>
                  </a:p>
                </c:rich>
              </c:tx>
              <c:showLegendKey val="0"/>
              <c:showVal val="1"/>
              <c:showCatName val="0"/>
              <c:showSerName val="0"/>
              <c:showPercent val="0"/>
              <c:showBubbleSize val="0"/>
            </c:dLbl>
            <c:dLbl>
              <c:idx val="15"/>
              <c:layout>
                <c:manualLayout>
                  <c:x val="-1.9579543213561457E-3"/>
                  <c:y val="-0.18356463125214775"/>
                </c:manualLayout>
              </c:layout>
              <c:tx>
                <c:rich>
                  <a:bodyPr/>
                  <a:lstStyle/>
                  <a:p>
                    <a:r>
                      <a:rPr lang="en-US" sz="1200">
                        <a:latin typeface="Arial" panose="020B0604020202020204" pitchFamily="34" charset="0"/>
                        <a:cs typeface="Arial" panose="020B0604020202020204" pitchFamily="34" charset="0"/>
                      </a:rPr>
                      <a:t>235</a:t>
                    </a:r>
                    <a:endParaRPr lang="en-US"/>
                  </a:p>
                </c:rich>
              </c:tx>
              <c:showLegendKey val="0"/>
              <c:showVal val="1"/>
              <c:showCatName val="0"/>
              <c:showSerName val="0"/>
              <c:showPercent val="0"/>
              <c:showBubbleSize val="0"/>
            </c:dLbl>
            <c:dLbl>
              <c:idx val="16"/>
              <c:layout>
                <c:manualLayout>
                  <c:x val="1.9579543213561457E-3"/>
                  <c:y val="-0.1281129723320413"/>
                </c:manualLayout>
              </c:layout>
              <c:tx>
                <c:rich>
                  <a:bodyPr/>
                  <a:lstStyle/>
                  <a:p>
                    <a:r>
                      <a:rPr lang="en-US" sz="1200">
                        <a:latin typeface="Arial" panose="020B0604020202020204" pitchFamily="34" charset="0"/>
                        <a:cs typeface="Arial" panose="020B0604020202020204" pitchFamily="34" charset="0"/>
                      </a:rPr>
                      <a:t>286</a:t>
                    </a:r>
                    <a:endParaRPr lang="en-US"/>
                  </a:p>
                </c:rich>
              </c:tx>
              <c:showLegendKey val="0"/>
              <c:showVal val="1"/>
              <c:showCatName val="0"/>
              <c:showSerName val="0"/>
              <c:showPercent val="0"/>
              <c:showBubbleSize val="0"/>
            </c:dLbl>
            <c:dLbl>
              <c:idx val="17"/>
              <c:layout>
                <c:manualLayout>
                  <c:x val="-4.3677168896002396E-3"/>
                  <c:y val="-0.16991214752135753"/>
                </c:manualLayout>
              </c:layout>
              <c:tx>
                <c:rich>
                  <a:bodyPr/>
                  <a:lstStyle/>
                  <a:p>
                    <a:r>
                      <a:rPr lang="en-US" sz="1200">
                        <a:latin typeface="Arial" panose="020B0604020202020204" pitchFamily="34" charset="0"/>
                        <a:cs typeface="Arial" panose="020B0604020202020204" pitchFamily="34" charset="0"/>
                      </a:rPr>
                      <a:t>269</a:t>
                    </a:r>
                    <a:endParaRPr lang="en-US"/>
                  </a:p>
                </c:rich>
              </c:tx>
              <c:showLegendKey val="0"/>
              <c:showVal val="1"/>
              <c:showCatName val="0"/>
              <c:showSerName val="0"/>
              <c:showPercent val="0"/>
              <c:showBubbleSize val="0"/>
            </c:dLbl>
            <c:dLbl>
              <c:idx val="18"/>
              <c:layout>
                <c:manualLayout>
                  <c:x val="-1.9579543213561457E-3"/>
                  <c:y val="-0.15813302822480801"/>
                </c:manualLayout>
              </c:layout>
              <c:tx>
                <c:rich>
                  <a:bodyPr/>
                  <a:lstStyle/>
                  <a:p>
                    <a:r>
                      <a:rPr lang="en-US" sz="1200">
                        <a:latin typeface="Arial" panose="020B0604020202020204" pitchFamily="34" charset="0"/>
                        <a:cs typeface="Arial" panose="020B0604020202020204" pitchFamily="34" charset="0"/>
                      </a:rPr>
                      <a:t>261</a:t>
                    </a:r>
                    <a:endParaRPr lang="en-US"/>
                  </a:p>
                </c:rich>
              </c:tx>
              <c:showLegendKey val="0"/>
              <c:showVal val="1"/>
              <c:showCatName val="0"/>
              <c:showSerName val="0"/>
              <c:showPercent val="0"/>
              <c:showBubbleSize val="0"/>
            </c:dLbl>
            <c:dLbl>
              <c:idx val="19"/>
              <c:layout>
                <c:manualLayout>
                  <c:x val="-3.0120549792529891E-3"/>
                  <c:y val="-0.17450095871969085"/>
                </c:manualLayout>
              </c:layout>
              <c:tx>
                <c:rich>
                  <a:bodyPr/>
                  <a:lstStyle/>
                  <a:p>
                    <a:r>
                      <a:rPr lang="en-US" sz="1200">
                        <a:latin typeface="Arial" panose="020B0604020202020204" pitchFamily="34" charset="0"/>
                        <a:cs typeface="Arial" panose="020B0604020202020204" pitchFamily="34" charset="0"/>
                      </a:rPr>
                      <a:t>363</a:t>
                    </a:r>
                    <a:endParaRPr lang="en-US"/>
                  </a:p>
                </c:rich>
              </c:tx>
              <c:showLegendKey val="0"/>
              <c:showVal val="1"/>
              <c:showCatName val="0"/>
              <c:showSerName val="0"/>
              <c:showPercent val="0"/>
              <c:showBubbleSize val="0"/>
            </c:dLbl>
            <c:dLbl>
              <c:idx val="20"/>
              <c:layout>
                <c:manualLayout>
                  <c:x val="-2.8616893999736347E-3"/>
                  <c:y val="-0.27989777478848499"/>
                </c:manualLayout>
              </c:layout>
              <c:tx>
                <c:rich>
                  <a:bodyPr/>
                  <a:lstStyle/>
                  <a:p>
                    <a:r>
                      <a:rPr lang="en-US" sz="1200">
                        <a:latin typeface="Arial" panose="020B0604020202020204" pitchFamily="34" charset="0"/>
                        <a:cs typeface="Arial" panose="020B0604020202020204" pitchFamily="34" charset="0"/>
                      </a:rPr>
                      <a:t>209</a:t>
                    </a:r>
                    <a:endParaRPr lang="en-US"/>
                  </a:p>
                </c:rich>
              </c:tx>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errBars>
            <c:errBarType val="both"/>
            <c:errValType val="cust"/>
            <c:noEndCap val="0"/>
            <c:plus>
              <c:numRef>
                <c:f>'[BON survival rate vs discharge summary_20131114v1 95CI changed.xlsx]10k &amp; 20k increments'!$F$5:$F$25</c:f>
                <c:numCache>
                  <c:formatCode>General</c:formatCode>
                  <c:ptCount val="21"/>
                  <c:pt idx="0">
                    <c:v>1.7444000000000001E-2</c:v>
                  </c:pt>
                  <c:pt idx="1">
                    <c:v>9.2119999999999997E-3</c:v>
                  </c:pt>
                  <c:pt idx="2">
                    <c:v>3.2731999999999997E-2</c:v>
                  </c:pt>
                  <c:pt idx="3">
                    <c:v>2.3324000000000001E-2</c:v>
                  </c:pt>
                  <c:pt idx="4">
                    <c:v>2.9596000000000001E-2</c:v>
                  </c:pt>
                  <c:pt idx="5">
                    <c:v>3.9983999999999999E-2</c:v>
                  </c:pt>
                  <c:pt idx="6">
                    <c:v>1.7836000000000001E-2</c:v>
                  </c:pt>
                  <c:pt idx="7">
                    <c:v>4.3316E-2</c:v>
                  </c:pt>
                  <c:pt idx="8">
                    <c:v>4.018E-2</c:v>
                  </c:pt>
                  <c:pt idx="9">
                    <c:v>3.9787999999999997E-2</c:v>
                  </c:pt>
                  <c:pt idx="10">
                    <c:v>4.1551999999999999E-2</c:v>
                  </c:pt>
                  <c:pt idx="11">
                    <c:v>3.9591999999999995E-2</c:v>
                  </c:pt>
                  <c:pt idx="12">
                    <c:v>5.9192000000000002E-2</c:v>
                  </c:pt>
                  <c:pt idx="13">
                    <c:v>4.2728000000000002E-2</c:v>
                  </c:pt>
                  <c:pt idx="14">
                    <c:v>7.2520000000000001E-2</c:v>
                  </c:pt>
                  <c:pt idx="15">
                    <c:v>5.5076E-2</c:v>
                  </c:pt>
                  <c:pt idx="16">
                    <c:v>4.3707999999999997E-2</c:v>
                  </c:pt>
                  <c:pt idx="17">
                    <c:v>5.3311999999999998E-2</c:v>
                  </c:pt>
                  <c:pt idx="18">
                    <c:v>5.0372E-2</c:v>
                  </c:pt>
                  <c:pt idx="19">
                    <c:v>5.1352000000000002E-2</c:v>
                  </c:pt>
                  <c:pt idx="20">
                    <c:v>8.4475999999999996E-2</c:v>
                  </c:pt>
                </c:numCache>
              </c:numRef>
            </c:plus>
            <c:minus>
              <c:numRef>
                <c:f>'[BON survival rate vs discharge summary_20131114v1 95CI changed.xlsx]10k &amp; 20k increments'!$F$5:$F$25</c:f>
                <c:numCache>
                  <c:formatCode>General</c:formatCode>
                  <c:ptCount val="21"/>
                  <c:pt idx="0">
                    <c:v>1.7444000000000001E-2</c:v>
                  </c:pt>
                  <c:pt idx="1">
                    <c:v>9.2119999999999997E-3</c:v>
                  </c:pt>
                  <c:pt idx="2">
                    <c:v>3.2731999999999997E-2</c:v>
                  </c:pt>
                  <c:pt idx="3">
                    <c:v>2.3324000000000001E-2</c:v>
                  </c:pt>
                  <c:pt idx="4">
                    <c:v>2.9596000000000001E-2</c:v>
                  </c:pt>
                  <c:pt idx="5">
                    <c:v>3.9983999999999999E-2</c:v>
                  </c:pt>
                  <c:pt idx="6">
                    <c:v>1.7836000000000001E-2</c:v>
                  </c:pt>
                  <c:pt idx="7">
                    <c:v>4.3316E-2</c:v>
                  </c:pt>
                  <c:pt idx="8">
                    <c:v>4.018E-2</c:v>
                  </c:pt>
                  <c:pt idx="9">
                    <c:v>3.9787999999999997E-2</c:v>
                  </c:pt>
                  <c:pt idx="10">
                    <c:v>4.1551999999999999E-2</c:v>
                  </c:pt>
                  <c:pt idx="11">
                    <c:v>3.9591999999999995E-2</c:v>
                  </c:pt>
                  <c:pt idx="12">
                    <c:v>5.9192000000000002E-2</c:v>
                  </c:pt>
                  <c:pt idx="13">
                    <c:v>4.2728000000000002E-2</c:v>
                  </c:pt>
                  <c:pt idx="14">
                    <c:v>7.2520000000000001E-2</c:v>
                  </c:pt>
                  <c:pt idx="15">
                    <c:v>5.5076E-2</c:v>
                  </c:pt>
                  <c:pt idx="16">
                    <c:v>4.3707999999999997E-2</c:v>
                  </c:pt>
                  <c:pt idx="17">
                    <c:v>5.3311999999999998E-2</c:v>
                  </c:pt>
                  <c:pt idx="18">
                    <c:v>5.0372E-2</c:v>
                  </c:pt>
                  <c:pt idx="19">
                    <c:v>5.1352000000000002E-2</c:v>
                  </c:pt>
                  <c:pt idx="20">
                    <c:v>8.4475999999999996E-2</c:v>
                  </c:pt>
                </c:numCache>
              </c:numRef>
            </c:minus>
          </c:errBars>
          <c:cat>
            <c:strRef>
              <c:f>'[BON survival rate vs discharge summary_20131114v1 95CI changed.xlsx]10k &amp; 20k increments'!$B$5:$B$25</c:f>
              <c:strCache>
                <c:ptCount val="21"/>
                <c:pt idx="0">
                  <c:v>&lt;=90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pt idx="15">
                  <c:v>240</c:v>
                </c:pt>
                <c:pt idx="16">
                  <c:v>250</c:v>
                </c:pt>
                <c:pt idx="17">
                  <c:v>260</c:v>
                </c:pt>
                <c:pt idx="18">
                  <c:v>270</c:v>
                </c:pt>
                <c:pt idx="19">
                  <c:v>280</c:v>
                </c:pt>
                <c:pt idx="20">
                  <c:v>&gt;=290</c:v>
                </c:pt>
              </c:strCache>
            </c:strRef>
          </c:cat>
          <c:val>
            <c:numRef>
              <c:f>'[BON survival rate vs discharge summary_20131114v1 95CI changed.xlsx]10k &amp; 20k increments'!$D$5:$D$25</c:f>
              <c:numCache>
                <c:formatCode>0.00</c:formatCode>
                <c:ptCount val="21"/>
                <c:pt idx="0">
                  <c:v>0.94040000000000001</c:v>
                </c:pt>
                <c:pt idx="1">
                  <c:v>0.93300000000000005</c:v>
                </c:pt>
                <c:pt idx="2">
                  <c:v>0.94910000000000005</c:v>
                </c:pt>
                <c:pt idx="3">
                  <c:v>0.94810000000000005</c:v>
                </c:pt>
                <c:pt idx="4">
                  <c:v>0.96430000000000005</c:v>
                </c:pt>
                <c:pt idx="5">
                  <c:v>0.91269999999999996</c:v>
                </c:pt>
                <c:pt idx="6">
                  <c:v>0.96030000000000004</c:v>
                </c:pt>
                <c:pt idx="7">
                  <c:v>0.93720000000000003</c:v>
                </c:pt>
                <c:pt idx="8">
                  <c:v>0.96850000000000003</c:v>
                </c:pt>
                <c:pt idx="9">
                  <c:v>0.93079999999999996</c:v>
                </c:pt>
                <c:pt idx="10">
                  <c:v>0.9365</c:v>
                </c:pt>
                <c:pt idx="11">
                  <c:v>0.95879999999999999</c:v>
                </c:pt>
                <c:pt idx="12">
                  <c:v>0.91649999999999998</c:v>
                </c:pt>
                <c:pt idx="13">
                  <c:v>0.97929999999999995</c:v>
                </c:pt>
                <c:pt idx="14">
                  <c:v>0.95150000000000001</c:v>
                </c:pt>
                <c:pt idx="15">
                  <c:v>0.95409999999999995</c:v>
                </c:pt>
                <c:pt idx="16">
                  <c:v>1.0002</c:v>
                </c:pt>
                <c:pt idx="17">
                  <c:v>0.95530000000000004</c:v>
                </c:pt>
                <c:pt idx="18">
                  <c:v>0.95299999999999996</c:v>
                </c:pt>
                <c:pt idx="19">
                  <c:v>0.97519999999999996</c:v>
                </c:pt>
                <c:pt idx="20">
                  <c:v>0.85629999999999995</c:v>
                </c:pt>
              </c:numCache>
            </c:numRef>
          </c:val>
        </c:ser>
        <c:dLbls>
          <c:showLegendKey val="0"/>
          <c:showVal val="0"/>
          <c:showCatName val="0"/>
          <c:showSerName val="0"/>
          <c:showPercent val="0"/>
          <c:showBubbleSize val="0"/>
        </c:dLbls>
        <c:gapWidth val="150"/>
        <c:axId val="138640768"/>
        <c:axId val="138691712"/>
      </c:barChart>
      <c:lineChart>
        <c:grouping val="standard"/>
        <c:varyColors val="0"/>
        <c:ser>
          <c:idx val="1"/>
          <c:order val="1"/>
          <c:tx>
            <c:strRef>
              <c:f>'[BON survival rate vs discharge summary_20131114v1 95CI changed.xlsx]10k &amp; 20k increments'!$AA$7</c:f>
              <c:strCache>
                <c:ptCount val="1"/>
                <c:pt idx="0">
                  <c:v>% SPW OPS</c:v>
                </c:pt>
              </c:strCache>
            </c:strRef>
          </c:tx>
          <c:spPr>
            <a:ln>
              <a:solidFill>
                <a:srgbClr val="E90541"/>
              </a:solidFill>
            </a:ln>
          </c:spPr>
          <c:marker>
            <c:symbol val="none"/>
          </c:marker>
          <c:val>
            <c:numRef>
              <c:f>'[BON survival rate vs discharge summary_20131114v1 95CI changed.xlsx]10k &amp; 20k increments'!$AA$8:$AA$28</c:f>
              <c:numCache>
                <c:formatCode>0.00%</c:formatCode>
                <c:ptCount val="21"/>
                <c:pt idx="0">
                  <c:v>9.1494311482201468E-2</c:v>
                </c:pt>
                <c:pt idx="1">
                  <c:v>0.35711781764874595</c:v>
                </c:pt>
                <c:pt idx="2">
                  <c:v>2.5654099875713057E-2</c:v>
                </c:pt>
                <c:pt idx="3">
                  <c:v>3.6569042990535074E-2</c:v>
                </c:pt>
                <c:pt idx="4">
                  <c:v>4.2847127059498391E-2</c:v>
                </c:pt>
                <c:pt idx="5">
                  <c:v>3.8975110742853501E-2</c:v>
                </c:pt>
                <c:pt idx="6">
                  <c:v>0.10275980751457982</c:v>
                </c:pt>
                <c:pt idx="7">
                  <c:v>1.3846840243474936E-2</c:v>
                </c:pt>
                <c:pt idx="8">
                  <c:v>2.9844800662863699E-2</c:v>
                </c:pt>
                <c:pt idx="9">
                  <c:v>2.6912903534210778E-2</c:v>
                </c:pt>
                <c:pt idx="10">
                  <c:v>2.6833232416584338E-2</c:v>
                </c:pt>
                <c:pt idx="11">
                  <c:v>4.5157589470665095E-2</c:v>
                </c:pt>
                <c:pt idx="12">
                  <c:v>1.3767169125848498E-2</c:v>
                </c:pt>
                <c:pt idx="13">
                  <c:v>1.3225405525988719E-2</c:v>
                </c:pt>
                <c:pt idx="14">
                  <c:v>6.74017655119666E-3</c:v>
                </c:pt>
                <c:pt idx="15">
                  <c:v>9.8473501386277442E-3</c:v>
                </c:pt>
                <c:pt idx="16">
                  <c:v>1.1552312055833519E-2</c:v>
                </c:pt>
                <c:pt idx="17">
                  <c:v>1.2141878326269161E-2</c:v>
                </c:pt>
                <c:pt idx="18">
                  <c:v>1.0978680008923165E-2</c:v>
                </c:pt>
                <c:pt idx="19">
                  <c:v>2.7167851110615381E-2</c:v>
                </c:pt>
                <c:pt idx="20">
                  <c:v>5.6566493514771027E-2</c:v>
                </c:pt>
              </c:numCache>
            </c:numRef>
          </c:val>
          <c:smooth val="0"/>
        </c:ser>
        <c:dLbls>
          <c:showLegendKey val="0"/>
          <c:showVal val="0"/>
          <c:showCatName val="0"/>
          <c:showSerName val="0"/>
          <c:showPercent val="0"/>
          <c:showBubbleSize val="0"/>
        </c:dLbls>
        <c:marker val="1"/>
        <c:smooth val="0"/>
        <c:axId val="138699136"/>
        <c:axId val="138693248"/>
      </c:lineChart>
      <c:catAx>
        <c:axId val="138640768"/>
        <c:scaling>
          <c:orientation val="minMax"/>
        </c:scaling>
        <c:delete val="0"/>
        <c:axPos val="b"/>
        <c:majorTickMark val="out"/>
        <c:minorTickMark val="none"/>
        <c:tickLblPos val="nextTo"/>
        <c:txPr>
          <a:bodyPr rot="-2700000"/>
          <a:lstStyle/>
          <a:p>
            <a:pPr>
              <a:defRPr sz="1400">
                <a:latin typeface="Arial" panose="020B0604020202020204" pitchFamily="34" charset="0"/>
                <a:cs typeface="Arial" panose="020B0604020202020204" pitchFamily="34" charset="0"/>
              </a:defRPr>
            </a:pPr>
            <a:endParaRPr lang="en-US"/>
          </a:p>
        </c:txPr>
        <c:crossAx val="138691712"/>
        <c:crosses val="autoZero"/>
        <c:auto val="1"/>
        <c:lblAlgn val="ctr"/>
        <c:lblOffset val="100"/>
        <c:noMultiLvlLbl val="0"/>
      </c:catAx>
      <c:valAx>
        <c:axId val="138691712"/>
        <c:scaling>
          <c:orientation val="minMax"/>
          <c:max val="1.05"/>
          <c:min val="0.8"/>
        </c:scaling>
        <c:delete val="0"/>
        <c:axPos val="l"/>
        <c:majorGridlines>
          <c:spPr>
            <a:ln>
              <a:noFill/>
            </a:ln>
          </c:spPr>
        </c:majorGridlines>
        <c:numFmt formatCode="0.0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8640768"/>
        <c:crosses val="autoZero"/>
        <c:crossBetween val="between"/>
        <c:majorUnit val="5.000000000000001E-2"/>
      </c:valAx>
      <c:valAx>
        <c:axId val="138693248"/>
        <c:scaling>
          <c:orientation val="minMax"/>
        </c:scaling>
        <c:delete val="0"/>
        <c:axPos val="r"/>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8699136"/>
        <c:crosses val="max"/>
        <c:crossBetween val="between"/>
        <c:majorUnit val="0.1"/>
      </c:valAx>
      <c:catAx>
        <c:axId val="138699136"/>
        <c:scaling>
          <c:orientation val="minMax"/>
        </c:scaling>
        <c:delete val="1"/>
        <c:axPos val="b"/>
        <c:majorTickMark val="out"/>
        <c:minorTickMark val="none"/>
        <c:tickLblPos val="nextTo"/>
        <c:crossAx val="138693248"/>
        <c:crosses val="autoZero"/>
        <c:auto val="1"/>
        <c:lblAlgn val="ctr"/>
        <c:lblOffset val="100"/>
        <c:noMultiLvlLbl val="0"/>
      </c:catAx>
    </c:plotArea>
    <c:plotVisOnly val="1"/>
    <c:dispBlanksAs val="gap"/>
    <c:showDLblsOverMax val="0"/>
  </c:chart>
  <c:externalData r:id="rId2">
    <c:autoUpdate val="0"/>
  </c:externalData>
  <c:userShapes r:id="rId3"/>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STH : CR234 to CR156</c:v>
          </c:tx>
          <c:spPr>
            <a:solidFill>
              <a:srgbClr val="707276"/>
            </a:solidFill>
            <a:ln>
              <a:solidFill>
                <a:srgbClr val="000000"/>
              </a:solidFill>
            </a:ln>
            <a:scene3d>
              <a:camera prst="orthographicFront"/>
              <a:lightRig rig="threePt" dir="t"/>
            </a:scene3d>
            <a:sp3d>
              <a:bevelT/>
            </a:sp3d>
          </c:spPr>
          <c:invertIfNegative val="0"/>
          <c:dLbls>
            <c:dLbl>
              <c:idx val="0"/>
              <c:layout>
                <c:manualLayout>
                  <c:x val="-1.9578514722641861E-3"/>
                  <c:y val="-6.2222617936342296E-2"/>
                </c:manualLayout>
              </c:layout>
              <c:tx>
                <c:rich>
                  <a:bodyPr/>
                  <a:lstStyle/>
                  <a:p>
                    <a:r>
                      <a:rPr lang="en-US" sz="1200">
                        <a:latin typeface="Arial" panose="020B0604020202020204" pitchFamily="34" charset="0"/>
                        <a:cs typeface="Arial" panose="020B0604020202020204" pitchFamily="34" charset="0"/>
                      </a:rPr>
                      <a:t>603</a:t>
                    </a:r>
                    <a:endParaRPr lang="en-US"/>
                  </a:p>
                </c:rich>
              </c:tx>
              <c:showLegendKey val="0"/>
              <c:showVal val="1"/>
              <c:showCatName val="0"/>
              <c:showSerName val="0"/>
              <c:showPercent val="0"/>
              <c:showBubbleSize val="0"/>
            </c:dLbl>
            <c:dLbl>
              <c:idx val="1"/>
              <c:layout>
                <c:manualLayout>
                  <c:x val="0"/>
                  <c:y val="-6.9028156221616677E-2"/>
                </c:manualLayout>
              </c:layout>
              <c:tx>
                <c:rich>
                  <a:bodyPr/>
                  <a:lstStyle/>
                  <a:p>
                    <a:r>
                      <a:rPr lang="en-US" sz="1200">
                        <a:latin typeface="Arial" panose="020B0604020202020204" pitchFamily="34" charset="0"/>
                        <a:cs typeface="Arial" panose="020B0604020202020204" pitchFamily="34" charset="0"/>
                      </a:rPr>
                      <a:t>2765</a:t>
                    </a:r>
                    <a:endParaRPr lang="en-US"/>
                  </a:p>
                </c:rich>
              </c:tx>
              <c:showLegendKey val="0"/>
              <c:showVal val="1"/>
              <c:showCatName val="0"/>
              <c:showSerName val="0"/>
              <c:showPercent val="0"/>
              <c:showBubbleSize val="0"/>
            </c:dLbl>
            <c:dLbl>
              <c:idx val="2"/>
              <c:layout>
                <c:manualLayout>
                  <c:x val="-2.8586720629646175E-3"/>
                  <c:y val="-0.12234728891621498"/>
                </c:manualLayout>
              </c:layout>
              <c:tx>
                <c:rich>
                  <a:bodyPr/>
                  <a:lstStyle/>
                  <a:p>
                    <a:r>
                      <a:rPr lang="en-US" sz="1200">
                        <a:latin typeface="Arial" panose="020B0604020202020204" pitchFamily="34" charset="0"/>
                        <a:cs typeface="Arial" panose="020B0604020202020204" pitchFamily="34" charset="0"/>
                      </a:rPr>
                      <a:t>158</a:t>
                    </a:r>
                    <a:endParaRPr lang="en-US"/>
                  </a:p>
                </c:rich>
              </c:tx>
              <c:showLegendKey val="0"/>
              <c:showVal val="1"/>
              <c:showCatName val="0"/>
              <c:showSerName val="0"/>
              <c:showPercent val="0"/>
              <c:showBubbleSize val="0"/>
            </c:dLbl>
            <c:dLbl>
              <c:idx val="3"/>
              <c:layout>
                <c:manualLayout>
                  <c:x val="1.9579050416054823E-3"/>
                  <c:y val="-7.6294563996939069E-2"/>
                </c:manualLayout>
              </c:layout>
              <c:tx>
                <c:rich>
                  <a:bodyPr/>
                  <a:lstStyle/>
                  <a:p>
                    <a:r>
                      <a:rPr lang="en-US" sz="1200">
                        <a:latin typeface="Arial" panose="020B0604020202020204" pitchFamily="34" charset="0"/>
                        <a:cs typeface="Arial" panose="020B0604020202020204" pitchFamily="34" charset="0"/>
                      </a:rPr>
                      <a:t>333</a:t>
                    </a:r>
                    <a:endParaRPr lang="en-US"/>
                  </a:p>
                </c:rich>
              </c:tx>
              <c:showLegendKey val="0"/>
              <c:showVal val="1"/>
              <c:showCatName val="0"/>
              <c:showSerName val="0"/>
              <c:showPercent val="0"/>
              <c:showBubbleSize val="0"/>
            </c:dLbl>
            <c:dLbl>
              <c:idx val="4"/>
              <c:layout>
                <c:manualLayout>
                  <c:x val="5.8736731176214823E-3"/>
                  <c:y val="-9.2105655202680603E-2"/>
                </c:manualLayout>
              </c:layout>
              <c:tx>
                <c:rich>
                  <a:bodyPr/>
                  <a:lstStyle/>
                  <a:p>
                    <a:r>
                      <a:rPr lang="en-US" sz="1200">
                        <a:latin typeface="Arial" panose="020B0604020202020204" pitchFamily="34" charset="0"/>
                        <a:cs typeface="Arial" panose="020B0604020202020204" pitchFamily="34" charset="0"/>
                      </a:rPr>
                      <a:t>321</a:t>
                    </a:r>
                    <a:endParaRPr lang="en-US"/>
                  </a:p>
                </c:rich>
              </c:tx>
              <c:showLegendKey val="0"/>
              <c:showVal val="1"/>
              <c:showCatName val="0"/>
              <c:showSerName val="0"/>
              <c:showPercent val="0"/>
              <c:showBubbleSize val="0"/>
            </c:dLbl>
            <c:dLbl>
              <c:idx val="5"/>
              <c:layout>
                <c:manualLayout>
                  <c:x val="1.9578514722641861E-3"/>
                  <c:y val="-0.1041819075998961"/>
                </c:manualLayout>
              </c:layout>
              <c:tx>
                <c:rich>
                  <a:bodyPr/>
                  <a:lstStyle/>
                  <a:p>
                    <a:r>
                      <a:rPr lang="en-US" sz="1200">
                        <a:latin typeface="Arial" panose="020B0604020202020204" pitchFamily="34" charset="0"/>
                        <a:cs typeface="Arial" panose="020B0604020202020204" pitchFamily="34" charset="0"/>
                      </a:rPr>
                      <a:t>269</a:t>
                    </a:r>
                    <a:endParaRPr lang="en-US"/>
                  </a:p>
                </c:rich>
              </c:tx>
              <c:showLegendKey val="0"/>
              <c:showVal val="1"/>
              <c:showCatName val="0"/>
              <c:showSerName val="0"/>
              <c:showPercent val="0"/>
              <c:showBubbleSize val="0"/>
            </c:dLbl>
            <c:dLbl>
              <c:idx val="6"/>
              <c:layout>
                <c:manualLayout>
                  <c:x val="-1.9579050416054823E-3"/>
                  <c:y val="-6.1762034514078114E-2"/>
                </c:manualLayout>
              </c:layout>
              <c:tx>
                <c:rich>
                  <a:bodyPr/>
                  <a:lstStyle/>
                  <a:p>
                    <a:r>
                      <a:rPr lang="en-US" sz="1200">
                        <a:latin typeface="Arial" panose="020B0604020202020204" pitchFamily="34" charset="0"/>
                        <a:cs typeface="Arial" panose="020B0604020202020204" pitchFamily="34" charset="0"/>
                      </a:rPr>
                      <a:t>469</a:t>
                    </a:r>
                    <a:endParaRPr lang="en-US"/>
                  </a:p>
                </c:rich>
              </c:tx>
              <c:showLegendKey val="0"/>
              <c:showVal val="1"/>
              <c:showCatName val="0"/>
              <c:showSerName val="0"/>
              <c:showPercent val="0"/>
              <c:showBubbleSize val="0"/>
            </c:dLbl>
            <c:dLbl>
              <c:idx val="7"/>
              <c:layout>
                <c:manualLayout>
                  <c:x val="-2.8586720629646175E-3"/>
                  <c:y val="-0.13370704948736131"/>
                </c:manualLayout>
              </c:layout>
              <c:tx>
                <c:rich>
                  <a:bodyPr/>
                  <a:lstStyle/>
                  <a:p>
                    <a:r>
                      <a:rPr lang="en-US" sz="1200">
                        <a:latin typeface="Arial" panose="020B0604020202020204" pitchFamily="34" charset="0"/>
                        <a:cs typeface="Arial" panose="020B0604020202020204" pitchFamily="34" charset="0"/>
                      </a:rPr>
                      <a:t>118</a:t>
                    </a:r>
                    <a:endParaRPr lang="en-US"/>
                  </a:p>
                </c:rich>
              </c:tx>
              <c:showLegendKey val="0"/>
              <c:showVal val="1"/>
              <c:showCatName val="0"/>
              <c:showSerName val="0"/>
              <c:showPercent val="0"/>
              <c:showBubbleSize val="0"/>
            </c:dLbl>
            <c:dLbl>
              <c:idx val="8"/>
              <c:layout>
                <c:manualLayout>
                  <c:x val="-4.5035094493575374E-4"/>
                  <c:y val="-8.4379181215294932E-2"/>
                </c:manualLayout>
              </c:layout>
              <c:tx>
                <c:rich>
                  <a:bodyPr/>
                  <a:lstStyle/>
                  <a:p>
                    <a:r>
                      <a:rPr lang="en-US" sz="1200">
                        <a:latin typeface="Arial" panose="020B0604020202020204" pitchFamily="34" charset="0"/>
                        <a:cs typeface="Arial" panose="020B0604020202020204" pitchFamily="34" charset="0"/>
                      </a:rPr>
                      <a:t>121</a:t>
                    </a:r>
                    <a:endParaRPr lang="en-US"/>
                  </a:p>
                </c:rich>
              </c:tx>
              <c:showLegendKey val="0"/>
              <c:showVal val="1"/>
              <c:showCatName val="0"/>
              <c:showSerName val="0"/>
              <c:showPercent val="0"/>
              <c:showBubbleSize val="0"/>
            </c:dLbl>
            <c:dLbl>
              <c:idx val="9"/>
              <c:layout>
                <c:manualLayout>
                  <c:x val="0"/>
                  <c:y val="-8.356068570447768E-2"/>
                </c:manualLayout>
              </c:layout>
              <c:tx>
                <c:rich>
                  <a:bodyPr/>
                  <a:lstStyle/>
                  <a:p>
                    <a:r>
                      <a:rPr lang="en-US" sz="1200">
                        <a:latin typeface="Arial" panose="020B0604020202020204" pitchFamily="34" charset="0"/>
                        <a:cs typeface="Arial" panose="020B0604020202020204" pitchFamily="34" charset="0"/>
                      </a:rPr>
                      <a:t>283</a:t>
                    </a:r>
                    <a:endParaRPr lang="en-US"/>
                  </a:p>
                </c:rich>
              </c:tx>
              <c:showLegendKey val="0"/>
              <c:showVal val="1"/>
              <c:showCatName val="0"/>
              <c:showSerName val="0"/>
              <c:showPercent val="0"/>
              <c:showBubbleSize val="0"/>
            </c:dLbl>
            <c:dLbl>
              <c:idx val="10"/>
              <c:layout>
                <c:manualLayout>
                  <c:x val="-3.9158100832109646E-3"/>
                  <c:y val="-9.8092643051771122E-2"/>
                </c:manualLayout>
              </c:layout>
              <c:tx>
                <c:rich>
                  <a:bodyPr/>
                  <a:lstStyle/>
                  <a:p>
                    <a:r>
                      <a:rPr lang="en-US" sz="1200">
                        <a:latin typeface="Arial" panose="020B0604020202020204" pitchFamily="34" charset="0"/>
                        <a:cs typeface="Arial" panose="020B0604020202020204" pitchFamily="34" charset="0"/>
                      </a:rPr>
                      <a:t>259</a:t>
                    </a:r>
                    <a:endParaRPr lang="en-US"/>
                  </a:p>
                </c:rich>
              </c:tx>
              <c:showLegendKey val="0"/>
              <c:showVal val="1"/>
              <c:showCatName val="0"/>
              <c:showSerName val="0"/>
              <c:showPercent val="0"/>
              <c:showBubbleSize val="0"/>
            </c:dLbl>
            <c:dLbl>
              <c:idx val="11"/>
              <c:layout>
                <c:manualLayout>
                  <c:x val="1.5632899169224767E-4"/>
                  <c:y val="-0.13171145850604443"/>
                </c:manualLayout>
              </c:layout>
              <c:tx>
                <c:rich>
                  <a:bodyPr/>
                  <a:lstStyle/>
                  <a:p>
                    <a:r>
                      <a:rPr lang="en-US" sz="1200">
                        <a:latin typeface="Arial" panose="020B0604020202020204" pitchFamily="34" charset="0"/>
                        <a:cs typeface="Arial" panose="020B0604020202020204" pitchFamily="34" charset="0"/>
                      </a:rPr>
                      <a:t>211</a:t>
                    </a:r>
                    <a:endParaRPr lang="en-US"/>
                  </a:p>
                </c:rich>
              </c:tx>
              <c:showLegendKey val="0"/>
              <c:showVal val="1"/>
              <c:showCatName val="0"/>
              <c:showSerName val="0"/>
              <c:showPercent val="0"/>
              <c:showBubbleSize val="0"/>
            </c:dLbl>
            <c:dLbl>
              <c:idx val="12"/>
              <c:layout>
                <c:manualLayout>
                  <c:x val="7.6300892832024915E-4"/>
                  <c:y val="-0.20718707201969722"/>
                </c:manualLayout>
              </c:layout>
              <c:tx>
                <c:rich>
                  <a:bodyPr/>
                  <a:lstStyle/>
                  <a:p>
                    <a:r>
                      <a:rPr lang="en-US" sz="1200">
                        <a:latin typeface="Arial" panose="020B0604020202020204" pitchFamily="34" charset="0"/>
                        <a:cs typeface="Arial" panose="020B0604020202020204" pitchFamily="34" charset="0"/>
                      </a:rPr>
                      <a:t>134</a:t>
                    </a:r>
                    <a:endParaRPr lang="en-US"/>
                  </a:p>
                </c:rich>
              </c:tx>
              <c:showLegendKey val="0"/>
              <c:showVal val="1"/>
              <c:showCatName val="0"/>
              <c:showSerName val="0"/>
              <c:showPercent val="0"/>
              <c:showBubbleSize val="0"/>
            </c:dLbl>
            <c:dLbl>
              <c:idx val="13"/>
              <c:layout>
                <c:manualLayout>
                  <c:x val="2.1140617631275104E-3"/>
                  <c:y val="-0.17167480665411985"/>
                </c:manualLayout>
              </c:layout>
              <c:tx>
                <c:rich>
                  <a:bodyPr/>
                  <a:lstStyle/>
                  <a:p>
                    <a:r>
                      <a:rPr lang="en-US" sz="1200">
                        <a:latin typeface="Arial" panose="020B0604020202020204" pitchFamily="34" charset="0"/>
                        <a:cs typeface="Arial" panose="020B0604020202020204" pitchFamily="34" charset="0"/>
                      </a:rPr>
                      <a:t>178</a:t>
                    </a:r>
                    <a:endParaRPr lang="en-US"/>
                  </a:p>
                </c:rich>
              </c:tx>
              <c:showLegendKey val="0"/>
              <c:showVal val="1"/>
              <c:showCatName val="0"/>
              <c:showSerName val="0"/>
              <c:showPercent val="0"/>
              <c:showBubbleSize val="0"/>
            </c:dLbl>
            <c:dLbl>
              <c:idx val="14"/>
              <c:layout>
                <c:manualLayout>
                  <c:x val="0"/>
                  <c:y val="-0.19183577895175563"/>
                </c:manualLayout>
              </c:layout>
              <c:tx>
                <c:rich>
                  <a:bodyPr/>
                  <a:lstStyle/>
                  <a:p>
                    <a:r>
                      <a:rPr lang="en-US" sz="1200">
                        <a:latin typeface="Arial" panose="020B0604020202020204" pitchFamily="34" charset="0"/>
                        <a:cs typeface="Arial" panose="020B0604020202020204" pitchFamily="34" charset="0"/>
                      </a:rPr>
                      <a:t>122</a:t>
                    </a:r>
                    <a:endParaRPr lang="en-US"/>
                  </a:p>
                </c:rich>
              </c:tx>
              <c:showLegendKey val="0"/>
              <c:showVal val="1"/>
              <c:showCatName val="0"/>
              <c:showSerName val="0"/>
              <c:showPercent val="0"/>
              <c:showBubbleSize val="0"/>
            </c:dLbl>
            <c:dLbl>
              <c:idx val="15"/>
              <c:layout>
                <c:manualLayout>
                  <c:x val="3.9158100832109639E-2"/>
                  <c:y val="-3.6330608537693174E-3"/>
                </c:manualLayout>
              </c:layout>
              <c:tx>
                <c:rich>
                  <a:bodyPr/>
                  <a:lstStyle/>
                  <a:p>
                    <a:r>
                      <a:rPr lang="en-US" sz="1200">
                        <a:latin typeface="Arial" panose="020B0604020202020204" pitchFamily="34" charset="0"/>
                        <a:cs typeface="Arial" panose="020B0604020202020204" pitchFamily="34" charset="0"/>
                      </a:rPr>
                      <a:t>273</a:t>
                    </a:r>
                    <a:endParaRPr lang="en-US"/>
                  </a:p>
                </c:rich>
              </c:tx>
              <c:showLegendKey val="0"/>
              <c:showVal val="1"/>
              <c:showCatName val="0"/>
              <c:showSerName val="0"/>
              <c:showPercent val="0"/>
              <c:showBubbleSize val="0"/>
            </c:dLbl>
            <c:dLbl>
              <c:idx val="16"/>
              <c:layout>
                <c:manualLayout>
                  <c:x val="4.3073919398101332E-2"/>
                  <c:y val="-0.10709870235758762"/>
                </c:manualLayout>
              </c:layout>
              <c:tx>
                <c:rich>
                  <a:bodyPr/>
                  <a:lstStyle/>
                  <a:p>
                    <a:r>
                      <a:rPr lang="en-US" sz="1200">
                        <a:latin typeface="Arial" panose="020B0604020202020204" pitchFamily="34" charset="0"/>
                        <a:cs typeface="Arial" panose="020B0604020202020204" pitchFamily="34" charset="0"/>
                      </a:rPr>
                      <a:t>310</a:t>
                    </a:r>
                    <a:endParaRPr lang="en-US"/>
                  </a:p>
                </c:rich>
              </c:tx>
              <c:showLegendKey val="0"/>
              <c:showVal val="1"/>
              <c:showCatName val="0"/>
              <c:showSerName val="0"/>
              <c:showPercent val="0"/>
              <c:showBubbleSize val="0"/>
            </c:dLbl>
            <c:dLbl>
              <c:idx val="17"/>
              <c:layout>
                <c:manualLayout>
                  <c:x val="-8.2232017150845368E-2"/>
                  <c:y val="-0.18667206021896468"/>
                </c:manualLayout>
              </c:layout>
              <c:tx>
                <c:rich>
                  <a:bodyPr/>
                  <a:lstStyle/>
                  <a:p>
                    <a:r>
                      <a:rPr lang="en-US" sz="1200">
                        <a:latin typeface="Arial" panose="020B0604020202020204" pitchFamily="34" charset="0"/>
                        <a:cs typeface="Arial" panose="020B0604020202020204" pitchFamily="34" charset="0"/>
                      </a:rPr>
                      <a:t>245</a:t>
                    </a:r>
                    <a:endParaRPr lang="en-US"/>
                  </a:p>
                </c:rich>
              </c:tx>
              <c:showLegendKey val="0"/>
              <c:showVal val="1"/>
              <c:showCatName val="0"/>
              <c:showSerName val="0"/>
              <c:showPercent val="0"/>
              <c:showBubbleSize val="0"/>
            </c:dLbl>
            <c:dLbl>
              <c:idx val="18"/>
              <c:layout>
                <c:manualLayout>
                  <c:x val="1.9578514722641861E-3"/>
                  <c:y val="-0.13252995577310483"/>
                </c:manualLayout>
              </c:layout>
              <c:tx>
                <c:rich>
                  <a:bodyPr/>
                  <a:lstStyle/>
                  <a:p>
                    <a:r>
                      <a:rPr lang="en-US" sz="1200">
                        <a:latin typeface="Arial" panose="020B0604020202020204" pitchFamily="34" charset="0"/>
                        <a:cs typeface="Arial" panose="020B0604020202020204" pitchFamily="34" charset="0"/>
                      </a:rPr>
                      <a:t>303</a:t>
                    </a:r>
                    <a:endParaRPr lang="en-US"/>
                  </a:p>
                </c:rich>
              </c:tx>
              <c:showLegendKey val="0"/>
              <c:showVal val="1"/>
              <c:showCatName val="0"/>
              <c:showSerName val="0"/>
              <c:showPercent val="0"/>
              <c:showBubbleSize val="0"/>
            </c:dLbl>
            <c:dLbl>
              <c:idx val="19"/>
              <c:layout>
                <c:manualLayout>
                  <c:x val="-9.0093929152924401E-4"/>
                  <c:y val="-0.11472282036982055"/>
                </c:manualLayout>
              </c:layout>
              <c:tx>
                <c:rich>
                  <a:bodyPr/>
                  <a:lstStyle/>
                  <a:p>
                    <a:r>
                      <a:rPr lang="en-US" sz="1200">
                        <a:latin typeface="Arial" panose="020B0604020202020204" pitchFamily="34" charset="0"/>
                        <a:cs typeface="Arial" panose="020B0604020202020204" pitchFamily="34" charset="0"/>
                      </a:rPr>
                      <a:t>418</a:t>
                    </a:r>
                    <a:endParaRPr lang="en-US"/>
                  </a:p>
                </c:rich>
              </c:tx>
              <c:showLegendKey val="0"/>
              <c:showVal val="1"/>
              <c:showCatName val="0"/>
              <c:showSerName val="0"/>
              <c:showPercent val="0"/>
              <c:showBubbleSize val="0"/>
            </c:dLbl>
            <c:dLbl>
              <c:idx val="20"/>
              <c:layout>
                <c:manualLayout>
                  <c:x val="3.6216809912848666E-3"/>
                  <c:y val="-0.19536670956036356"/>
                </c:manualLayout>
              </c:layout>
              <c:tx>
                <c:rich>
                  <a:bodyPr/>
                  <a:lstStyle/>
                  <a:p>
                    <a:r>
                      <a:rPr lang="en-US" sz="1200">
                        <a:latin typeface="Arial" panose="020B0604020202020204" pitchFamily="34" charset="0"/>
                        <a:cs typeface="Arial" panose="020B0604020202020204" pitchFamily="34" charset="0"/>
                      </a:rPr>
                      <a:t>190</a:t>
                    </a:r>
                    <a:endParaRPr lang="en-US"/>
                  </a:p>
                </c:rich>
              </c:tx>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errBars>
            <c:errBarType val="both"/>
            <c:errValType val="cust"/>
            <c:noEndCap val="0"/>
            <c:plus>
              <c:numRef>
                <c:f>'[BON survival rate vs discharge summary_20131114v1 95CI changed.xlsx]10k &amp; 20k increments'!$F$47:$F$67</c:f>
                <c:numCache>
                  <c:formatCode>General</c:formatCode>
                  <c:ptCount val="21"/>
                  <c:pt idx="0">
                    <c:v>2.0971999999999998E-2</c:v>
                  </c:pt>
                  <c:pt idx="1">
                    <c:v>9.7999999999999997E-3</c:v>
                  </c:pt>
                  <c:pt idx="2">
                    <c:v>3.9787999999999997E-2</c:v>
                  </c:pt>
                  <c:pt idx="3">
                    <c:v>2.6852000000000001E-2</c:v>
                  </c:pt>
                  <c:pt idx="4">
                    <c:v>2.8811999999999997E-2</c:v>
                  </c:pt>
                  <c:pt idx="5">
                    <c:v>3.3515999999999997E-2</c:v>
                  </c:pt>
                  <c:pt idx="6">
                    <c:v>2.4108000000000001E-2</c:v>
                  </c:pt>
                  <c:pt idx="7">
                    <c:v>4.2923999999999997E-2</c:v>
                  </c:pt>
                  <c:pt idx="8">
                    <c:v>3.5867999999999997E-2</c:v>
                  </c:pt>
                  <c:pt idx="9">
                    <c:v>3.1164000000000001E-2</c:v>
                  </c:pt>
                  <c:pt idx="10">
                    <c:v>3.5867999999999997E-2</c:v>
                  </c:pt>
                  <c:pt idx="11">
                    <c:v>3.4103999999999995E-2</c:v>
                  </c:pt>
                  <c:pt idx="12">
                    <c:v>6.7227999999999996E-2</c:v>
                  </c:pt>
                  <c:pt idx="13">
                    <c:v>5.4684000000000003E-2</c:v>
                  </c:pt>
                  <c:pt idx="14">
                    <c:v>6.0760000000000002E-2</c:v>
                  </c:pt>
                  <c:pt idx="15">
                    <c:v>4.1943999999999995E-2</c:v>
                  </c:pt>
                  <c:pt idx="16">
                    <c:v>3.3908000000000001E-2</c:v>
                  </c:pt>
                  <c:pt idx="17">
                    <c:v>3.6063999999999999E-2</c:v>
                  </c:pt>
                  <c:pt idx="18">
                    <c:v>4.2139999999999997E-2</c:v>
                  </c:pt>
                  <c:pt idx="19">
                    <c:v>3.5672000000000002E-2</c:v>
                  </c:pt>
                  <c:pt idx="20">
                    <c:v>7.663600000000001E-2</c:v>
                  </c:pt>
                </c:numCache>
              </c:numRef>
            </c:plus>
            <c:minus>
              <c:numRef>
                <c:f>'[BON survival rate vs discharge summary_20131114v1 95CI changed.xlsx]10k &amp; 20k increments'!$F$47:$F$67</c:f>
                <c:numCache>
                  <c:formatCode>General</c:formatCode>
                  <c:ptCount val="21"/>
                  <c:pt idx="0">
                    <c:v>2.0971999999999998E-2</c:v>
                  </c:pt>
                  <c:pt idx="1">
                    <c:v>9.7999999999999997E-3</c:v>
                  </c:pt>
                  <c:pt idx="2">
                    <c:v>3.9787999999999997E-2</c:v>
                  </c:pt>
                  <c:pt idx="3">
                    <c:v>2.6852000000000001E-2</c:v>
                  </c:pt>
                  <c:pt idx="4">
                    <c:v>2.8811999999999997E-2</c:v>
                  </c:pt>
                  <c:pt idx="5">
                    <c:v>3.3515999999999997E-2</c:v>
                  </c:pt>
                  <c:pt idx="6">
                    <c:v>2.4108000000000001E-2</c:v>
                  </c:pt>
                  <c:pt idx="7">
                    <c:v>4.2923999999999997E-2</c:v>
                  </c:pt>
                  <c:pt idx="8">
                    <c:v>3.5867999999999997E-2</c:v>
                  </c:pt>
                  <c:pt idx="9">
                    <c:v>3.1164000000000001E-2</c:v>
                  </c:pt>
                  <c:pt idx="10">
                    <c:v>3.5867999999999997E-2</c:v>
                  </c:pt>
                  <c:pt idx="11">
                    <c:v>3.4103999999999995E-2</c:v>
                  </c:pt>
                  <c:pt idx="12">
                    <c:v>6.7227999999999996E-2</c:v>
                  </c:pt>
                  <c:pt idx="13">
                    <c:v>5.4684000000000003E-2</c:v>
                  </c:pt>
                  <c:pt idx="14">
                    <c:v>6.0760000000000002E-2</c:v>
                  </c:pt>
                  <c:pt idx="15">
                    <c:v>4.1943999999999995E-2</c:v>
                  </c:pt>
                  <c:pt idx="16">
                    <c:v>3.3908000000000001E-2</c:v>
                  </c:pt>
                  <c:pt idx="17">
                    <c:v>3.6063999999999999E-2</c:v>
                  </c:pt>
                  <c:pt idx="18">
                    <c:v>4.2139999999999997E-2</c:v>
                  </c:pt>
                  <c:pt idx="19">
                    <c:v>3.5672000000000002E-2</c:v>
                  </c:pt>
                  <c:pt idx="20">
                    <c:v>7.663600000000001E-2</c:v>
                  </c:pt>
                </c:numCache>
              </c:numRef>
            </c:minus>
          </c:errBars>
          <c:cat>
            <c:strRef>
              <c:f>'[BON survival rate vs discharge summary_20131114v1 95CI changed.xlsx]10k &amp; 20k increments'!$B$47:$B$67</c:f>
              <c:strCache>
                <c:ptCount val="21"/>
                <c:pt idx="0">
                  <c:v>&lt;=90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pt idx="15">
                  <c:v>240</c:v>
                </c:pt>
                <c:pt idx="16">
                  <c:v>250</c:v>
                </c:pt>
                <c:pt idx="17">
                  <c:v>260</c:v>
                </c:pt>
                <c:pt idx="18">
                  <c:v>270</c:v>
                </c:pt>
                <c:pt idx="19">
                  <c:v>280</c:v>
                </c:pt>
                <c:pt idx="20">
                  <c:v>&gt;=290</c:v>
                </c:pt>
              </c:strCache>
            </c:strRef>
          </c:cat>
          <c:val>
            <c:numRef>
              <c:f>'[BON survival rate vs discharge summary_20131114v1 95CI changed.xlsx]10k &amp; 20k increments'!$D$47:$D$67</c:f>
              <c:numCache>
                <c:formatCode>0.00</c:formatCode>
                <c:ptCount val="21"/>
                <c:pt idx="0">
                  <c:v>0.95589999999999997</c:v>
                </c:pt>
                <c:pt idx="1">
                  <c:v>0.93740000000000001</c:v>
                </c:pt>
                <c:pt idx="2">
                  <c:v>0.93169999999999997</c:v>
                </c:pt>
                <c:pt idx="3">
                  <c:v>0.93779999999999997</c:v>
                </c:pt>
                <c:pt idx="4">
                  <c:v>0.9446</c:v>
                </c:pt>
                <c:pt idx="5">
                  <c:v>0.91590000000000005</c:v>
                </c:pt>
                <c:pt idx="6">
                  <c:v>0.93020000000000003</c:v>
                </c:pt>
                <c:pt idx="7">
                  <c:v>0.94420000000000004</c:v>
                </c:pt>
                <c:pt idx="8">
                  <c:v>0.98480000000000001</c:v>
                </c:pt>
                <c:pt idx="9">
                  <c:v>0.9415</c:v>
                </c:pt>
                <c:pt idx="10">
                  <c:v>0.96430000000000005</c:v>
                </c:pt>
                <c:pt idx="11">
                  <c:v>0.99419999999999997</c:v>
                </c:pt>
                <c:pt idx="12">
                  <c:v>0.98</c:v>
                </c:pt>
                <c:pt idx="13">
                  <c:v>0.96040000000000003</c:v>
                </c:pt>
                <c:pt idx="14">
                  <c:v>0.9607</c:v>
                </c:pt>
                <c:pt idx="15">
                  <c:v>1.0182</c:v>
                </c:pt>
                <c:pt idx="16">
                  <c:v>0.99060000000000004</c:v>
                </c:pt>
                <c:pt idx="17">
                  <c:v>0.9869</c:v>
                </c:pt>
                <c:pt idx="18">
                  <c:v>0.94630000000000003</c:v>
                </c:pt>
                <c:pt idx="19">
                  <c:v>0.95299999999999996</c:v>
                </c:pt>
                <c:pt idx="20">
                  <c:v>0.8448</c:v>
                </c:pt>
              </c:numCache>
            </c:numRef>
          </c:val>
        </c:ser>
        <c:dLbls>
          <c:showLegendKey val="0"/>
          <c:showVal val="0"/>
          <c:showCatName val="0"/>
          <c:showSerName val="0"/>
          <c:showPercent val="0"/>
          <c:showBubbleSize val="0"/>
        </c:dLbls>
        <c:gapWidth val="150"/>
        <c:axId val="138526080"/>
        <c:axId val="138761344"/>
      </c:barChart>
      <c:lineChart>
        <c:grouping val="standard"/>
        <c:varyColors val="0"/>
        <c:ser>
          <c:idx val="1"/>
          <c:order val="1"/>
          <c:tx>
            <c:strRef>
              <c:f>'[BON survival rate vs discharge summary_20131114v1 95CI changed.xlsx]10k &amp; 20k increments'!$AA$7</c:f>
              <c:strCache>
                <c:ptCount val="1"/>
                <c:pt idx="0">
                  <c:v>% SPW OPS</c:v>
                </c:pt>
              </c:strCache>
            </c:strRef>
          </c:tx>
          <c:spPr>
            <a:ln>
              <a:solidFill>
                <a:srgbClr val="E90541"/>
              </a:solidFill>
            </a:ln>
          </c:spPr>
          <c:marker>
            <c:symbol val="none"/>
          </c:marker>
          <c:val>
            <c:numRef>
              <c:f>'[BON survival rate vs discharge summary_20131114v1 95CI changed.xlsx]10k &amp; 20k increments'!$AA$8:$AA$28</c:f>
              <c:numCache>
                <c:formatCode>0.00%</c:formatCode>
                <c:ptCount val="21"/>
                <c:pt idx="0">
                  <c:v>9.1494311482201468E-2</c:v>
                </c:pt>
                <c:pt idx="1">
                  <c:v>0.35711781764874595</c:v>
                </c:pt>
                <c:pt idx="2">
                  <c:v>2.5654099875713057E-2</c:v>
                </c:pt>
                <c:pt idx="3">
                  <c:v>3.6569042990535074E-2</c:v>
                </c:pt>
                <c:pt idx="4">
                  <c:v>4.2847127059498391E-2</c:v>
                </c:pt>
                <c:pt idx="5">
                  <c:v>3.8975110742853501E-2</c:v>
                </c:pt>
                <c:pt idx="6">
                  <c:v>0.10275980751457982</c:v>
                </c:pt>
                <c:pt idx="7">
                  <c:v>1.3846840243474936E-2</c:v>
                </c:pt>
                <c:pt idx="8">
                  <c:v>2.9844800662863699E-2</c:v>
                </c:pt>
                <c:pt idx="9">
                  <c:v>2.6912903534210778E-2</c:v>
                </c:pt>
                <c:pt idx="10">
                  <c:v>2.6833232416584338E-2</c:v>
                </c:pt>
                <c:pt idx="11">
                  <c:v>4.5157589470665095E-2</c:v>
                </c:pt>
                <c:pt idx="12">
                  <c:v>1.3767169125848498E-2</c:v>
                </c:pt>
                <c:pt idx="13">
                  <c:v>1.3225405525988719E-2</c:v>
                </c:pt>
                <c:pt idx="14">
                  <c:v>6.74017655119666E-3</c:v>
                </c:pt>
                <c:pt idx="15">
                  <c:v>9.8473501386277442E-3</c:v>
                </c:pt>
                <c:pt idx="16">
                  <c:v>1.1552312055833519E-2</c:v>
                </c:pt>
                <c:pt idx="17">
                  <c:v>1.2141878326269161E-2</c:v>
                </c:pt>
                <c:pt idx="18">
                  <c:v>1.0978680008923165E-2</c:v>
                </c:pt>
                <c:pt idx="19">
                  <c:v>2.7167851110615381E-2</c:v>
                </c:pt>
                <c:pt idx="20">
                  <c:v>5.6566493514771027E-2</c:v>
                </c:pt>
              </c:numCache>
            </c:numRef>
          </c:val>
          <c:smooth val="0"/>
        </c:ser>
        <c:dLbls>
          <c:showLegendKey val="0"/>
          <c:showVal val="0"/>
          <c:showCatName val="0"/>
          <c:showSerName val="0"/>
          <c:showPercent val="0"/>
          <c:showBubbleSize val="0"/>
        </c:dLbls>
        <c:marker val="1"/>
        <c:smooth val="0"/>
        <c:axId val="138764672"/>
        <c:axId val="138762880"/>
      </c:lineChart>
      <c:catAx>
        <c:axId val="138526080"/>
        <c:scaling>
          <c:orientation val="minMax"/>
        </c:scaling>
        <c:delete val="0"/>
        <c:axPos val="b"/>
        <c:majorTickMark val="out"/>
        <c:minorTickMark val="none"/>
        <c:tickLblPos val="nextTo"/>
        <c:txPr>
          <a:bodyPr rot="-2700000"/>
          <a:lstStyle/>
          <a:p>
            <a:pPr>
              <a:defRPr sz="1400">
                <a:latin typeface="Arial" panose="020B0604020202020204" pitchFamily="34" charset="0"/>
                <a:cs typeface="Arial" panose="020B0604020202020204" pitchFamily="34" charset="0"/>
              </a:defRPr>
            </a:pPr>
            <a:endParaRPr lang="en-US"/>
          </a:p>
        </c:txPr>
        <c:crossAx val="138761344"/>
        <c:crosses val="autoZero"/>
        <c:auto val="1"/>
        <c:lblAlgn val="ctr"/>
        <c:lblOffset val="100"/>
        <c:noMultiLvlLbl val="0"/>
      </c:catAx>
      <c:valAx>
        <c:axId val="138761344"/>
        <c:scaling>
          <c:orientation val="minMax"/>
          <c:max val="1.05"/>
          <c:min val="0.8"/>
        </c:scaling>
        <c:delete val="0"/>
        <c:axPos val="l"/>
        <c:majorGridlines>
          <c:spPr>
            <a:ln>
              <a:noFill/>
            </a:ln>
          </c:spPr>
        </c:majorGridlines>
        <c:numFmt formatCode="0.0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8526080"/>
        <c:crosses val="autoZero"/>
        <c:crossBetween val="between"/>
        <c:majorUnit val="5.000000000000001E-2"/>
      </c:valAx>
      <c:valAx>
        <c:axId val="138762880"/>
        <c:scaling>
          <c:orientation val="minMax"/>
        </c:scaling>
        <c:delete val="0"/>
        <c:axPos val="r"/>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8764672"/>
        <c:crosses val="max"/>
        <c:crossBetween val="between"/>
        <c:majorUnit val="0.1"/>
      </c:valAx>
      <c:catAx>
        <c:axId val="138764672"/>
        <c:scaling>
          <c:orientation val="minMax"/>
        </c:scaling>
        <c:delete val="1"/>
        <c:axPos val="b"/>
        <c:majorTickMark val="out"/>
        <c:minorTickMark val="none"/>
        <c:tickLblPos val="nextTo"/>
        <c:crossAx val="138762880"/>
        <c:crosses val="autoZero"/>
        <c:auto val="1"/>
        <c:lblAlgn val="ctr"/>
        <c:lblOffset val="100"/>
        <c:noMultiLvlLbl val="0"/>
      </c:catAx>
    </c:plotArea>
    <c:plotVisOnly val="1"/>
    <c:dispBlanksAs val="gap"/>
    <c:showDLblsOverMax val="0"/>
  </c:chart>
  <c:externalData r:id="rId2">
    <c:autoUpdate val="0"/>
  </c:externalData>
  <c:userShapes r:id="rId3"/>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v>CH0 : CR234 to CR156</c:v>
          </c:tx>
          <c:spPr>
            <a:solidFill>
              <a:srgbClr val="007FAC"/>
            </a:solidFill>
            <a:ln>
              <a:solidFill>
                <a:srgbClr val="007FAC">
                  <a:lumMod val="50000"/>
                </a:srgbClr>
              </a:solidFill>
            </a:ln>
            <a:scene3d>
              <a:camera prst="orthographicFront"/>
              <a:lightRig rig="threePt" dir="t"/>
            </a:scene3d>
            <a:sp3d>
              <a:bevelT/>
            </a:sp3d>
          </c:spPr>
          <c:invertIfNegative val="0"/>
          <c:dLbls>
            <c:dLbl>
              <c:idx val="0"/>
              <c:layout>
                <c:manualLayout>
                  <c:x val="3.9158100832109733E-3"/>
                  <c:y val="-3.9963669391462307E-2"/>
                </c:manualLayout>
              </c:layout>
              <c:tx>
                <c:rich>
                  <a:bodyPr/>
                  <a:lstStyle/>
                  <a:p>
                    <a:r>
                      <a:rPr lang="en-US" sz="1200">
                        <a:latin typeface="Arial" panose="020B0604020202020204" pitchFamily="34" charset="0"/>
                        <a:cs typeface="Arial" panose="020B0604020202020204" pitchFamily="34" charset="0"/>
                      </a:rPr>
                      <a:t>1279</a:t>
                    </a:r>
                    <a:endParaRPr lang="en-US"/>
                  </a:p>
                </c:rich>
              </c:tx>
              <c:showLegendKey val="0"/>
              <c:showVal val="1"/>
              <c:showCatName val="0"/>
              <c:showSerName val="0"/>
              <c:showPercent val="0"/>
              <c:showBubbleSize val="0"/>
            </c:dLbl>
            <c:dLbl>
              <c:idx val="1"/>
              <c:layout>
                <c:manualLayout>
                  <c:x val="0"/>
                  <c:y val="-4.3596730245231606E-2"/>
                </c:manualLayout>
              </c:layout>
              <c:tx>
                <c:rich>
                  <a:bodyPr/>
                  <a:lstStyle/>
                  <a:p>
                    <a:r>
                      <a:rPr lang="en-US" sz="1200">
                        <a:latin typeface="Arial" panose="020B0604020202020204" pitchFamily="34" charset="0"/>
                        <a:cs typeface="Arial" panose="020B0604020202020204" pitchFamily="34" charset="0"/>
                      </a:rPr>
                      <a:t>873</a:t>
                    </a:r>
                    <a:endParaRPr lang="en-US"/>
                  </a:p>
                </c:rich>
              </c:tx>
              <c:showLegendKey val="0"/>
              <c:showVal val="1"/>
              <c:showCatName val="0"/>
              <c:showSerName val="0"/>
              <c:showPercent val="0"/>
              <c:showBubbleSize val="0"/>
            </c:dLbl>
            <c:dLbl>
              <c:idx val="2"/>
              <c:layout>
                <c:manualLayout>
                  <c:x val="3.9158100832109646E-3"/>
                  <c:y val="-5.0862851952770211E-2"/>
                </c:manualLayout>
              </c:layout>
              <c:tx>
                <c:rich>
                  <a:bodyPr/>
                  <a:lstStyle/>
                  <a:p>
                    <a:r>
                      <a:rPr lang="en-US" sz="1200">
                        <a:latin typeface="Arial" panose="020B0604020202020204" pitchFamily="34" charset="0"/>
                        <a:cs typeface="Arial" panose="020B0604020202020204" pitchFamily="34" charset="0"/>
                      </a:rPr>
                      <a:t>536</a:t>
                    </a:r>
                    <a:endParaRPr lang="en-US"/>
                  </a:p>
                </c:rich>
              </c:tx>
              <c:showLegendKey val="0"/>
              <c:showVal val="1"/>
              <c:showCatName val="0"/>
              <c:showSerName val="0"/>
              <c:showPercent val="0"/>
              <c:showBubbleSize val="0"/>
            </c:dLbl>
            <c:dLbl>
              <c:idx val="3"/>
              <c:layout>
                <c:manualLayout>
                  <c:x val="0"/>
                  <c:y val="-5.0862851952770211E-2"/>
                </c:manualLayout>
              </c:layout>
              <c:tx>
                <c:rich>
                  <a:bodyPr/>
                  <a:lstStyle/>
                  <a:p>
                    <a:r>
                      <a:rPr lang="en-US" sz="1200">
                        <a:latin typeface="Arial" panose="020B0604020202020204" pitchFamily="34" charset="0"/>
                        <a:cs typeface="Arial" panose="020B0604020202020204" pitchFamily="34" charset="0"/>
                      </a:rPr>
                      <a:t>495</a:t>
                    </a:r>
                    <a:endParaRPr lang="en-US"/>
                  </a:p>
                </c:rich>
              </c:tx>
              <c:showLegendKey val="0"/>
              <c:showVal val="1"/>
              <c:showCatName val="0"/>
              <c:showSerName val="0"/>
              <c:showPercent val="0"/>
              <c:showBubbleSize val="0"/>
            </c:dLbl>
            <c:dLbl>
              <c:idx val="4"/>
              <c:layout>
                <c:manualLayout>
                  <c:x val="0"/>
                  <c:y val="-2.9064486830154404E-2"/>
                </c:manualLayout>
              </c:layout>
              <c:tx>
                <c:rich>
                  <a:bodyPr/>
                  <a:lstStyle/>
                  <a:p>
                    <a:r>
                      <a:rPr lang="en-US" sz="1200">
                        <a:latin typeface="Arial" panose="020B0604020202020204" pitchFamily="34" charset="0"/>
                        <a:cs typeface="Arial" panose="020B0604020202020204" pitchFamily="34" charset="0"/>
                      </a:rPr>
                      <a:t>937</a:t>
                    </a:r>
                    <a:endParaRPr lang="en-US"/>
                  </a:p>
                </c:rich>
              </c:tx>
              <c:showLegendKey val="0"/>
              <c:showVal val="1"/>
              <c:showCatName val="0"/>
              <c:showSerName val="0"/>
              <c:showPercent val="0"/>
              <c:showBubbleSize val="0"/>
            </c:dLbl>
            <c:dLbl>
              <c:idx val="5"/>
              <c:layout>
                <c:manualLayout>
                  <c:x val="0"/>
                  <c:y val="-2.5431425976385105E-2"/>
                </c:manualLayout>
              </c:layout>
              <c:tx>
                <c:rich>
                  <a:bodyPr/>
                  <a:lstStyle/>
                  <a:p>
                    <a:r>
                      <a:rPr lang="en-US" sz="1200">
                        <a:latin typeface="Arial" panose="020B0604020202020204" pitchFamily="34" charset="0"/>
                        <a:cs typeface="Arial" panose="020B0604020202020204" pitchFamily="34" charset="0"/>
                      </a:rPr>
                      <a:t>457</a:t>
                    </a:r>
                    <a:endParaRPr lang="en-US"/>
                  </a:p>
                </c:rich>
              </c:tx>
              <c:showLegendKey val="0"/>
              <c:showVal val="1"/>
              <c:showCatName val="0"/>
              <c:showSerName val="0"/>
              <c:showPercent val="0"/>
              <c:showBubbleSize val="0"/>
            </c:dLbl>
            <c:dLbl>
              <c:idx val="6"/>
              <c:layout>
                <c:manualLayout>
                  <c:x val="1.9579050416054823E-3"/>
                  <c:y val="-3.2697547683923703E-2"/>
                </c:manualLayout>
              </c:layout>
              <c:tx>
                <c:rich>
                  <a:bodyPr/>
                  <a:lstStyle/>
                  <a:p>
                    <a:r>
                      <a:rPr lang="en-US" sz="1200">
                        <a:latin typeface="Arial" panose="020B0604020202020204" pitchFamily="34" charset="0"/>
                        <a:cs typeface="Arial" panose="020B0604020202020204" pitchFamily="34" charset="0"/>
                      </a:rPr>
                      <a:t>1192</a:t>
                    </a:r>
                    <a:endParaRPr lang="en-US"/>
                  </a:p>
                </c:rich>
              </c:tx>
              <c:showLegendKey val="0"/>
              <c:showVal val="1"/>
              <c:showCatName val="0"/>
              <c:showSerName val="0"/>
              <c:showPercent val="0"/>
              <c:showBubbleSize val="0"/>
            </c:dLbl>
            <c:dLbl>
              <c:idx val="7"/>
              <c:layout>
                <c:manualLayout>
                  <c:x val="0"/>
                  <c:y val="-3.2697547683923703E-2"/>
                </c:manualLayout>
              </c:layout>
              <c:tx>
                <c:rich>
                  <a:bodyPr/>
                  <a:lstStyle/>
                  <a:p>
                    <a:r>
                      <a:rPr lang="en-US" sz="1200">
                        <a:latin typeface="Arial" panose="020B0604020202020204" pitchFamily="34" charset="0"/>
                        <a:cs typeface="Arial" panose="020B0604020202020204" pitchFamily="34" charset="0"/>
                      </a:rPr>
                      <a:t>870</a:t>
                    </a:r>
                    <a:endParaRPr lang="en-US"/>
                  </a:p>
                </c:rich>
              </c:tx>
              <c:showLegendKey val="0"/>
              <c:showVal val="1"/>
              <c:showCatName val="0"/>
              <c:showSerName val="0"/>
              <c:showPercent val="0"/>
              <c:showBubbleSize val="0"/>
            </c:dLbl>
            <c:dLbl>
              <c:idx val="8"/>
              <c:layout>
                <c:manualLayout>
                  <c:x val="1.9579050416054823E-3"/>
                  <c:y val="-3.2697547683923738E-2"/>
                </c:manualLayout>
              </c:layout>
              <c:tx>
                <c:rich>
                  <a:bodyPr/>
                  <a:lstStyle/>
                  <a:p>
                    <a:r>
                      <a:rPr lang="en-US" sz="1200">
                        <a:latin typeface="Arial" panose="020B0604020202020204" pitchFamily="34" charset="0"/>
                        <a:cs typeface="Arial" panose="020B0604020202020204" pitchFamily="34" charset="0"/>
                      </a:rPr>
                      <a:t>868</a:t>
                    </a:r>
                    <a:endParaRPr lang="en-US"/>
                  </a:p>
                </c:rich>
              </c:tx>
              <c:showLegendKey val="0"/>
              <c:showVal val="1"/>
              <c:showCatName val="0"/>
              <c:showSerName val="0"/>
              <c:showPercent val="0"/>
              <c:showBubbleSize val="0"/>
            </c:dLbl>
            <c:dLbl>
              <c:idx val="9"/>
              <c:layout>
                <c:manualLayout>
                  <c:x val="-1.5416575130751828E-7"/>
                  <c:y val="-7.6294277929155274E-2"/>
                </c:manualLayout>
              </c:layout>
              <c:tx>
                <c:rich>
                  <a:bodyPr/>
                  <a:lstStyle/>
                  <a:p>
                    <a:r>
                      <a:rPr lang="en-US" sz="1200">
                        <a:latin typeface="Arial" panose="020B0604020202020204" pitchFamily="34" charset="0"/>
                        <a:cs typeface="Arial" panose="020B0604020202020204" pitchFamily="34" charset="0"/>
                      </a:rPr>
                      <a:t>303</a:t>
                    </a:r>
                    <a:endParaRPr lang="en-US"/>
                  </a:p>
                </c:rich>
              </c:tx>
              <c:showLegendKey val="0"/>
              <c:showVal val="1"/>
              <c:showCatName val="0"/>
              <c:showSerName val="0"/>
              <c:showPercent val="0"/>
              <c:showBubbleSize val="0"/>
            </c:dLbl>
            <c:dLbl>
              <c:idx val="10"/>
              <c:layout>
                <c:manualLayout>
                  <c:x val="0"/>
                  <c:y val="-5.0862851952770211E-2"/>
                </c:manualLayout>
              </c:layout>
              <c:tx>
                <c:rich>
                  <a:bodyPr/>
                  <a:lstStyle/>
                  <a:p>
                    <a:r>
                      <a:rPr lang="en-US" sz="1200">
                        <a:latin typeface="Arial" panose="020B0604020202020204" pitchFamily="34" charset="0"/>
                        <a:cs typeface="Arial" panose="020B0604020202020204" pitchFamily="34" charset="0"/>
                      </a:rPr>
                      <a:t>100</a:t>
                    </a:r>
                    <a:endParaRPr lang="en-US"/>
                  </a:p>
                </c:rich>
              </c:tx>
              <c:showLegendKey val="0"/>
              <c:showVal val="1"/>
              <c:showCatName val="0"/>
              <c:showSerName val="0"/>
              <c:showPercent val="0"/>
              <c:showBubbleSize val="0"/>
            </c:dLbl>
            <c:dLbl>
              <c:idx val="11"/>
              <c:layout>
                <c:manualLayout>
                  <c:x val="-3.9158100832109646E-3"/>
                  <c:y val="-5.4495912806539475E-2"/>
                </c:manualLayout>
              </c:layout>
              <c:tx>
                <c:rich>
                  <a:bodyPr/>
                  <a:lstStyle/>
                  <a:p>
                    <a:r>
                      <a:rPr lang="en-US" sz="1200">
                        <a:latin typeface="Arial" panose="020B0604020202020204" pitchFamily="34" charset="0"/>
                        <a:cs typeface="Arial" panose="020B0604020202020204" pitchFamily="34" charset="0"/>
                      </a:rPr>
                      <a:t>214</a:t>
                    </a:r>
                    <a:endParaRPr lang="en-US"/>
                  </a:p>
                </c:rich>
              </c:tx>
              <c:showLegendKey val="0"/>
              <c:showVal val="1"/>
              <c:showCatName val="0"/>
              <c:showSerName val="0"/>
              <c:showPercent val="0"/>
              <c:showBubbleSize val="0"/>
            </c:dLbl>
            <c:dLbl>
              <c:idx val="12"/>
              <c:layout>
                <c:manualLayout>
                  <c:x val="1.9579050416054823E-3"/>
                  <c:y val="-5.8128973660308808E-2"/>
                </c:manualLayout>
              </c:layout>
              <c:tx>
                <c:rich>
                  <a:bodyPr/>
                  <a:lstStyle/>
                  <a:p>
                    <a:r>
                      <a:rPr lang="en-US" sz="1200">
                        <a:latin typeface="Arial" panose="020B0604020202020204" pitchFamily="34" charset="0"/>
                        <a:cs typeface="Arial" panose="020B0604020202020204" pitchFamily="34" charset="0"/>
                      </a:rPr>
                      <a:t>129</a:t>
                    </a:r>
                    <a:endParaRPr lang="en-US"/>
                  </a:p>
                </c:rich>
              </c:tx>
              <c:showLegendKey val="0"/>
              <c:showVal val="1"/>
              <c:showCatName val="0"/>
              <c:showSerName val="0"/>
              <c:showPercent val="0"/>
              <c:showBubbleSize val="0"/>
            </c:dLbl>
            <c:dLbl>
              <c:idx val="13"/>
              <c:layout>
                <c:manualLayout>
                  <c:x val="0"/>
                  <c:y val="-3.2697547683923675E-2"/>
                </c:manualLayout>
              </c:layout>
              <c:tx>
                <c:rich>
                  <a:bodyPr/>
                  <a:lstStyle/>
                  <a:p>
                    <a:r>
                      <a:rPr lang="en-US" sz="1200">
                        <a:latin typeface="Arial" panose="020B0604020202020204" pitchFamily="34" charset="0"/>
                        <a:cs typeface="Arial" panose="020B0604020202020204" pitchFamily="34" charset="0"/>
                      </a:rPr>
                      <a:t>256</a:t>
                    </a:r>
                    <a:endParaRPr lang="en-US"/>
                  </a:p>
                </c:rich>
              </c:tx>
              <c:showLegendKey val="0"/>
              <c:showVal val="1"/>
              <c:showCatName val="0"/>
              <c:showSerName val="0"/>
              <c:showPercent val="0"/>
              <c:showBubbleSize val="0"/>
            </c:dLbl>
            <c:dLbl>
              <c:idx val="14"/>
              <c:layout>
                <c:manualLayout>
                  <c:x val="-3.9158100832109646E-3"/>
                  <c:y val="-6.5395095367847406E-2"/>
                </c:manualLayout>
              </c:layout>
              <c:tx>
                <c:rich>
                  <a:bodyPr/>
                  <a:lstStyle/>
                  <a:p>
                    <a:r>
                      <a:rPr lang="en-US" sz="1200">
                        <a:latin typeface="Arial" panose="020B0604020202020204" pitchFamily="34" charset="0"/>
                        <a:cs typeface="Arial" panose="020B0604020202020204" pitchFamily="34" charset="0"/>
                      </a:rPr>
                      <a:t>89</a:t>
                    </a:r>
                    <a:endParaRPr lang="en-US"/>
                  </a:p>
                </c:rich>
              </c:tx>
              <c:showLegendKey val="0"/>
              <c:showVal val="1"/>
              <c:showCatName val="0"/>
              <c:showSerName val="0"/>
              <c:showPercent val="0"/>
              <c:showBubbleSize val="0"/>
            </c:dLbl>
            <c:txPr>
              <a:bodyPr/>
              <a:lstStyle/>
              <a:p>
                <a:pPr>
                  <a:defRPr sz="1200">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dLbls>
          <c:errBars>
            <c:errBarType val="both"/>
            <c:errValType val="cust"/>
            <c:noEndCap val="0"/>
            <c:plus>
              <c:numRef>
                <c:f>'[BON survival rate vs discharge summary_20131114v1 95CI changed.xlsx]10k &amp; 20k increments'!$F$90:$F$104</c:f>
                <c:numCache>
                  <c:formatCode>General</c:formatCode>
                  <c:ptCount val="15"/>
                  <c:pt idx="0">
                    <c:v>1.5679999999999999E-2</c:v>
                  </c:pt>
                  <c:pt idx="1">
                    <c:v>1.7639999999999999E-2</c:v>
                  </c:pt>
                  <c:pt idx="2">
                    <c:v>1.9991999999999999E-2</c:v>
                  </c:pt>
                  <c:pt idx="3">
                    <c:v>2.2147999999999998E-2</c:v>
                  </c:pt>
                  <c:pt idx="4">
                    <c:v>1.4112E-2</c:v>
                  </c:pt>
                  <c:pt idx="5">
                    <c:v>1.5092E-2</c:v>
                  </c:pt>
                  <c:pt idx="6">
                    <c:v>8.8199999999999997E-3</c:v>
                  </c:pt>
                  <c:pt idx="7">
                    <c:v>1.3524E-2</c:v>
                  </c:pt>
                  <c:pt idx="8">
                    <c:v>1.4504E-2</c:v>
                  </c:pt>
                  <c:pt idx="9">
                    <c:v>1.9207999999999999E-2</c:v>
                  </c:pt>
                  <c:pt idx="10">
                    <c:v>1.9404000000000001E-2</c:v>
                  </c:pt>
                  <c:pt idx="11">
                    <c:v>2.3912000000000003E-2</c:v>
                  </c:pt>
                  <c:pt idx="12">
                    <c:v>2.1364000000000001E-2</c:v>
                  </c:pt>
                  <c:pt idx="13">
                    <c:v>1.9991999999999999E-2</c:v>
                  </c:pt>
                  <c:pt idx="14">
                    <c:v>3.0771999999999997E-2</c:v>
                  </c:pt>
                </c:numCache>
              </c:numRef>
            </c:plus>
            <c:minus>
              <c:numRef>
                <c:f>'[BON survival rate vs discharge summary_20131114v1 95CI changed.xlsx]10k &amp; 20k increments'!$F$90:$F$104</c:f>
                <c:numCache>
                  <c:formatCode>General</c:formatCode>
                  <c:ptCount val="15"/>
                  <c:pt idx="0">
                    <c:v>1.5679999999999999E-2</c:v>
                  </c:pt>
                  <c:pt idx="1">
                    <c:v>1.7639999999999999E-2</c:v>
                  </c:pt>
                  <c:pt idx="2">
                    <c:v>1.9991999999999999E-2</c:v>
                  </c:pt>
                  <c:pt idx="3">
                    <c:v>2.2147999999999998E-2</c:v>
                  </c:pt>
                  <c:pt idx="4">
                    <c:v>1.4112E-2</c:v>
                  </c:pt>
                  <c:pt idx="5">
                    <c:v>1.5092E-2</c:v>
                  </c:pt>
                  <c:pt idx="6">
                    <c:v>8.8199999999999997E-3</c:v>
                  </c:pt>
                  <c:pt idx="7">
                    <c:v>1.3524E-2</c:v>
                  </c:pt>
                  <c:pt idx="8">
                    <c:v>1.4504E-2</c:v>
                  </c:pt>
                  <c:pt idx="9">
                    <c:v>1.9207999999999999E-2</c:v>
                  </c:pt>
                  <c:pt idx="10">
                    <c:v>1.9404000000000001E-2</c:v>
                  </c:pt>
                  <c:pt idx="11">
                    <c:v>2.3912000000000003E-2</c:v>
                  </c:pt>
                  <c:pt idx="12">
                    <c:v>2.1364000000000001E-2</c:v>
                  </c:pt>
                  <c:pt idx="13">
                    <c:v>1.9991999999999999E-2</c:v>
                  </c:pt>
                  <c:pt idx="14">
                    <c:v>3.0771999999999997E-2</c:v>
                  </c:pt>
                </c:numCache>
              </c:numRef>
            </c:minus>
          </c:errBars>
          <c:cat>
            <c:strRef>
              <c:f>'[BON survival rate vs discharge summary_20131114v1 95CI changed.xlsx]10k &amp; 20k increments'!$B$90:$B$104</c:f>
              <c:strCache>
                <c:ptCount val="15"/>
                <c:pt idx="0">
                  <c:v>&lt;=90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strCache>
            </c:strRef>
          </c:cat>
          <c:val>
            <c:numRef>
              <c:f>'[BON survival rate vs discharge summary_20131114v1 95CI changed.xlsx]10k &amp; 20k increments'!$D$90:$D$104</c:f>
              <c:numCache>
                <c:formatCode>0.00</c:formatCode>
                <c:ptCount val="15"/>
                <c:pt idx="0">
                  <c:v>0.91410000000000002</c:v>
                </c:pt>
                <c:pt idx="1">
                  <c:v>0.92679999999999996</c:v>
                </c:pt>
                <c:pt idx="2">
                  <c:v>0.9476</c:v>
                </c:pt>
                <c:pt idx="3">
                  <c:v>0.93579999999999997</c:v>
                </c:pt>
                <c:pt idx="4">
                  <c:v>0.95379999999999998</c:v>
                </c:pt>
                <c:pt idx="5">
                  <c:v>0.97950000000000004</c:v>
                </c:pt>
                <c:pt idx="6">
                  <c:v>0.97829999999999995</c:v>
                </c:pt>
                <c:pt idx="7">
                  <c:v>0.95930000000000004</c:v>
                </c:pt>
                <c:pt idx="8">
                  <c:v>0.95389999999999997</c:v>
                </c:pt>
                <c:pt idx="9">
                  <c:v>0.97119999999999995</c:v>
                </c:pt>
                <c:pt idx="10">
                  <c:v>0.99</c:v>
                </c:pt>
                <c:pt idx="11">
                  <c:v>0.96840000000000004</c:v>
                </c:pt>
                <c:pt idx="12">
                  <c:v>0.98450000000000004</c:v>
                </c:pt>
                <c:pt idx="13">
                  <c:v>0.97289999999999999</c:v>
                </c:pt>
                <c:pt idx="14">
                  <c:v>0.97750000000000004</c:v>
                </c:pt>
              </c:numCache>
            </c:numRef>
          </c:val>
        </c:ser>
        <c:dLbls>
          <c:showLegendKey val="0"/>
          <c:showVal val="0"/>
          <c:showCatName val="0"/>
          <c:showSerName val="0"/>
          <c:showPercent val="0"/>
          <c:showBubbleSize val="0"/>
        </c:dLbls>
        <c:gapWidth val="150"/>
        <c:axId val="139292032"/>
        <c:axId val="138941568"/>
      </c:barChart>
      <c:lineChart>
        <c:grouping val="standard"/>
        <c:varyColors val="0"/>
        <c:ser>
          <c:idx val="1"/>
          <c:order val="1"/>
          <c:tx>
            <c:strRef>
              <c:f>'[BON survival rate vs discharge summary_20131114v1 95CI changed.xlsx]10k &amp; 20k increments'!$AA$39</c:f>
              <c:strCache>
                <c:ptCount val="1"/>
                <c:pt idx="0">
                  <c:v>% SPW OPS</c:v>
                </c:pt>
              </c:strCache>
            </c:strRef>
          </c:tx>
          <c:spPr>
            <a:ln>
              <a:solidFill>
                <a:schemeClr val="accent2"/>
              </a:solidFill>
            </a:ln>
          </c:spPr>
          <c:marker>
            <c:symbol val="none"/>
          </c:marker>
          <c:val>
            <c:numRef>
              <c:f>'[BON survival rate vs discharge summary_20131114v1 95CI changed.xlsx]10k &amp; 20k increments'!$AA$40:$AA$54</c:f>
              <c:numCache>
                <c:formatCode>0.00%</c:formatCode>
                <c:ptCount val="15"/>
                <c:pt idx="0">
                  <c:v>0.30101366240634642</c:v>
                </c:pt>
                <c:pt idx="1">
                  <c:v>0.15084317227621721</c:v>
                </c:pt>
                <c:pt idx="2">
                  <c:v>6.5087796618032517E-2</c:v>
                </c:pt>
                <c:pt idx="3">
                  <c:v>7.5038853192920599E-2</c:v>
                </c:pt>
                <c:pt idx="4">
                  <c:v>0.10820904177588087</c:v>
                </c:pt>
                <c:pt idx="5">
                  <c:v>5.5577462828512447E-2</c:v>
                </c:pt>
                <c:pt idx="6">
                  <c:v>8.4920321959592676E-2</c:v>
                </c:pt>
                <c:pt idx="7">
                  <c:v>5.2701166755584422E-2</c:v>
                </c:pt>
                <c:pt idx="8">
                  <c:v>6.1677994015448497E-2</c:v>
                </c:pt>
                <c:pt idx="9">
                  <c:v>1.6329938994688129E-2</c:v>
                </c:pt>
                <c:pt idx="10">
                  <c:v>3.7345457075920298E-3</c:v>
                </c:pt>
                <c:pt idx="11">
                  <c:v>1.0322191552040083E-2</c:v>
                </c:pt>
                <c:pt idx="12">
                  <c:v>4.6623831504720376E-3</c:v>
                </c:pt>
                <c:pt idx="13">
                  <c:v>7.863422328408063E-3</c:v>
                </c:pt>
                <c:pt idx="14">
                  <c:v>2.0180464382640161E-3</c:v>
                </c:pt>
              </c:numCache>
            </c:numRef>
          </c:val>
          <c:smooth val="0"/>
        </c:ser>
        <c:dLbls>
          <c:showLegendKey val="0"/>
          <c:showVal val="0"/>
          <c:showCatName val="0"/>
          <c:showSerName val="0"/>
          <c:showPercent val="0"/>
          <c:showBubbleSize val="0"/>
        </c:dLbls>
        <c:marker val="1"/>
        <c:smooth val="0"/>
        <c:axId val="138944896"/>
        <c:axId val="138943104"/>
      </c:lineChart>
      <c:catAx>
        <c:axId val="139292032"/>
        <c:scaling>
          <c:orientation val="minMax"/>
        </c:scaling>
        <c:delete val="0"/>
        <c:axPos val="b"/>
        <c:majorTickMark val="out"/>
        <c:minorTickMark val="none"/>
        <c:tickLblPos val="nextTo"/>
        <c:txPr>
          <a:bodyPr rot="-2700000"/>
          <a:lstStyle/>
          <a:p>
            <a:pPr>
              <a:defRPr sz="1400">
                <a:latin typeface="Arial" panose="020B0604020202020204" pitchFamily="34" charset="0"/>
                <a:cs typeface="Arial" panose="020B0604020202020204" pitchFamily="34" charset="0"/>
              </a:defRPr>
            </a:pPr>
            <a:endParaRPr lang="en-US"/>
          </a:p>
        </c:txPr>
        <c:crossAx val="138941568"/>
        <c:crosses val="autoZero"/>
        <c:auto val="1"/>
        <c:lblAlgn val="ctr"/>
        <c:lblOffset val="100"/>
        <c:noMultiLvlLbl val="0"/>
      </c:catAx>
      <c:valAx>
        <c:axId val="138941568"/>
        <c:scaling>
          <c:orientation val="minMax"/>
          <c:max val="1.05"/>
          <c:min val="0.85000000000000009"/>
        </c:scaling>
        <c:delete val="0"/>
        <c:axPos val="l"/>
        <c:majorGridlines>
          <c:spPr>
            <a:ln>
              <a:noFill/>
            </a:ln>
          </c:spPr>
        </c:majorGridlines>
        <c:numFmt formatCode="0.00" sourceLinked="1"/>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9292032"/>
        <c:crosses val="autoZero"/>
        <c:crossBetween val="between"/>
        <c:majorUnit val="5.000000000000001E-2"/>
      </c:valAx>
      <c:valAx>
        <c:axId val="138943104"/>
        <c:scaling>
          <c:orientation val="minMax"/>
        </c:scaling>
        <c:delete val="0"/>
        <c:axPos val="r"/>
        <c:numFmt formatCode="0%" sourceLinked="0"/>
        <c:majorTickMark val="out"/>
        <c:minorTickMark val="none"/>
        <c:tickLblPos val="nextTo"/>
        <c:txPr>
          <a:bodyPr/>
          <a:lstStyle/>
          <a:p>
            <a:pPr>
              <a:defRPr sz="1400">
                <a:latin typeface="Arial" panose="020B0604020202020204" pitchFamily="34" charset="0"/>
                <a:cs typeface="Arial" panose="020B0604020202020204" pitchFamily="34" charset="0"/>
              </a:defRPr>
            </a:pPr>
            <a:endParaRPr lang="en-US"/>
          </a:p>
        </c:txPr>
        <c:crossAx val="138944896"/>
        <c:crosses val="max"/>
        <c:crossBetween val="between"/>
      </c:valAx>
      <c:catAx>
        <c:axId val="138944896"/>
        <c:scaling>
          <c:orientation val="minMax"/>
        </c:scaling>
        <c:delete val="1"/>
        <c:axPos val="b"/>
        <c:majorTickMark val="out"/>
        <c:minorTickMark val="none"/>
        <c:tickLblPos val="nextTo"/>
        <c:crossAx val="138943104"/>
        <c:crosses val="autoZero"/>
        <c:auto val="1"/>
        <c:lblAlgn val="ctr"/>
        <c:lblOffset val="100"/>
        <c:noMultiLvlLbl val="0"/>
      </c:cat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manualLayout>
          <c:layoutTarget val="inner"/>
          <c:xMode val="edge"/>
          <c:yMode val="edge"/>
          <c:x val="0.17936541783282137"/>
          <c:y val="4.6290807986939936E-2"/>
          <c:w val="0.78973288255981089"/>
          <c:h val="0.81722738869663591"/>
        </c:manualLayout>
      </c:layout>
      <c:scatterChart>
        <c:scatterStyle val="smoothMarker"/>
        <c:varyColors val="0"/>
        <c:ser>
          <c:idx val="8"/>
          <c:order val="0"/>
          <c:tx>
            <c:strRef>
              <c:f>'B1 graphs_by_spp_year'!$F$1288</c:f>
              <c:strCache>
                <c:ptCount val="1"/>
                <c:pt idx="0">
                  <c:v>2012</c:v>
                </c:pt>
              </c:strCache>
            </c:strRef>
          </c:tx>
          <c:spPr>
            <a:ln w="66675">
              <a:noFill/>
            </a:ln>
          </c:spPr>
          <c:marker>
            <c:symbol val="circle"/>
            <c:size val="11"/>
            <c:spPr>
              <a:solidFill>
                <a:schemeClr val="accent3"/>
              </a:solidFill>
              <a:ln>
                <a:solidFill>
                  <a:schemeClr val="accent3">
                    <a:lumMod val="50000"/>
                  </a:schemeClr>
                </a:solidFill>
              </a:ln>
            </c:spPr>
          </c:marker>
          <c:dPt>
            <c:idx val="96"/>
            <c:marker>
              <c:symbol val="circle"/>
              <c:size val="13"/>
            </c:marker>
            <c:bubble3D val="0"/>
          </c:dPt>
          <c:xVal>
            <c:numRef>
              <c:f>'B1 graphs_by_spp_year'!$E$1288:$E$2451</c:f>
              <c:numCache>
                <c:formatCode>General</c:formatCode>
                <c:ptCount val="1164"/>
                <c:pt idx="0">
                  <c:v>47.18</c:v>
                </c:pt>
                <c:pt idx="1">
                  <c:v>47.81</c:v>
                </c:pt>
                <c:pt idx="2">
                  <c:v>47.27</c:v>
                </c:pt>
                <c:pt idx="3">
                  <c:v>47.15</c:v>
                </c:pt>
                <c:pt idx="4">
                  <c:v>52.72</c:v>
                </c:pt>
                <c:pt idx="5">
                  <c:v>53.25</c:v>
                </c:pt>
                <c:pt idx="6">
                  <c:v>52.67</c:v>
                </c:pt>
                <c:pt idx="7">
                  <c:v>53.29</c:v>
                </c:pt>
                <c:pt idx="8">
                  <c:v>53.32</c:v>
                </c:pt>
                <c:pt idx="9">
                  <c:v>53.32</c:v>
                </c:pt>
                <c:pt idx="10">
                  <c:v>52.08</c:v>
                </c:pt>
                <c:pt idx="11">
                  <c:v>51.62</c:v>
                </c:pt>
                <c:pt idx="12">
                  <c:v>49.4</c:v>
                </c:pt>
                <c:pt idx="13">
                  <c:v>46.3</c:v>
                </c:pt>
                <c:pt idx="14">
                  <c:v>51.91</c:v>
                </c:pt>
                <c:pt idx="15">
                  <c:v>52.19</c:v>
                </c:pt>
                <c:pt idx="16">
                  <c:v>50.41</c:v>
                </c:pt>
                <c:pt idx="17">
                  <c:v>50.75</c:v>
                </c:pt>
                <c:pt idx="18">
                  <c:v>51.86</c:v>
                </c:pt>
                <c:pt idx="19">
                  <c:v>50.5</c:v>
                </c:pt>
                <c:pt idx="20">
                  <c:v>51.34</c:v>
                </c:pt>
                <c:pt idx="21">
                  <c:v>52.18</c:v>
                </c:pt>
                <c:pt idx="22">
                  <c:v>51.57</c:v>
                </c:pt>
                <c:pt idx="23">
                  <c:v>50.28</c:v>
                </c:pt>
                <c:pt idx="24">
                  <c:v>51.26</c:v>
                </c:pt>
                <c:pt idx="25">
                  <c:v>50.24</c:v>
                </c:pt>
                <c:pt idx="26">
                  <c:v>50.41</c:v>
                </c:pt>
                <c:pt idx="27">
                  <c:v>51.39</c:v>
                </c:pt>
                <c:pt idx="28">
                  <c:v>51.49</c:v>
                </c:pt>
                <c:pt idx="29">
                  <c:v>43.93</c:v>
                </c:pt>
                <c:pt idx="30">
                  <c:v>50.28</c:v>
                </c:pt>
                <c:pt idx="31">
                  <c:v>52.4</c:v>
                </c:pt>
                <c:pt idx="32">
                  <c:v>50.49</c:v>
                </c:pt>
                <c:pt idx="33">
                  <c:v>50.88</c:v>
                </c:pt>
                <c:pt idx="34">
                  <c:v>52.17</c:v>
                </c:pt>
                <c:pt idx="35">
                  <c:v>52.77</c:v>
                </c:pt>
                <c:pt idx="36">
                  <c:v>52.51</c:v>
                </c:pt>
                <c:pt idx="37">
                  <c:v>51.83</c:v>
                </c:pt>
                <c:pt idx="38">
                  <c:v>50.69</c:v>
                </c:pt>
                <c:pt idx="39">
                  <c:v>51.31</c:v>
                </c:pt>
                <c:pt idx="40">
                  <c:v>52.46</c:v>
                </c:pt>
                <c:pt idx="41">
                  <c:v>50.38</c:v>
                </c:pt>
                <c:pt idx="42">
                  <c:v>50.94</c:v>
                </c:pt>
                <c:pt idx="43">
                  <c:v>51.38</c:v>
                </c:pt>
                <c:pt idx="44">
                  <c:v>48.35</c:v>
                </c:pt>
                <c:pt idx="45">
                  <c:v>43.15</c:v>
                </c:pt>
                <c:pt idx="46">
                  <c:v>51.07</c:v>
                </c:pt>
                <c:pt idx="47">
                  <c:v>50.31</c:v>
                </c:pt>
                <c:pt idx="48">
                  <c:v>51.3</c:v>
                </c:pt>
                <c:pt idx="49">
                  <c:v>52.76</c:v>
                </c:pt>
                <c:pt idx="50">
                  <c:v>50.72</c:v>
                </c:pt>
                <c:pt idx="51">
                  <c:v>51.64</c:v>
                </c:pt>
                <c:pt idx="52">
                  <c:v>51.46</c:v>
                </c:pt>
                <c:pt idx="53">
                  <c:v>52</c:v>
                </c:pt>
                <c:pt idx="54">
                  <c:v>44.84</c:v>
                </c:pt>
                <c:pt idx="55">
                  <c:v>50.98</c:v>
                </c:pt>
                <c:pt idx="56">
                  <c:v>50.61</c:v>
                </c:pt>
                <c:pt idx="57">
                  <c:v>51.53</c:v>
                </c:pt>
                <c:pt idx="58">
                  <c:v>51.18</c:v>
                </c:pt>
                <c:pt idx="59">
                  <c:v>50.29</c:v>
                </c:pt>
                <c:pt idx="60">
                  <c:v>52.62</c:v>
                </c:pt>
                <c:pt idx="61">
                  <c:v>50.73</c:v>
                </c:pt>
                <c:pt idx="62">
                  <c:v>51.53</c:v>
                </c:pt>
                <c:pt idx="63">
                  <c:v>50.51</c:v>
                </c:pt>
                <c:pt idx="64">
                  <c:v>50.52</c:v>
                </c:pt>
                <c:pt idx="65">
                  <c:v>46.38</c:v>
                </c:pt>
                <c:pt idx="66">
                  <c:v>51.76</c:v>
                </c:pt>
                <c:pt idx="67">
                  <c:v>51.78</c:v>
                </c:pt>
                <c:pt idx="68">
                  <c:v>51.52</c:v>
                </c:pt>
                <c:pt idx="69">
                  <c:v>50.81</c:v>
                </c:pt>
                <c:pt idx="70">
                  <c:v>51.59</c:v>
                </c:pt>
                <c:pt idx="71">
                  <c:v>48.61</c:v>
                </c:pt>
                <c:pt idx="72">
                  <c:v>50.89</c:v>
                </c:pt>
                <c:pt idx="73">
                  <c:v>52.19</c:v>
                </c:pt>
                <c:pt idx="74">
                  <c:v>50.79</c:v>
                </c:pt>
                <c:pt idx="75">
                  <c:v>52.31</c:v>
                </c:pt>
                <c:pt idx="76">
                  <c:v>49.68</c:v>
                </c:pt>
                <c:pt idx="77">
                  <c:v>50.51</c:v>
                </c:pt>
                <c:pt idx="78">
                  <c:v>51.02</c:v>
                </c:pt>
                <c:pt idx="79">
                  <c:v>51.46</c:v>
                </c:pt>
                <c:pt idx="80">
                  <c:v>46.74</c:v>
                </c:pt>
                <c:pt idx="81">
                  <c:v>51.39</c:v>
                </c:pt>
                <c:pt idx="82">
                  <c:v>51.31</c:v>
                </c:pt>
                <c:pt idx="83">
                  <c:v>51.48</c:v>
                </c:pt>
                <c:pt idx="84">
                  <c:v>50.61</c:v>
                </c:pt>
                <c:pt idx="85">
                  <c:v>51.26</c:v>
                </c:pt>
                <c:pt idx="86">
                  <c:v>46.3</c:v>
                </c:pt>
                <c:pt idx="87">
                  <c:v>51.15</c:v>
                </c:pt>
                <c:pt idx="88">
                  <c:v>51.66</c:v>
                </c:pt>
                <c:pt idx="89">
                  <c:v>45.05</c:v>
                </c:pt>
                <c:pt idx="90">
                  <c:v>51.74</c:v>
                </c:pt>
                <c:pt idx="91">
                  <c:v>51.23</c:v>
                </c:pt>
                <c:pt idx="92">
                  <c:v>48.59</c:v>
                </c:pt>
                <c:pt idx="93">
                  <c:v>47.41</c:v>
                </c:pt>
                <c:pt idx="94">
                  <c:v>51.57</c:v>
                </c:pt>
                <c:pt idx="95">
                  <c:v>51.86</c:v>
                </c:pt>
                <c:pt idx="96">
                  <c:v>48.98</c:v>
                </c:pt>
                <c:pt idx="97">
                  <c:v>45.62</c:v>
                </c:pt>
                <c:pt idx="98">
                  <c:v>47.22</c:v>
                </c:pt>
                <c:pt idx="99">
                  <c:v>52.36</c:v>
                </c:pt>
                <c:pt idx="100">
                  <c:v>50.82</c:v>
                </c:pt>
                <c:pt idx="101">
                  <c:v>52.32</c:v>
                </c:pt>
                <c:pt idx="102">
                  <c:v>46.44</c:v>
                </c:pt>
                <c:pt idx="103">
                  <c:v>44.21</c:v>
                </c:pt>
                <c:pt idx="104">
                  <c:v>44.19</c:v>
                </c:pt>
                <c:pt idx="105">
                  <c:v>44.12</c:v>
                </c:pt>
                <c:pt idx="106">
                  <c:v>46.88</c:v>
                </c:pt>
                <c:pt idx="107">
                  <c:v>45.89</c:v>
                </c:pt>
                <c:pt idx="108">
                  <c:v>50.82</c:v>
                </c:pt>
                <c:pt idx="109">
                  <c:v>48.56</c:v>
                </c:pt>
                <c:pt idx="110">
                  <c:v>43.83</c:v>
                </c:pt>
                <c:pt idx="111">
                  <c:v>45.62</c:v>
                </c:pt>
                <c:pt idx="112">
                  <c:v>47.84</c:v>
                </c:pt>
                <c:pt idx="113">
                  <c:v>48.37</c:v>
                </c:pt>
                <c:pt idx="114">
                  <c:v>44.01</c:v>
                </c:pt>
                <c:pt idx="115">
                  <c:v>52.27</c:v>
                </c:pt>
                <c:pt idx="116">
                  <c:v>50.24</c:v>
                </c:pt>
                <c:pt idx="117">
                  <c:v>50.36</c:v>
                </c:pt>
                <c:pt idx="118">
                  <c:v>52.37</c:v>
                </c:pt>
                <c:pt idx="119">
                  <c:v>46.8</c:v>
                </c:pt>
                <c:pt idx="120">
                  <c:v>47.31</c:v>
                </c:pt>
                <c:pt idx="121">
                  <c:v>45.46</c:v>
                </c:pt>
                <c:pt idx="122">
                  <c:v>51.53</c:v>
                </c:pt>
                <c:pt idx="123">
                  <c:v>43.8</c:v>
                </c:pt>
                <c:pt idx="124">
                  <c:v>52.32</c:v>
                </c:pt>
                <c:pt idx="125">
                  <c:v>51.1</c:v>
                </c:pt>
                <c:pt idx="126">
                  <c:v>48.06</c:v>
                </c:pt>
                <c:pt idx="127">
                  <c:v>52.03</c:v>
                </c:pt>
                <c:pt idx="128">
                  <c:v>47.09</c:v>
                </c:pt>
                <c:pt idx="129">
                  <c:v>52.36</c:v>
                </c:pt>
                <c:pt idx="130">
                  <c:v>51.43</c:v>
                </c:pt>
                <c:pt idx="131">
                  <c:v>50.92</c:v>
                </c:pt>
                <c:pt idx="132">
                  <c:v>50.94</c:v>
                </c:pt>
                <c:pt idx="133">
                  <c:v>46.77</c:v>
                </c:pt>
                <c:pt idx="134">
                  <c:v>45.62</c:v>
                </c:pt>
                <c:pt idx="135">
                  <c:v>50.82</c:v>
                </c:pt>
                <c:pt idx="136">
                  <c:v>51.37</c:v>
                </c:pt>
                <c:pt idx="137">
                  <c:v>52.5</c:v>
                </c:pt>
                <c:pt idx="138">
                  <c:v>44.86</c:v>
                </c:pt>
                <c:pt idx="139">
                  <c:v>48.38</c:v>
                </c:pt>
                <c:pt idx="140">
                  <c:v>44.67</c:v>
                </c:pt>
                <c:pt idx="141">
                  <c:v>49.11</c:v>
                </c:pt>
                <c:pt idx="142">
                  <c:v>46.25</c:v>
                </c:pt>
                <c:pt idx="143">
                  <c:v>44.42</c:v>
                </c:pt>
                <c:pt idx="144">
                  <c:v>51.38</c:v>
                </c:pt>
                <c:pt idx="145">
                  <c:v>49.53</c:v>
                </c:pt>
                <c:pt idx="146">
                  <c:v>46.89</c:v>
                </c:pt>
                <c:pt idx="147">
                  <c:v>47.73</c:v>
                </c:pt>
                <c:pt idx="148">
                  <c:v>51.03</c:v>
                </c:pt>
                <c:pt idx="149">
                  <c:v>46.08</c:v>
                </c:pt>
                <c:pt idx="150">
                  <c:v>50.11</c:v>
                </c:pt>
                <c:pt idx="151">
                  <c:v>50.45</c:v>
                </c:pt>
                <c:pt idx="152">
                  <c:v>43.55</c:v>
                </c:pt>
                <c:pt idx="153">
                  <c:v>47.42</c:v>
                </c:pt>
                <c:pt idx="154">
                  <c:v>43.9</c:v>
                </c:pt>
                <c:pt idx="155">
                  <c:v>48.03</c:v>
                </c:pt>
                <c:pt idx="156">
                  <c:v>46.81</c:v>
                </c:pt>
                <c:pt idx="157">
                  <c:v>44.91</c:v>
                </c:pt>
                <c:pt idx="158">
                  <c:v>47.72</c:v>
                </c:pt>
                <c:pt idx="159">
                  <c:v>43.85</c:v>
                </c:pt>
                <c:pt idx="160">
                  <c:v>46.43</c:v>
                </c:pt>
                <c:pt idx="161">
                  <c:v>51.17</c:v>
                </c:pt>
                <c:pt idx="162">
                  <c:v>51.59</c:v>
                </c:pt>
                <c:pt idx="163">
                  <c:v>43.7</c:v>
                </c:pt>
                <c:pt idx="164">
                  <c:v>49.14</c:v>
                </c:pt>
                <c:pt idx="165">
                  <c:v>48.85</c:v>
                </c:pt>
                <c:pt idx="166">
                  <c:v>46.78</c:v>
                </c:pt>
                <c:pt idx="167">
                  <c:v>51.26</c:v>
                </c:pt>
                <c:pt idx="168">
                  <c:v>45.98</c:v>
                </c:pt>
                <c:pt idx="169">
                  <c:v>49.12</c:v>
                </c:pt>
                <c:pt idx="170">
                  <c:v>48.41</c:v>
                </c:pt>
                <c:pt idx="171">
                  <c:v>45.05</c:v>
                </c:pt>
                <c:pt idx="172">
                  <c:v>46.16</c:v>
                </c:pt>
                <c:pt idx="173">
                  <c:v>49.54</c:v>
                </c:pt>
                <c:pt idx="174">
                  <c:v>46.73</c:v>
                </c:pt>
                <c:pt idx="175">
                  <c:v>46.08</c:v>
                </c:pt>
                <c:pt idx="176">
                  <c:v>46.21</c:v>
                </c:pt>
                <c:pt idx="177">
                  <c:v>48.09</c:v>
                </c:pt>
                <c:pt idx="178">
                  <c:v>48.27</c:v>
                </c:pt>
                <c:pt idx="179">
                  <c:v>45.62</c:v>
                </c:pt>
                <c:pt idx="180">
                  <c:v>45.82</c:v>
                </c:pt>
                <c:pt idx="181">
                  <c:v>45.51</c:v>
                </c:pt>
                <c:pt idx="182">
                  <c:v>43.68</c:v>
                </c:pt>
                <c:pt idx="183">
                  <c:v>47.4</c:v>
                </c:pt>
                <c:pt idx="184">
                  <c:v>47.23</c:v>
                </c:pt>
                <c:pt idx="185">
                  <c:v>43.59</c:v>
                </c:pt>
                <c:pt idx="186">
                  <c:v>52.4</c:v>
                </c:pt>
                <c:pt idx="187">
                  <c:v>51.93</c:v>
                </c:pt>
                <c:pt idx="188">
                  <c:v>43.9</c:v>
                </c:pt>
                <c:pt idx="189">
                  <c:v>46.65</c:v>
                </c:pt>
                <c:pt idx="190">
                  <c:v>44.06</c:v>
                </c:pt>
                <c:pt idx="191">
                  <c:v>50.56</c:v>
                </c:pt>
                <c:pt idx="192">
                  <c:v>44.67</c:v>
                </c:pt>
                <c:pt idx="193">
                  <c:v>45.53</c:v>
                </c:pt>
                <c:pt idx="194">
                  <c:v>48.42</c:v>
                </c:pt>
                <c:pt idx="195">
                  <c:v>52.26</c:v>
                </c:pt>
                <c:pt idx="196">
                  <c:v>46.71</c:v>
                </c:pt>
                <c:pt idx="197">
                  <c:v>45.51</c:v>
                </c:pt>
                <c:pt idx="198">
                  <c:v>44.01</c:v>
                </c:pt>
                <c:pt idx="199">
                  <c:v>44.02</c:v>
                </c:pt>
                <c:pt idx="200">
                  <c:v>46.88</c:v>
                </c:pt>
                <c:pt idx="201">
                  <c:v>44.73</c:v>
                </c:pt>
                <c:pt idx="202">
                  <c:v>46.7</c:v>
                </c:pt>
                <c:pt idx="203">
                  <c:v>48.25</c:v>
                </c:pt>
                <c:pt idx="204">
                  <c:v>44.24</c:v>
                </c:pt>
                <c:pt idx="205">
                  <c:v>44.09</c:v>
                </c:pt>
                <c:pt idx="206">
                  <c:v>44.21</c:v>
                </c:pt>
                <c:pt idx="207">
                  <c:v>48.97</c:v>
                </c:pt>
                <c:pt idx="208">
                  <c:v>51.36</c:v>
                </c:pt>
                <c:pt idx="209">
                  <c:v>51.26</c:v>
                </c:pt>
                <c:pt idx="210">
                  <c:v>47.77</c:v>
                </c:pt>
                <c:pt idx="211">
                  <c:v>47.89</c:v>
                </c:pt>
                <c:pt idx="212">
                  <c:v>46.38</c:v>
                </c:pt>
                <c:pt idx="213">
                  <c:v>46.82</c:v>
                </c:pt>
                <c:pt idx="214">
                  <c:v>48.9</c:v>
                </c:pt>
                <c:pt idx="215">
                  <c:v>44.77</c:v>
                </c:pt>
                <c:pt idx="216">
                  <c:v>47.65</c:v>
                </c:pt>
                <c:pt idx="217">
                  <c:v>43.7</c:v>
                </c:pt>
                <c:pt idx="218">
                  <c:v>46.95</c:v>
                </c:pt>
                <c:pt idx="219">
                  <c:v>51.75</c:v>
                </c:pt>
                <c:pt idx="220">
                  <c:v>51.27</c:v>
                </c:pt>
                <c:pt idx="221">
                  <c:v>43.67</c:v>
                </c:pt>
                <c:pt idx="222">
                  <c:v>48.33</c:v>
                </c:pt>
                <c:pt idx="223">
                  <c:v>48.29</c:v>
                </c:pt>
                <c:pt idx="224">
                  <c:v>51.17</c:v>
                </c:pt>
                <c:pt idx="225">
                  <c:v>48.2</c:v>
                </c:pt>
                <c:pt idx="226">
                  <c:v>43.89</c:v>
                </c:pt>
                <c:pt idx="227">
                  <c:v>46.25</c:v>
                </c:pt>
                <c:pt idx="228">
                  <c:v>47.79</c:v>
                </c:pt>
                <c:pt idx="229">
                  <c:v>49.1</c:v>
                </c:pt>
                <c:pt idx="230">
                  <c:v>43.9</c:v>
                </c:pt>
                <c:pt idx="231">
                  <c:v>52.04</c:v>
                </c:pt>
                <c:pt idx="232">
                  <c:v>44.91</c:v>
                </c:pt>
                <c:pt idx="233">
                  <c:v>46.72</c:v>
                </c:pt>
                <c:pt idx="234">
                  <c:v>48.82</c:v>
                </c:pt>
                <c:pt idx="235">
                  <c:v>47.24</c:v>
                </c:pt>
                <c:pt idx="236">
                  <c:v>48.16</c:v>
                </c:pt>
                <c:pt idx="237">
                  <c:v>47.89</c:v>
                </c:pt>
                <c:pt idx="238">
                  <c:v>49.55</c:v>
                </c:pt>
                <c:pt idx="239">
                  <c:v>47.54</c:v>
                </c:pt>
                <c:pt idx="240">
                  <c:v>50.99</c:v>
                </c:pt>
                <c:pt idx="241">
                  <c:v>46.82</c:v>
                </c:pt>
                <c:pt idx="242">
                  <c:v>49.89</c:v>
                </c:pt>
                <c:pt idx="243">
                  <c:v>48.38</c:v>
                </c:pt>
                <c:pt idx="244">
                  <c:v>51.35</c:v>
                </c:pt>
                <c:pt idx="245">
                  <c:v>44.82</c:v>
                </c:pt>
                <c:pt idx="246">
                  <c:v>43.47</c:v>
                </c:pt>
                <c:pt idx="247">
                  <c:v>46.69</c:v>
                </c:pt>
                <c:pt idx="248">
                  <c:v>44.93</c:v>
                </c:pt>
                <c:pt idx="249">
                  <c:v>48.45</c:v>
                </c:pt>
                <c:pt idx="250">
                  <c:v>50.31</c:v>
                </c:pt>
                <c:pt idx="251">
                  <c:v>49.01</c:v>
                </c:pt>
                <c:pt idx="252">
                  <c:v>45.08</c:v>
                </c:pt>
                <c:pt idx="253">
                  <c:v>51.47</c:v>
                </c:pt>
                <c:pt idx="254">
                  <c:v>44.27</c:v>
                </c:pt>
                <c:pt idx="255">
                  <c:v>46.19</c:v>
                </c:pt>
                <c:pt idx="256">
                  <c:v>47.53</c:v>
                </c:pt>
                <c:pt idx="257">
                  <c:v>48.48</c:v>
                </c:pt>
                <c:pt idx="258">
                  <c:v>50.12</c:v>
                </c:pt>
                <c:pt idx="259">
                  <c:v>48.81</c:v>
                </c:pt>
                <c:pt idx="260">
                  <c:v>47.61</c:v>
                </c:pt>
                <c:pt idx="261">
                  <c:v>47.84</c:v>
                </c:pt>
                <c:pt idx="262">
                  <c:v>46.9</c:v>
                </c:pt>
                <c:pt idx="263">
                  <c:v>46.29</c:v>
                </c:pt>
                <c:pt idx="264">
                  <c:v>47.54</c:v>
                </c:pt>
                <c:pt idx="265">
                  <c:v>50.57</c:v>
                </c:pt>
                <c:pt idx="266">
                  <c:v>47.37</c:v>
                </c:pt>
                <c:pt idx="267">
                  <c:v>51.33</c:v>
                </c:pt>
                <c:pt idx="268">
                  <c:v>47.23</c:v>
                </c:pt>
                <c:pt idx="269">
                  <c:v>44.67</c:v>
                </c:pt>
                <c:pt idx="270">
                  <c:v>46.62</c:v>
                </c:pt>
                <c:pt idx="271">
                  <c:v>47.42</c:v>
                </c:pt>
                <c:pt idx="272">
                  <c:v>50.49</c:v>
                </c:pt>
                <c:pt idx="273">
                  <c:v>46.67</c:v>
                </c:pt>
                <c:pt idx="274">
                  <c:v>50.25</c:v>
                </c:pt>
                <c:pt idx="275">
                  <c:v>47.58</c:v>
                </c:pt>
                <c:pt idx="276">
                  <c:v>47.19</c:v>
                </c:pt>
                <c:pt idx="277">
                  <c:v>46.33</c:v>
                </c:pt>
                <c:pt idx="278">
                  <c:v>47.36</c:v>
                </c:pt>
                <c:pt idx="279">
                  <c:v>44.75</c:v>
                </c:pt>
                <c:pt idx="280">
                  <c:v>47.2</c:v>
                </c:pt>
                <c:pt idx="281">
                  <c:v>48.16</c:v>
                </c:pt>
                <c:pt idx="282">
                  <c:v>45.98</c:v>
                </c:pt>
                <c:pt idx="283">
                  <c:v>48.45</c:v>
                </c:pt>
                <c:pt idx="284">
                  <c:v>48.86</c:v>
                </c:pt>
                <c:pt idx="285">
                  <c:v>47.01</c:v>
                </c:pt>
                <c:pt idx="286">
                  <c:v>46.35</c:v>
                </c:pt>
                <c:pt idx="287">
                  <c:v>48.52</c:v>
                </c:pt>
                <c:pt idx="288">
                  <c:v>44.82</c:v>
                </c:pt>
                <c:pt idx="289">
                  <c:v>45.93</c:v>
                </c:pt>
                <c:pt idx="290">
                  <c:v>47.77</c:v>
                </c:pt>
                <c:pt idx="291">
                  <c:v>45.94</c:v>
                </c:pt>
                <c:pt idx="292">
                  <c:v>48.24</c:v>
                </c:pt>
                <c:pt idx="293">
                  <c:v>47.22</c:v>
                </c:pt>
                <c:pt idx="294">
                  <c:v>47.75</c:v>
                </c:pt>
                <c:pt idx="295">
                  <c:v>44.75</c:v>
                </c:pt>
                <c:pt idx="296">
                  <c:v>47.09</c:v>
                </c:pt>
                <c:pt idx="297">
                  <c:v>43.58</c:v>
                </c:pt>
                <c:pt idx="298">
                  <c:v>51.45</c:v>
                </c:pt>
                <c:pt idx="299">
                  <c:v>46.36</c:v>
                </c:pt>
                <c:pt idx="300">
                  <c:v>47.89</c:v>
                </c:pt>
                <c:pt idx="301">
                  <c:v>46.7</c:v>
                </c:pt>
                <c:pt idx="302">
                  <c:v>51.12</c:v>
                </c:pt>
                <c:pt idx="303">
                  <c:v>49.55</c:v>
                </c:pt>
                <c:pt idx="304">
                  <c:v>51.28</c:v>
                </c:pt>
                <c:pt idx="305">
                  <c:v>46.34</c:v>
                </c:pt>
                <c:pt idx="306">
                  <c:v>51.5</c:v>
                </c:pt>
                <c:pt idx="307">
                  <c:v>46.08</c:v>
                </c:pt>
                <c:pt idx="308">
                  <c:v>51.49</c:v>
                </c:pt>
                <c:pt idx="309">
                  <c:v>47.26</c:v>
                </c:pt>
                <c:pt idx="310">
                  <c:v>51.26</c:v>
                </c:pt>
                <c:pt idx="311">
                  <c:v>46.22</c:v>
                </c:pt>
                <c:pt idx="312">
                  <c:v>43.82</c:v>
                </c:pt>
                <c:pt idx="313">
                  <c:v>48.38</c:v>
                </c:pt>
                <c:pt idx="314">
                  <c:v>46.41</c:v>
                </c:pt>
                <c:pt idx="315">
                  <c:v>47.5</c:v>
                </c:pt>
                <c:pt idx="316">
                  <c:v>46.41</c:v>
                </c:pt>
                <c:pt idx="317">
                  <c:v>44.57</c:v>
                </c:pt>
                <c:pt idx="318">
                  <c:v>46.11</c:v>
                </c:pt>
                <c:pt idx="319">
                  <c:v>50.64</c:v>
                </c:pt>
                <c:pt idx="320">
                  <c:v>48.4</c:v>
                </c:pt>
                <c:pt idx="321">
                  <c:v>46.78</c:v>
                </c:pt>
                <c:pt idx="322">
                  <c:v>49.84</c:v>
                </c:pt>
                <c:pt idx="323">
                  <c:v>46.48</c:v>
                </c:pt>
                <c:pt idx="324">
                  <c:v>49.73</c:v>
                </c:pt>
                <c:pt idx="325">
                  <c:v>48.19</c:v>
                </c:pt>
                <c:pt idx="326">
                  <c:v>46.79</c:v>
                </c:pt>
                <c:pt idx="327">
                  <c:v>44.57</c:v>
                </c:pt>
                <c:pt idx="328">
                  <c:v>50.77</c:v>
                </c:pt>
                <c:pt idx="329">
                  <c:v>46.16</c:v>
                </c:pt>
                <c:pt idx="330">
                  <c:v>46.66</c:v>
                </c:pt>
                <c:pt idx="331">
                  <c:v>49</c:v>
                </c:pt>
                <c:pt idx="332">
                  <c:v>46.28</c:v>
                </c:pt>
                <c:pt idx="333">
                  <c:v>46.2</c:v>
                </c:pt>
                <c:pt idx="334">
                  <c:v>50.83</c:v>
                </c:pt>
                <c:pt idx="335">
                  <c:v>46.73</c:v>
                </c:pt>
                <c:pt idx="336">
                  <c:v>48.78</c:v>
                </c:pt>
                <c:pt idx="337">
                  <c:v>51.2</c:v>
                </c:pt>
                <c:pt idx="338">
                  <c:v>47.46</c:v>
                </c:pt>
                <c:pt idx="339">
                  <c:v>48.01</c:v>
                </c:pt>
                <c:pt idx="340">
                  <c:v>48.71</c:v>
                </c:pt>
                <c:pt idx="341">
                  <c:v>48.94</c:v>
                </c:pt>
                <c:pt idx="342">
                  <c:v>44.95</c:v>
                </c:pt>
                <c:pt idx="343">
                  <c:v>48.49</c:v>
                </c:pt>
                <c:pt idx="344">
                  <c:v>46.89</c:v>
                </c:pt>
                <c:pt idx="345">
                  <c:v>46.79</c:v>
                </c:pt>
                <c:pt idx="346">
                  <c:v>48.34</c:v>
                </c:pt>
                <c:pt idx="347">
                  <c:v>48.34</c:v>
                </c:pt>
                <c:pt idx="348">
                  <c:v>45.47</c:v>
                </c:pt>
                <c:pt idx="349">
                  <c:v>49.53</c:v>
                </c:pt>
                <c:pt idx="350">
                  <c:v>46.34</c:v>
                </c:pt>
                <c:pt idx="351">
                  <c:v>46.9</c:v>
                </c:pt>
                <c:pt idx="352">
                  <c:v>46.41</c:v>
                </c:pt>
                <c:pt idx="353">
                  <c:v>47.37</c:v>
                </c:pt>
                <c:pt idx="354">
                  <c:v>48.43</c:v>
                </c:pt>
                <c:pt idx="355">
                  <c:v>46.29</c:v>
                </c:pt>
                <c:pt idx="356">
                  <c:v>47.33</c:v>
                </c:pt>
                <c:pt idx="357">
                  <c:v>43.15</c:v>
                </c:pt>
                <c:pt idx="358">
                  <c:v>45.6</c:v>
                </c:pt>
                <c:pt idx="359">
                  <c:v>44.95</c:v>
                </c:pt>
                <c:pt idx="360">
                  <c:v>47.81</c:v>
                </c:pt>
                <c:pt idx="361">
                  <c:v>48.28</c:v>
                </c:pt>
                <c:pt idx="362">
                  <c:v>51.02</c:v>
                </c:pt>
                <c:pt idx="363">
                  <c:v>47.09</c:v>
                </c:pt>
                <c:pt idx="364">
                  <c:v>50.6</c:v>
                </c:pt>
                <c:pt idx="365">
                  <c:v>48.44</c:v>
                </c:pt>
                <c:pt idx="366">
                  <c:v>46.71</c:v>
                </c:pt>
                <c:pt idx="367">
                  <c:v>48.84</c:v>
                </c:pt>
                <c:pt idx="368">
                  <c:v>47.93</c:v>
                </c:pt>
                <c:pt idx="369">
                  <c:v>44.86</c:v>
                </c:pt>
                <c:pt idx="370">
                  <c:v>49.07</c:v>
                </c:pt>
                <c:pt idx="371">
                  <c:v>46.4</c:v>
                </c:pt>
                <c:pt idx="372">
                  <c:v>46.86</c:v>
                </c:pt>
                <c:pt idx="373">
                  <c:v>47.73</c:v>
                </c:pt>
                <c:pt idx="374">
                  <c:v>46.54</c:v>
                </c:pt>
                <c:pt idx="375">
                  <c:v>46.61</c:v>
                </c:pt>
                <c:pt idx="376">
                  <c:v>46.66</c:v>
                </c:pt>
                <c:pt idx="377">
                  <c:v>47.69</c:v>
                </c:pt>
                <c:pt idx="378">
                  <c:v>45.94</c:v>
                </c:pt>
                <c:pt idx="379">
                  <c:v>47.74</c:v>
                </c:pt>
                <c:pt idx="380">
                  <c:v>45.91</c:v>
                </c:pt>
                <c:pt idx="381">
                  <c:v>48.1</c:v>
                </c:pt>
                <c:pt idx="382">
                  <c:v>47.96</c:v>
                </c:pt>
                <c:pt idx="383">
                  <c:v>45.62</c:v>
                </c:pt>
                <c:pt idx="384">
                  <c:v>47.58</c:v>
                </c:pt>
                <c:pt idx="385">
                  <c:v>47.74</c:v>
                </c:pt>
                <c:pt idx="386">
                  <c:v>47.73</c:v>
                </c:pt>
                <c:pt idx="387">
                  <c:v>48.64</c:v>
                </c:pt>
                <c:pt idx="388">
                  <c:v>47.44</c:v>
                </c:pt>
                <c:pt idx="389">
                  <c:v>46.68</c:v>
                </c:pt>
                <c:pt idx="390">
                  <c:v>48.86</c:v>
                </c:pt>
                <c:pt idx="391">
                  <c:v>48.29</c:v>
                </c:pt>
                <c:pt idx="392">
                  <c:v>46.7</c:v>
                </c:pt>
                <c:pt idx="393">
                  <c:v>46.12</c:v>
                </c:pt>
                <c:pt idx="394">
                  <c:v>48.82</c:v>
                </c:pt>
                <c:pt idx="395">
                  <c:v>48.08</c:v>
                </c:pt>
                <c:pt idx="396">
                  <c:v>51.11</c:v>
                </c:pt>
                <c:pt idx="397">
                  <c:v>47.55</c:v>
                </c:pt>
                <c:pt idx="398">
                  <c:v>48.81</c:v>
                </c:pt>
                <c:pt idx="399">
                  <c:v>48.64</c:v>
                </c:pt>
                <c:pt idx="400">
                  <c:v>47.56</c:v>
                </c:pt>
                <c:pt idx="401">
                  <c:v>46.39</c:v>
                </c:pt>
                <c:pt idx="402">
                  <c:v>46.48</c:v>
                </c:pt>
                <c:pt idx="403">
                  <c:v>48.51</c:v>
                </c:pt>
                <c:pt idx="404">
                  <c:v>51.8</c:v>
                </c:pt>
                <c:pt idx="405">
                  <c:v>48.45</c:v>
                </c:pt>
                <c:pt idx="406">
                  <c:v>49.81</c:v>
                </c:pt>
                <c:pt idx="407">
                  <c:v>46.48</c:v>
                </c:pt>
                <c:pt idx="408">
                  <c:v>49.39</c:v>
                </c:pt>
                <c:pt idx="409">
                  <c:v>47.64</c:v>
                </c:pt>
                <c:pt idx="410">
                  <c:v>48.28</c:v>
                </c:pt>
                <c:pt idx="411">
                  <c:v>48.82</c:v>
                </c:pt>
                <c:pt idx="412">
                  <c:v>47.51</c:v>
                </c:pt>
                <c:pt idx="413">
                  <c:v>48.83</c:v>
                </c:pt>
                <c:pt idx="414">
                  <c:v>46.84</c:v>
                </c:pt>
                <c:pt idx="415">
                  <c:v>46.26</c:v>
                </c:pt>
                <c:pt idx="416">
                  <c:v>47.17</c:v>
                </c:pt>
                <c:pt idx="417">
                  <c:v>47.74</c:v>
                </c:pt>
                <c:pt idx="418">
                  <c:v>50.07</c:v>
                </c:pt>
                <c:pt idx="419">
                  <c:v>46.76</c:v>
                </c:pt>
                <c:pt idx="420">
                  <c:v>46.21</c:v>
                </c:pt>
                <c:pt idx="421">
                  <c:v>50.71</c:v>
                </c:pt>
                <c:pt idx="422">
                  <c:v>45.14</c:v>
                </c:pt>
                <c:pt idx="423">
                  <c:v>46.26</c:v>
                </c:pt>
                <c:pt idx="424">
                  <c:v>50.81</c:v>
                </c:pt>
                <c:pt idx="425">
                  <c:v>45.98</c:v>
                </c:pt>
                <c:pt idx="426">
                  <c:v>47.7</c:v>
                </c:pt>
                <c:pt idx="427">
                  <c:v>51</c:v>
                </c:pt>
                <c:pt idx="428">
                  <c:v>46.95</c:v>
                </c:pt>
                <c:pt idx="429">
                  <c:v>48.64</c:v>
                </c:pt>
                <c:pt idx="430">
                  <c:v>51.51</c:v>
                </c:pt>
                <c:pt idx="431">
                  <c:v>49.86</c:v>
                </c:pt>
                <c:pt idx="432">
                  <c:v>47.52</c:v>
                </c:pt>
                <c:pt idx="433">
                  <c:v>50.8</c:v>
                </c:pt>
                <c:pt idx="434">
                  <c:v>47.45</c:v>
                </c:pt>
                <c:pt idx="435">
                  <c:v>46.6</c:v>
                </c:pt>
                <c:pt idx="436">
                  <c:v>44.05</c:v>
                </c:pt>
                <c:pt idx="437">
                  <c:v>47.6</c:v>
                </c:pt>
                <c:pt idx="438">
                  <c:v>49.6</c:v>
                </c:pt>
                <c:pt idx="439">
                  <c:v>51.07</c:v>
                </c:pt>
                <c:pt idx="440">
                  <c:v>47.27</c:v>
                </c:pt>
                <c:pt idx="441">
                  <c:v>48.03</c:v>
                </c:pt>
                <c:pt idx="442">
                  <c:v>43.84</c:v>
                </c:pt>
                <c:pt idx="443">
                  <c:v>48.84</c:v>
                </c:pt>
                <c:pt idx="444">
                  <c:v>47.4</c:v>
                </c:pt>
                <c:pt idx="445">
                  <c:v>48.83</c:v>
                </c:pt>
                <c:pt idx="446">
                  <c:v>48.36</c:v>
                </c:pt>
                <c:pt idx="447">
                  <c:v>46.27</c:v>
                </c:pt>
                <c:pt idx="448">
                  <c:v>46.73</c:v>
                </c:pt>
                <c:pt idx="449">
                  <c:v>47.47</c:v>
                </c:pt>
                <c:pt idx="450">
                  <c:v>47.45</c:v>
                </c:pt>
                <c:pt idx="451">
                  <c:v>48.7</c:v>
                </c:pt>
                <c:pt idx="452">
                  <c:v>47.67</c:v>
                </c:pt>
                <c:pt idx="453">
                  <c:v>46.6</c:v>
                </c:pt>
                <c:pt idx="454">
                  <c:v>49.08</c:v>
                </c:pt>
                <c:pt idx="455">
                  <c:v>50.8</c:v>
                </c:pt>
                <c:pt idx="456">
                  <c:v>48.87</c:v>
                </c:pt>
                <c:pt idx="457">
                  <c:v>47.5</c:v>
                </c:pt>
                <c:pt idx="458">
                  <c:v>48.79</c:v>
                </c:pt>
                <c:pt idx="459">
                  <c:v>49.5</c:v>
                </c:pt>
                <c:pt idx="460">
                  <c:v>46.58</c:v>
                </c:pt>
                <c:pt idx="461">
                  <c:v>46.48</c:v>
                </c:pt>
                <c:pt idx="462">
                  <c:v>50.56</c:v>
                </c:pt>
                <c:pt idx="463">
                  <c:v>44.74</c:v>
                </c:pt>
                <c:pt idx="464">
                  <c:v>46.53</c:v>
                </c:pt>
                <c:pt idx="465">
                  <c:v>49.02</c:v>
                </c:pt>
                <c:pt idx="466">
                  <c:v>46.04</c:v>
                </c:pt>
                <c:pt idx="467">
                  <c:v>47.79</c:v>
                </c:pt>
                <c:pt idx="468">
                  <c:v>49.05</c:v>
                </c:pt>
                <c:pt idx="469">
                  <c:v>49.03</c:v>
                </c:pt>
                <c:pt idx="470">
                  <c:v>47.02</c:v>
                </c:pt>
                <c:pt idx="471">
                  <c:v>50.41</c:v>
                </c:pt>
                <c:pt idx="472">
                  <c:v>49.6</c:v>
                </c:pt>
                <c:pt idx="473">
                  <c:v>47.64</c:v>
                </c:pt>
                <c:pt idx="474">
                  <c:v>45.91</c:v>
                </c:pt>
                <c:pt idx="475">
                  <c:v>48.17</c:v>
                </c:pt>
                <c:pt idx="476">
                  <c:v>47.15</c:v>
                </c:pt>
                <c:pt idx="477">
                  <c:v>51.41</c:v>
                </c:pt>
                <c:pt idx="478">
                  <c:v>48.99</c:v>
                </c:pt>
                <c:pt idx="479">
                  <c:v>47.52</c:v>
                </c:pt>
                <c:pt idx="480">
                  <c:v>46.73</c:v>
                </c:pt>
                <c:pt idx="481">
                  <c:v>46.78</c:v>
                </c:pt>
                <c:pt idx="482">
                  <c:v>50.4</c:v>
                </c:pt>
                <c:pt idx="483">
                  <c:v>49.23</c:v>
                </c:pt>
                <c:pt idx="484">
                  <c:v>46.22</c:v>
                </c:pt>
                <c:pt idx="485">
                  <c:v>47.51</c:v>
                </c:pt>
                <c:pt idx="486">
                  <c:v>46.66</c:v>
                </c:pt>
                <c:pt idx="487">
                  <c:v>46.61</c:v>
                </c:pt>
                <c:pt idx="488">
                  <c:v>44.63</c:v>
                </c:pt>
                <c:pt idx="489">
                  <c:v>51.69</c:v>
                </c:pt>
                <c:pt idx="490">
                  <c:v>46.08</c:v>
                </c:pt>
                <c:pt idx="491">
                  <c:v>51.67</c:v>
                </c:pt>
                <c:pt idx="492">
                  <c:v>50.38</c:v>
                </c:pt>
                <c:pt idx="493">
                  <c:v>48.34</c:v>
                </c:pt>
                <c:pt idx="494">
                  <c:v>47.49</c:v>
                </c:pt>
                <c:pt idx="495">
                  <c:v>51.8</c:v>
                </c:pt>
                <c:pt idx="496">
                  <c:v>49.1</c:v>
                </c:pt>
                <c:pt idx="497">
                  <c:v>45.82</c:v>
                </c:pt>
                <c:pt idx="498">
                  <c:v>49.76</c:v>
                </c:pt>
                <c:pt idx="499">
                  <c:v>45.45</c:v>
                </c:pt>
                <c:pt idx="500">
                  <c:v>48.83</c:v>
                </c:pt>
                <c:pt idx="501">
                  <c:v>48.51</c:v>
                </c:pt>
                <c:pt idx="502">
                  <c:v>50.18</c:v>
                </c:pt>
                <c:pt idx="503">
                  <c:v>46.71</c:v>
                </c:pt>
                <c:pt idx="504">
                  <c:v>45.47</c:v>
                </c:pt>
                <c:pt idx="505">
                  <c:v>49.44</c:v>
                </c:pt>
                <c:pt idx="506">
                  <c:v>51.8</c:v>
                </c:pt>
                <c:pt idx="507">
                  <c:v>47.74</c:v>
                </c:pt>
                <c:pt idx="508">
                  <c:v>49.53</c:v>
                </c:pt>
                <c:pt idx="509">
                  <c:v>47.97</c:v>
                </c:pt>
                <c:pt idx="510">
                  <c:v>47.15</c:v>
                </c:pt>
                <c:pt idx="511">
                  <c:v>50.55</c:v>
                </c:pt>
                <c:pt idx="512">
                  <c:v>48.57</c:v>
                </c:pt>
                <c:pt idx="513">
                  <c:v>46.73</c:v>
                </c:pt>
                <c:pt idx="514">
                  <c:v>48.65</c:v>
                </c:pt>
                <c:pt idx="515">
                  <c:v>46.68</c:v>
                </c:pt>
                <c:pt idx="516">
                  <c:v>45.88</c:v>
                </c:pt>
                <c:pt idx="517">
                  <c:v>47.36</c:v>
                </c:pt>
                <c:pt idx="518">
                  <c:v>46.31</c:v>
                </c:pt>
                <c:pt idx="519">
                  <c:v>48.13</c:v>
                </c:pt>
                <c:pt idx="520">
                  <c:v>49.56</c:v>
                </c:pt>
                <c:pt idx="521">
                  <c:v>47.13</c:v>
                </c:pt>
                <c:pt idx="522">
                  <c:v>46.88</c:v>
                </c:pt>
                <c:pt idx="523">
                  <c:v>48.27</c:v>
                </c:pt>
                <c:pt idx="524">
                  <c:v>46.8</c:v>
                </c:pt>
                <c:pt idx="525">
                  <c:v>48.99</c:v>
                </c:pt>
                <c:pt idx="526">
                  <c:v>45.47</c:v>
                </c:pt>
                <c:pt idx="527">
                  <c:v>45.47</c:v>
                </c:pt>
                <c:pt idx="528">
                  <c:v>51</c:v>
                </c:pt>
                <c:pt idx="529">
                  <c:v>46.55</c:v>
                </c:pt>
                <c:pt idx="530">
                  <c:v>48.2</c:v>
                </c:pt>
                <c:pt idx="531">
                  <c:v>49.35</c:v>
                </c:pt>
                <c:pt idx="532">
                  <c:v>46.75</c:v>
                </c:pt>
                <c:pt idx="533">
                  <c:v>46.08</c:v>
                </c:pt>
                <c:pt idx="534">
                  <c:v>47.77</c:v>
                </c:pt>
                <c:pt idx="535">
                  <c:v>49.11</c:v>
                </c:pt>
                <c:pt idx="536">
                  <c:v>50.82</c:v>
                </c:pt>
                <c:pt idx="537">
                  <c:v>48.36</c:v>
                </c:pt>
                <c:pt idx="538">
                  <c:v>47.58</c:v>
                </c:pt>
                <c:pt idx="539">
                  <c:v>46.36</c:v>
                </c:pt>
                <c:pt idx="540">
                  <c:v>52.01</c:v>
                </c:pt>
                <c:pt idx="541">
                  <c:v>47.6</c:v>
                </c:pt>
                <c:pt idx="542">
                  <c:v>48.14</c:v>
                </c:pt>
                <c:pt idx="543">
                  <c:v>51.46</c:v>
                </c:pt>
                <c:pt idx="544">
                  <c:v>47.74</c:v>
                </c:pt>
                <c:pt idx="545">
                  <c:v>50.15</c:v>
                </c:pt>
                <c:pt idx="546">
                  <c:v>50.61</c:v>
                </c:pt>
                <c:pt idx="547">
                  <c:v>46.28</c:v>
                </c:pt>
                <c:pt idx="548">
                  <c:v>47.75</c:v>
                </c:pt>
                <c:pt idx="549">
                  <c:v>47.61</c:v>
                </c:pt>
                <c:pt idx="550">
                  <c:v>49.5</c:v>
                </c:pt>
                <c:pt idx="551">
                  <c:v>46</c:v>
                </c:pt>
                <c:pt idx="552">
                  <c:v>50.42</c:v>
                </c:pt>
                <c:pt idx="553">
                  <c:v>47.44</c:v>
                </c:pt>
                <c:pt idx="554">
                  <c:v>46.73</c:v>
                </c:pt>
                <c:pt idx="555">
                  <c:v>48.62</c:v>
                </c:pt>
                <c:pt idx="556">
                  <c:v>49.79</c:v>
                </c:pt>
                <c:pt idx="557">
                  <c:v>45.83</c:v>
                </c:pt>
                <c:pt idx="558">
                  <c:v>47.36</c:v>
                </c:pt>
                <c:pt idx="559">
                  <c:v>47.83</c:v>
                </c:pt>
                <c:pt idx="560">
                  <c:v>49.39</c:v>
                </c:pt>
                <c:pt idx="561">
                  <c:v>47.07</c:v>
                </c:pt>
                <c:pt idx="562">
                  <c:v>49.04</c:v>
                </c:pt>
                <c:pt idx="563">
                  <c:v>48.94</c:v>
                </c:pt>
                <c:pt idx="564">
                  <c:v>43.84</c:v>
                </c:pt>
                <c:pt idx="565">
                  <c:v>51.98</c:v>
                </c:pt>
                <c:pt idx="566">
                  <c:v>47.67</c:v>
                </c:pt>
                <c:pt idx="567">
                  <c:v>47.08</c:v>
                </c:pt>
                <c:pt idx="568">
                  <c:v>48.85</c:v>
                </c:pt>
                <c:pt idx="569">
                  <c:v>50.02</c:v>
                </c:pt>
                <c:pt idx="570">
                  <c:v>49.52</c:v>
                </c:pt>
                <c:pt idx="571">
                  <c:v>49.36</c:v>
                </c:pt>
                <c:pt idx="572">
                  <c:v>50.27</c:v>
                </c:pt>
                <c:pt idx="573">
                  <c:v>46.33</c:v>
                </c:pt>
                <c:pt idx="574">
                  <c:v>47.22</c:v>
                </c:pt>
                <c:pt idx="575">
                  <c:v>49.65</c:v>
                </c:pt>
                <c:pt idx="576">
                  <c:v>52.19</c:v>
                </c:pt>
                <c:pt idx="577">
                  <c:v>48.81</c:v>
                </c:pt>
                <c:pt idx="578">
                  <c:v>48.55</c:v>
                </c:pt>
                <c:pt idx="579">
                  <c:v>51.99</c:v>
                </c:pt>
                <c:pt idx="580">
                  <c:v>48.67</c:v>
                </c:pt>
                <c:pt idx="581">
                  <c:v>48.88</c:v>
                </c:pt>
                <c:pt idx="582">
                  <c:v>47.55</c:v>
                </c:pt>
                <c:pt idx="583">
                  <c:v>48.82</c:v>
                </c:pt>
                <c:pt idx="584">
                  <c:v>50.62</c:v>
                </c:pt>
                <c:pt idx="585">
                  <c:v>50.34</c:v>
                </c:pt>
                <c:pt idx="586">
                  <c:v>47.79</c:v>
                </c:pt>
                <c:pt idx="587">
                  <c:v>45.43</c:v>
                </c:pt>
                <c:pt idx="588">
                  <c:v>50.34</c:v>
                </c:pt>
                <c:pt idx="589">
                  <c:v>48.8</c:v>
                </c:pt>
                <c:pt idx="590">
                  <c:v>49.28</c:v>
                </c:pt>
                <c:pt idx="591">
                  <c:v>47.3</c:v>
                </c:pt>
                <c:pt idx="592">
                  <c:v>45.98</c:v>
                </c:pt>
                <c:pt idx="593">
                  <c:v>47.36</c:v>
                </c:pt>
                <c:pt idx="594">
                  <c:v>46.12</c:v>
                </c:pt>
                <c:pt idx="595">
                  <c:v>50.69</c:v>
                </c:pt>
                <c:pt idx="596">
                  <c:v>46.61</c:v>
                </c:pt>
                <c:pt idx="597">
                  <c:v>46.74</c:v>
                </c:pt>
                <c:pt idx="598">
                  <c:v>50.44</c:v>
                </c:pt>
                <c:pt idx="599">
                  <c:v>49.37</c:v>
                </c:pt>
                <c:pt idx="600">
                  <c:v>49.56</c:v>
                </c:pt>
                <c:pt idx="601">
                  <c:v>46.74</c:v>
                </c:pt>
                <c:pt idx="602">
                  <c:v>49.9</c:v>
                </c:pt>
                <c:pt idx="603">
                  <c:v>47.28</c:v>
                </c:pt>
                <c:pt idx="604">
                  <c:v>46.06</c:v>
                </c:pt>
                <c:pt idx="605">
                  <c:v>47.08</c:v>
                </c:pt>
                <c:pt idx="606">
                  <c:v>47.35</c:v>
                </c:pt>
                <c:pt idx="607">
                  <c:v>47.29</c:v>
                </c:pt>
                <c:pt idx="608">
                  <c:v>46.7</c:v>
                </c:pt>
                <c:pt idx="609">
                  <c:v>46.61</c:v>
                </c:pt>
                <c:pt idx="610">
                  <c:v>45.91</c:v>
                </c:pt>
                <c:pt idx="611">
                  <c:v>49.06</c:v>
                </c:pt>
                <c:pt idx="612">
                  <c:v>50.57</c:v>
                </c:pt>
                <c:pt idx="613">
                  <c:v>48.01</c:v>
                </c:pt>
                <c:pt idx="614">
                  <c:v>50.68</c:v>
                </c:pt>
                <c:pt idx="615">
                  <c:v>46.1</c:v>
                </c:pt>
                <c:pt idx="616">
                  <c:v>51.04</c:v>
                </c:pt>
                <c:pt idx="617">
                  <c:v>49.57</c:v>
                </c:pt>
                <c:pt idx="618">
                  <c:v>46.72</c:v>
                </c:pt>
                <c:pt idx="619">
                  <c:v>46.46</c:v>
                </c:pt>
                <c:pt idx="620">
                  <c:v>46.21</c:v>
                </c:pt>
                <c:pt idx="621">
                  <c:v>48.92</c:v>
                </c:pt>
                <c:pt idx="622">
                  <c:v>48.74</c:v>
                </c:pt>
                <c:pt idx="623">
                  <c:v>48.15</c:v>
                </c:pt>
                <c:pt idx="624">
                  <c:v>46.75</c:v>
                </c:pt>
                <c:pt idx="625">
                  <c:v>49.88</c:v>
                </c:pt>
                <c:pt idx="626">
                  <c:v>49.66</c:v>
                </c:pt>
                <c:pt idx="627">
                  <c:v>50.34</c:v>
                </c:pt>
                <c:pt idx="628">
                  <c:v>48.07</c:v>
                </c:pt>
                <c:pt idx="629">
                  <c:v>49.51</c:v>
                </c:pt>
                <c:pt idx="630">
                  <c:v>49.25</c:v>
                </c:pt>
                <c:pt idx="631">
                  <c:v>50.45</c:v>
                </c:pt>
                <c:pt idx="632">
                  <c:v>51.46</c:v>
                </c:pt>
                <c:pt idx="633">
                  <c:v>50.68</c:v>
                </c:pt>
                <c:pt idx="634">
                  <c:v>46.86</c:v>
                </c:pt>
                <c:pt idx="635">
                  <c:v>49.79</c:v>
                </c:pt>
                <c:pt idx="636">
                  <c:v>48.95</c:v>
                </c:pt>
                <c:pt idx="637">
                  <c:v>48.36</c:v>
                </c:pt>
                <c:pt idx="638">
                  <c:v>46.67</c:v>
                </c:pt>
                <c:pt idx="639">
                  <c:v>48.9</c:v>
                </c:pt>
                <c:pt idx="640">
                  <c:v>47.2</c:v>
                </c:pt>
                <c:pt idx="641">
                  <c:v>48.55</c:v>
                </c:pt>
                <c:pt idx="642">
                  <c:v>48.36</c:v>
                </c:pt>
                <c:pt idx="643">
                  <c:v>46.81</c:v>
                </c:pt>
                <c:pt idx="644">
                  <c:v>47.98</c:v>
                </c:pt>
                <c:pt idx="645">
                  <c:v>52.01</c:v>
                </c:pt>
                <c:pt idx="646">
                  <c:v>50.14</c:v>
                </c:pt>
                <c:pt idx="647">
                  <c:v>47</c:v>
                </c:pt>
                <c:pt idx="648">
                  <c:v>50.44</c:v>
                </c:pt>
                <c:pt idx="649">
                  <c:v>48.2</c:v>
                </c:pt>
                <c:pt idx="650">
                  <c:v>46.28</c:v>
                </c:pt>
                <c:pt idx="651">
                  <c:v>50.05</c:v>
                </c:pt>
                <c:pt idx="652">
                  <c:v>51.11</c:v>
                </c:pt>
                <c:pt idx="653">
                  <c:v>48.67</c:v>
                </c:pt>
                <c:pt idx="654">
                  <c:v>49.45</c:v>
                </c:pt>
                <c:pt idx="655">
                  <c:v>46.01</c:v>
                </c:pt>
                <c:pt idx="656">
                  <c:v>49.17</c:v>
                </c:pt>
                <c:pt idx="657">
                  <c:v>50.87</c:v>
                </c:pt>
                <c:pt idx="658">
                  <c:v>51.53</c:v>
                </c:pt>
                <c:pt idx="659">
                  <c:v>48.59</c:v>
                </c:pt>
                <c:pt idx="660">
                  <c:v>49.58</c:v>
                </c:pt>
                <c:pt idx="661">
                  <c:v>46.11</c:v>
                </c:pt>
                <c:pt idx="662">
                  <c:v>49.06</c:v>
                </c:pt>
                <c:pt idx="663">
                  <c:v>48.6</c:v>
                </c:pt>
                <c:pt idx="664">
                  <c:v>48.78</c:v>
                </c:pt>
                <c:pt idx="665">
                  <c:v>51.56</c:v>
                </c:pt>
                <c:pt idx="666">
                  <c:v>49.5</c:v>
                </c:pt>
                <c:pt idx="667">
                  <c:v>48.27</c:v>
                </c:pt>
                <c:pt idx="668">
                  <c:v>48.03</c:v>
                </c:pt>
                <c:pt idx="669">
                  <c:v>48.85</c:v>
                </c:pt>
                <c:pt idx="670">
                  <c:v>49.46</c:v>
                </c:pt>
                <c:pt idx="671">
                  <c:v>49.15</c:v>
                </c:pt>
                <c:pt idx="672">
                  <c:v>49.72</c:v>
                </c:pt>
                <c:pt idx="673">
                  <c:v>48.4</c:v>
                </c:pt>
                <c:pt idx="674">
                  <c:v>49.91</c:v>
                </c:pt>
                <c:pt idx="675">
                  <c:v>50.57</c:v>
                </c:pt>
                <c:pt idx="676">
                  <c:v>50.11</c:v>
                </c:pt>
                <c:pt idx="677">
                  <c:v>46.73</c:v>
                </c:pt>
                <c:pt idx="678">
                  <c:v>50.6</c:v>
                </c:pt>
                <c:pt idx="679">
                  <c:v>50.24</c:v>
                </c:pt>
                <c:pt idx="680">
                  <c:v>49.56</c:v>
                </c:pt>
                <c:pt idx="681">
                  <c:v>49.57</c:v>
                </c:pt>
                <c:pt idx="682">
                  <c:v>50.97</c:v>
                </c:pt>
                <c:pt idx="683">
                  <c:v>47.42</c:v>
                </c:pt>
                <c:pt idx="684">
                  <c:v>48.45</c:v>
                </c:pt>
                <c:pt idx="685">
                  <c:v>49.93</c:v>
                </c:pt>
                <c:pt idx="686">
                  <c:v>49.93</c:v>
                </c:pt>
                <c:pt idx="687">
                  <c:v>50.28</c:v>
                </c:pt>
                <c:pt idx="688">
                  <c:v>48.83</c:v>
                </c:pt>
                <c:pt idx="689">
                  <c:v>49.51</c:v>
                </c:pt>
                <c:pt idx="690">
                  <c:v>50.28</c:v>
                </c:pt>
                <c:pt idx="691">
                  <c:v>47.46</c:v>
                </c:pt>
                <c:pt idx="692">
                  <c:v>49.77</c:v>
                </c:pt>
                <c:pt idx="693">
                  <c:v>50.14</c:v>
                </c:pt>
                <c:pt idx="694">
                  <c:v>48.58</c:v>
                </c:pt>
                <c:pt idx="695">
                  <c:v>49.86</c:v>
                </c:pt>
                <c:pt idx="696">
                  <c:v>50.01</c:v>
                </c:pt>
                <c:pt idx="697">
                  <c:v>48.84</c:v>
                </c:pt>
                <c:pt idx="698">
                  <c:v>49.47</c:v>
                </c:pt>
                <c:pt idx="699">
                  <c:v>47.27</c:v>
                </c:pt>
                <c:pt idx="700">
                  <c:v>47.45</c:v>
                </c:pt>
                <c:pt idx="701">
                  <c:v>47.52</c:v>
                </c:pt>
                <c:pt idx="702">
                  <c:v>47.63</c:v>
                </c:pt>
                <c:pt idx="703">
                  <c:v>48.06</c:v>
                </c:pt>
                <c:pt idx="704">
                  <c:v>48.84</c:v>
                </c:pt>
                <c:pt idx="705">
                  <c:v>48.02</c:v>
                </c:pt>
                <c:pt idx="706">
                  <c:v>46.69</c:v>
                </c:pt>
                <c:pt idx="707">
                  <c:v>47.78</c:v>
                </c:pt>
                <c:pt idx="708">
                  <c:v>49.77</c:v>
                </c:pt>
                <c:pt idx="709">
                  <c:v>46.59</c:v>
                </c:pt>
                <c:pt idx="710">
                  <c:v>50.51</c:v>
                </c:pt>
                <c:pt idx="711">
                  <c:v>48.02</c:v>
                </c:pt>
                <c:pt idx="712">
                  <c:v>48.49</c:v>
                </c:pt>
                <c:pt idx="713">
                  <c:v>49.83</c:v>
                </c:pt>
                <c:pt idx="714">
                  <c:v>49.71</c:v>
                </c:pt>
                <c:pt idx="715">
                  <c:v>48.5</c:v>
                </c:pt>
                <c:pt idx="716">
                  <c:v>49.42</c:v>
                </c:pt>
                <c:pt idx="717">
                  <c:v>48.53</c:v>
                </c:pt>
                <c:pt idx="718">
                  <c:v>49.93</c:v>
                </c:pt>
                <c:pt idx="719">
                  <c:v>51.11</c:v>
                </c:pt>
                <c:pt idx="720">
                  <c:v>49.47</c:v>
                </c:pt>
                <c:pt idx="721">
                  <c:v>46</c:v>
                </c:pt>
                <c:pt idx="722">
                  <c:v>49.32</c:v>
                </c:pt>
                <c:pt idx="723">
                  <c:v>48.05</c:v>
                </c:pt>
                <c:pt idx="724">
                  <c:v>47.43</c:v>
                </c:pt>
                <c:pt idx="725">
                  <c:v>48.77</c:v>
                </c:pt>
                <c:pt idx="726">
                  <c:v>47.16</c:v>
                </c:pt>
                <c:pt idx="727">
                  <c:v>50.62</c:v>
                </c:pt>
                <c:pt idx="728">
                  <c:v>49.87</c:v>
                </c:pt>
                <c:pt idx="729">
                  <c:v>49.46</c:v>
                </c:pt>
                <c:pt idx="730">
                  <c:v>49.73</c:v>
                </c:pt>
                <c:pt idx="731">
                  <c:v>47.7</c:v>
                </c:pt>
                <c:pt idx="732">
                  <c:v>47.81</c:v>
                </c:pt>
                <c:pt idx="733">
                  <c:v>48.54</c:v>
                </c:pt>
                <c:pt idx="734">
                  <c:v>49.49</c:v>
                </c:pt>
                <c:pt idx="735">
                  <c:v>48.37</c:v>
                </c:pt>
                <c:pt idx="736">
                  <c:v>49.49</c:v>
                </c:pt>
                <c:pt idx="737">
                  <c:v>48.55</c:v>
                </c:pt>
                <c:pt idx="738">
                  <c:v>46.53</c:v>
                </c:pt>
                <c:pt idx="739">
                  <c:v>49.89</c:v>
                </c:pt>
                <c:pt idx="740">
                  <c:v>49.19</c:v>
                </c:pt>
                <c:pt idx="741">
                  <c:v>48.64</c:v>
                </c:pt>
                <c:pt idx="742">
                  <c:v>47.98</c:v>
                </c:pt>
                <c:pt idx="743">
                  <c:v>49.66</c:v>
                </c:pt>
                <c:pt idx="744">
                  <c:v>49.83</c:v>
                </c:pt>
                <c:pt idx="745">
                  <c:v>48.5</c:v>
                </c:pt>
                <c:pt idx="746">
                  <c:v>49.68</c:v>
                </c:pt>
                <c:pt idx="747">
                  <c:v>49.15</c:v>
                </c:pt>
                <c:pt idx="748">
                  <c:v>48.54</c:v>
                </c:pt>
                <c:pt idx="749">
                  <c:v>48.48</c:v>
                </c:pt>
                <c:pt idx="750">
                  <c:v>49.38</c:v>
                </c:pt>
                <c:pt idx="751">
                  <c:v>49.42</c:v>
                </c:pt>
                <c:pt idx="752">
                  <c:v>48.78</c:v>
                </c:pt>
                <c:pt idx="753">
                  <c:v>48.19</c:v>
                </c:pt>
                <c:pt idx="754">
                  <c:v>49.76</c:v>
                </c:pt>
                <c:pt idx="755">
                  <c:v>47.52</c:v>
                </c:pt>
                <c:pt idx="756">
                  <c:v>48.83</c:v>
                </c:pt>
                <c:pt idx="757">
                  <c:v>49.4</c:v>
                </c:pt>
                <c:pt idx="758">
                  <c:v>48.82</c:v>
                </c:pt>
                <c:pt idx="759">
                  <c:v>48.82</c:v>
                </c:pt>
                <c:pt idx="760">
                  <c:v>46.71</c:v>
                </c:pt>
                <c:pt idx="761">
                  <c:v>49.67</c:v>
                </c:pt>
                <c:pt idx="762">
                  <c:v>49.69</c:v>
                </c:pt>
                <c:pt idx="763">
                  <c:v>48.35</c:v>
                </c:pt>
                <c:pt idx="764">
                  <c:v>48.37</c:v>
                </c:pt>
                <c:pt idx="765">
                  <c:v>49.9</c:v>
                </c:pt>
                <c:pt idx="766">
                  <c:v>49.73</c:v>
                </c:pt>
                <c:pt idx="767">
                  <c:v>43.06</c:v>
                </c:pt>
                <c:pt idx="768">
                  <c:v>48.28</c:v>
                </c:pt>
                <c:pt idx="769">
                  <c:v>48.42</c:v>
                </c:pt>
                <c:pt idx="770">
                  <c:v>49.08</c:v>
                </c:pt>
                <c:pt idx="771">
                  <c:v>49.27</c:v>
                </c:pt>
                <c:pt idx="772">
                  <c:v>50.46</c:v>
                </c:pt>
                <c:pt idx="773">
                  <c:v>48.67</c:v>
                </c:pt>
                <c:pt idx="774">
                  <c:v>48.57</c:v>
                </c:pt>
                <c:pt idx="775">
                  <c:v>48.29</c:v>
                </c:pt>
                <c:pt idx="776">
                  <c:v>48.77</c:v>
                </c:pt>
                <c:pt idx="777">
                  <c:v>46.23</c:v>
                </c:pt>
                <c:pt idx="778">
                  <c:v>49.8</c:v>
                </c:pt>
                <c:pt idx="779">
                  <c:v>48.67</c:v>
                </c:pt>
                <c:pt idx="780">
                  <c:v>48.96</c:v>
                </c:pt>
                <c:pt idx="781">
                  <c:v>48.84</c:v>
                </c:pt>
                <c:pt idx="782">
                  <c:v>48.46</c:v>
                </c:pt>
                <c:pt idx="783">
                  <c:v>48.18</c:v>
                </c:pt>
                <c:pt idx="784">
                  <c:v>49.63</c:v>
                </c:pt>
                <c:pt idx="785">
                  <c:v>49</c:v>
                </c:pt>
                <c:pt idx="786">
                  <c:v>48.61</c:v>
                </c:pt>
                <c:pt idx="787">
                  <c:v>48.38</c:v>
                </c:pt>
                <c:pt idx="788">
                  <c:v>48.79</c:v>
                </c:pt>
                <c:pt idx="789">
                  <c:v>48.29</c:v>
                </c:pt>
                <c:pt idx="790">
                  <c:v>48.08</c:v>
                </c:pt>
                <c:pt idx="791">
                  <c:v>49.5</c:v>
                </c:pt>
                <c:pt idx="792">
                  <c:v>48.54</c:v>
                </c:pt>
                <c:pt idx="793">
                  <c:v>45.83</c:v>
                </c:pt>
                <c:pt idx="794">
                  <c:v>47.09</c:v>
                </c:pt>
                <c:pt idx="795">
                  <c:v>48.73</c:v>
                </c:pt>
                <c:pt idx="796">
                  <c:v>48.2</c:v>
                </c:pt>
                <c:pt idx="797">
                  <c:v>48.3</c:v>
                </c:pt>
                <c:pt idx="798">
                  <c:v>48.38</c:v>
                </c:pt>
                <c:pt idx="799">
                  <c:v>49.14</c:v>
                </c:pt>
                <c:pt idx="800">
                  <c:v>46.28</c:v>
                </c:pt>
                <c:pt idx="801">
                  <c:v>46.37</c:v>
                </c:pt>
                <c:pt idx="802">
                  <c:v>48.25</c:v>
                </c:pt>
                <c:pt idx="803">
                  <c:v>48.07</c:v>
                </c:pt>
                <c:pt idx="804">
                  <c:v>48.69</c:v>
                </c:pt>
                <c:pt idx="805">
                  <c:v>46.36</c:v>
                </c:pt>
                <c:pt idx="806">
                  <c:v>49.48</c:v>
                </c:pt>
                <c:pt idx="807">
                  <c:v>48.3</c:v>
                </c:pt>
                <c:pt idx="808">
                  <c:v>49.74</c:v>
                </c:pt>
                <c:pt idx="809">
                  <c:v>48.31</c:v>
                </c:pt>
                <c:pt idx="810">
                  <c:v>49.05</c:v>
                </c:pt>
                <c:pt idx="811">
                  <c:v>49.43</c:v>
                </c:pt>
                <c:pt idx="812">
                  <c:v>49.01</c:v>
                </c:pt>
                <c:pt idx="813">
                  <c:v>49.17</c:v>
                </c:pt>
                <c:pt idx="814">
                  <c:v>48.41</c:v>
                </c:pt>
                <c:pt idx="815">
                  <c:v>49.04</c:v>
                </c:pt>
                <c:pt idx="816">
                  <c:v>48.22</c:v>
                </c:pt>
                <c:pt idx="817">
                  <c:v>49.32</c:v>
                </c:pt>
                <c:pt idx="818">
                  <c:v>49.01</c:v>
                </c:pt>
                <c:pt idx="819">
                  <c:v>48.68</c:v>
                </c:pt>
                <c:pt idx="820">
                  <c:v>49.55</c:v>
                </c:pt>
                <c:pt idx="821">
                  <c:v>48.99</c:v>
                </c:pt>
                <c:pt idx="822">
                  <c:v>45.84</c:v>
                </c:pt>
                <c:pt idx="823">
                  <c:v>48.02</c:v>
                </c:pt>
                <c:pt idx="824">
                  <c:v>48.82</c:v>
                </c:pt>
                <c:pt idx="825">
                  <c:v>48.54</c:v>
                </c:pt>
                <c:pt idx="826">
                  <c:v>47.84</c:v>
                </c:pt>
                <c:pt idx="827">
                  <c:v>47.79</c:v>
                </c:pt>
                <c:pt idx="828">
                  <c:v>48.41</c:v>
                </c:pt>
                <c:pt idx="829">
                  <c:v>48.29</c:v>
                </c:pt>
                <c:pt idx="830">
                  <c:v>49.78</c:v>
                </c:pt>
                <c:pt idx="831">
                  <c:v>47.27</c:v>
                </c:pt>
                <c:pt idx="832">
                  <c:v>47.59</c:v>
                </c:pt>
                <c:pt idx="833">
                  <c:v>49.44</c:v>
                </c:pt>
                <c:pt idx="834">
                  <c:v>47.79</c:v>
                </c:pt>
                <c:pt idx="835">
                  <c:v>48.39</c:v>
                </c:pt>
                <c:pt idx="836">
                  <c:v>45.91</c:v>
                </c:pt>
                <c:pt idx="837">
                  <c:v>47.88</c:v>
                </c:pt>
                <c:pt idx="838">
                  <c:v>49.72</c:v>
                </c:pt>
                <c:pt idx="839">
                  <c:v>48.05</c:v>
                </c:pt>
                <c:pt idx="840">
                  <c:v>49.76</c:v>
                </c:pt>
                <c:pt idx="841">
                  <c:v>47.8</c:v>
                </c:pt>
                <c:pt idx="842">
                  <c:v>48.59</c:v>
                </c:pt>
                <c:pt idx="843">
                  <c:v>48.75</c:v>
                </c:pt>
                <c:pt idx="844">
                  <c:v>47.62</c:v>
                </c:pt>
                <c:pt idx="845">
                  <c:v>48.37</c:v>
                </c:pt>
                <c:pt idx="846">
                  <c:v>48.45</c:v>
                </c:pt>
                <c:pt idx="847">
                  <c:v>48.39</c:v>
                </c:pt>
                <c:pt idx="848">
                  <c:v>49.36</c:v>
                </c:pt>
                <c:pt idx="849">
                  <c:v>48.08</c:v>
                </c:pt>
                <c:pt idx="850">
                  <c:v>48.53</c:v>
                </c:pt>
                <c:pt idx="851">
                  <c:v>48.39</c:v>
                </c:pt>
                <c:pt idx="852">
                  <c:v>48.13</c:v>
                </c:pt>
                <c:pt idx="853">
                  <c:v>47.58</c:v>
                </c:pt>
                <c:pt idx="854">
                  <c:v>48.59</c:v>
                </c:pt>
                <c:pt idx="855">
                  <c:v>47.55</c:v>
                </c:pt>
                <c:pt idx="856">
                  <c:v>48.7</c:v>
                </c:pt>
                <c:pt idx="857">
                  <c:v>48.51</c:v>
                </c:pt>
                <c:pt idx="858">
                  <c:v>48.08</c:v>
                </c:pt>
                <c:pt idx="859">
                  <c:v>49.17</c:v>
                </c:pt>
                <c:pt idx="860">
                  <c:v>47.53</c:v>
                </c:pt>
                <c:pt idx="861">
                  <c:v>48.14</c:v>
                </c:pt>
                <c:pt idx="862">
                  <c:v>47.58</c:v>
                </c:pt>
                <c:pt idx="863">
                  <c:v>48.37</c:v>
                </c:pt>
                <c:pt idx="864">
                  <c:v>48.15</c:v>
                </c:pt>
                <c:pt idx="865">
                  <c:v>48.05</c:v>
                </c:pt>
                <c:pt idx="866">
                  <c:v>47.81</c:v>
                </c:pt>
                <c:pt idx="867">
                  <c:v>47.46</c:v>
                </c:pt>
                <c:pt idx="868">
                  <c:v>48.32</c:v>
                </c:pt>
                <c:pt idx="869">
                  <c:v>47.71</c:v>
                </c:pt>
                <c:pt idx="870">
                  <c:v>49.33</c:v>
                </c:pt>
                <c:pt idx="871">
                  <c:v>48.54</c:v>
                </c:pt>
                <c:pt idx="872">
                  <c:v>48.15</c:v>
                </c:pt>
                <c:pt idx="873">
                  <c:v>49.3</c:v>
                </c:pt>
                <c:pt idx="874">
                  <c:v>48.25</c:v>
                </c:pt>
                <c:pt idx="875">
                  <c:v>47.53</c:v>
                </c:pt>
                <c:pt idx="876">
                  <c:v>48.69</c:v>
                </c:pt>
                <c:pt idx="877">
                  <c:v>47.33</c:v>
                </c:pt>
                <c:pt idx="878">
                  <c:v>47.21</c:v>
                </c:pt>
                <c:pt idx="879">
                  <c:v>47.49</c:v>
                </c:pt>
                <c:pt idx="880">
                  <c:v>48.33</c:v>
                </c:pt>
                <c:pt idx="881">
                  <c:v>48.9</c:v>
                </c:pt>
                <c:pt idx="882">
                  <c:v>46.16</c:v>
                </c:pt>
                <c:pt idx="883">
                  <c:v>48.32</c:v>
                </c:pt>
                <c:pt idx="884">
                  <c:v>47.78</c:v>
                </c:pt>
                <c:pt idx="885">
                  <c:v>49.36</c:v>
                </c:pt>
                <c:pt idx="886">
                  <c:v>48.5</c:v>
                </c:pt>
                <c:pt idx="887">
                  <c:v>48.31</c:v>
                </c:pt>
                <c:pt idx="888">
                  <c:v>48.29</c:v>
                </c:pt>
                <c:pt idx="889">
                  <c:v>48.61</c:v>
                </c:pt>
                <c:pt idx="890">
                  <c:v>48.06</c:v>
                </c:pt>
                <c:pt idx="891">
                  <c:v>47.47</c:v>
                </c:pt>
                <c:pt idx="892">
                  <c:v>48.25</c:v>
                </c:pt>
                <c:pt idx="893">
                  <c:v>47.46</c:v>
                </c:pt>
                <c:pt idx="894">
                  <c:v>47.47</c:v>
                </c:pt>
                <c:pt idx="895">
                  <c:v>47.55</c:v>
                </c:pt>
                <c:pt idx="896">
                  <c:v>46.7</c:v>
                </c:pt>
                <c:pt idx="897">
                  <c:v>48.07</c:v>
                </c:pt>
                <c:pt idx="898">
                  <c:v>47.28</c:v>
                </c:pt>
                <c:pt idx="899">
                  <c:v>47.39</c:v>
                </c:pt>
                <c:pt idx="900">
                  <c:v>47.28</c:v>
                </c:pt>
                <c:pt idx="901">
                  <c:v>48.23</c:v>
                </c:pt>
                <c:pt idx="902">
                  <c:v>48.44</c:v>
                </c:pt>
                <c:pt idx="903">
                  <c:v>48.42</c:v>
                </c:pt>
                <c:pt idx="904">
                  <c:v>47.14</c:v>
                </c:pt>
                <c:pt idx="905">
                  <c:v>46.84</c:v>
                </c:pt>
                <c:pt idx="906">
                  <c:v>48.05</c:v>
                </c:pt>
                <c:pt idx="907">
                  <c:v>47.54</c:v>
                </c:pt>
                <c:pt idx="908">
                  <c:v>48.42</c:v>
                </c:pt>
                <c:pt idx="909">
                  <c:v>47.2</c:v>
                </c:pt>
                <c:pt idx="910">
                  <c:v>47.43</c:v>
                </c:pt>
                <c:pt idx="911">
                  <c:v>46.3</c:v>
                </c:pt>
                <c:pt idx="912">
                  <c:v>48.27</c:v>
                </c:pt>
                <c:pt idx="913">
                  <c:v>48.08</c:v>
                </c:pt>
                <c:pt idx="914">
                  <c:v>47.82</c:v>
                </c:pt>
                <c:pt idx="915">
                  <c:v>47.3</c:v>
                </c:pt>
                <c:pt idx="916">
                  <c:v>47.47</c:v>
                </c:pt>
                <c:pt idx="917">
                  <c:v>48.11</c:v>
                </c:pt>
                <c:pt idx="918">
                  <c:v>43.37</c:v>
                </c:pt>
                <c:pt idx="919">
                  <c:v>47.28</c:v>
                </c:pt>
                <c:pt idx="920">
                  <c:v>47.24</c:v>
                </c:pt>
                <c:pt idx="921">
                  <c:v>46.21</c:v>
                </c:pt>
                <c:pt idx="922">
                  <c:v>47.3</c:v>
                </c:pt>
                <c:pt idx="923">
                  <c:v>47.43</c:v>
                </c:pt>
                <c:pt idx="924">
                  <c:v>47.51</c:v>
                </c:pt>
                <c:pt idx="925">
                  <c:v>48.5</c:v>
                </c:pt>
                <c:pt idx="926">
                  <c:v>48.05</c:v>
                </c:pt>
                <c:pt idx="927">
                  <c:v>47.11</c:v>
                </c:pt>
                <c:pt idx="928">
                  <c:v>48.48</c:v>
                </c:pt>
                <c:pt idx="929">
                  <c:v>48.43</c:v>
                </c:pt>
                <c:pt idx="930">
                  <c:v>47.28</c:v>
                </c:pt>
                <c:pt idx="931">
                  <c:v>48.23</c:v>
                </c:pt>
                <c:pt idx="932">
                  <c:v>48.36</c:v>
                </c:pt>
                <c:pt idx="933">
                  <c:v>48.57</c:v>
                </c:pt>
                <c:pt idx="934">
                  <c:v>47.33</c:v>
                </c:pt>
                <c:pt idx="935">
                  <c:v>46.59</c:v>
                </c:pt>
                <c:pt idx="936">
                  <c:v>47.09</c:v>
                </c:pt>
                <c:pt idx="937">
                  <c:v>48</c:v>
                </c:pt>
                <c:pt idx="938">
                  <c:v>48.37</c:v>
                </c:pt>
                <c:pt idx="939">
                  <c:v>46.83</c:v>
                </c:pt>
                <c:pt idx="940">
                  <c:v>48.1</c:v>
                </c:pt>
                <c:pt idx="941">
                  <c:v>47.43</c:v>
                </c:pt>
                <c:pt idx="942">
                  <c:v>47.99</c:v>
                </c:pt>
                <c:pt idx="943">
                  <c:v>47.28</c:v>
                </c:pt>
                <c:pt idx="944">
                  <c:v>46.79</c:v>
                </c:pt>
                <c:pt idx="945">
                  <c:v>47.29</c:v>
                </c:pt>
                <c:pt idx="946">
                  <c:v>47.59</c:v>
                </c:pt>
                <c:pt idx="947">
                  <c:v>47.33</c:v>
                </c:pt>
                <c:pt idx="948">
                  <c:v>47.4</c:v>
                </c:pt>
                <c:pt idx="949">
                  <c:v>46.84</c:v>
                </c:pt>
                <c:pt idx="950">
                  <c:v>46.43</c:v>
                </c:pt>
                <c:pt idx="951">
                  <c:v>47.84</c:v>
                </c:pt>
                <c:pt idx="952">
                  <c:v>47.09</c:v>
                </c:pt>
                <c:pt idx="953">
                  <c:v>47.35</c:v>
                </c:pt>
                <c:pt idx="954">
                  <c:v>47.19</c:v>
                </c:pt>
                <c:pt idx="955">
                  <c:v>48.14</c:v>
                </c:pt>
                <c:pt idx="956">
                  <c:v>42.06</c:v>
                </c:pt>
                <c:pt idx="957">
                  <c:v>48.71</c:v>
                </c:pt>
                <c:pt idx="958">
                  <c:v>47.34</c:v>
                </c:pt>
                <c:pt idx="959">
                  <c:v>47.69</c:v>
                </c:pt>
                <c:pt idx="960">
                  <c:v>49.49</c:v>
                </c:pt>
                <c:pt idx="961">
                  <c:v>47.45</c:v>
                </c:pt>
                <c:pt idx="962">
                  <c:v>47.42</c:v>
                </c:pt>
                <c:pt idx="963">
                  <c:v>48.1</c:v>
                </c:pt>
                <c:pt idx="964">
                  <c:v>47.2</c:v>
                </c:pt>
                <c:pt idx="965">
                  <c:v>47.68</c:v>
                </c:pt>
                <c:pt idx="966">
                  <c:v>46.64</c:v>
                </c:pt>
                <c:pt idx="967">
                  <c:v>47.13</c:v>
                </c:pt>
                <c:pt idx="968">
                  <c:v>47.97</c:v>
                </c:pt>
                <c:pt idx="969">
                  <c:v>45.96</c:v>
                </c:pt>
                <c:pt idx="970">
                  <c:v>48.41</c:v>
                </c:pt>
                <c:pt idx="971">
                  <c:v>47.69</c:v>
                </c:pt>
                <c:pt idx="972">
                  <c:v>47.68</c:v>
                </c:pt>
                <c:pt idx="973">
                  <c:v>46.67</c:v>
                </c:pt>
                <c:pt idx="974">
                  <c:v>48.39</c:v>
                </c:pt>
                <c:pt idx="975">
                  <c:v>47.31</c:v>
                </c:pt>
                <c:pt idx="976">
                  <c:v>48.2</c:v>
                </c:pt>
                <c:pt idx="977">
                  <c:v>46.71</c:v>
                </c:pt>
                <c:pt idx="978">
                  <c:v>46.33</c:v>
                </c:pt>
                <c:pt idx="979">
                  <c:v>42.17</c:v>
                </c:pt>
                <c:pt idx="980">
                  <c:v>47.21</c:v>
                </c:pt>
                <c:pt idx="981">
                  <c:v>47.46</c:v>
                </c:pt>
                <c:pt idx="982">
                  <c:v>46.29</c:v>
                </c:pt>
                <c:pt idx="983">
                  <c:v>46.85</c:v>
                </c:pt>
                <c:pt idx="984">
                  <c:v>47.62</c:v>
                </c:pt>
                <c:pt idx="985">
                  <c:v>47.44</c:v>
                </c:pt>
                <c:pt idx="986">
                  <c:v>47.24</c:v>
                </c:pt>
                <c:pt idx="987">
                  <c:v>47.76</c:v>
                </c:pt>
                <c:pt idx="988">
                  <c:v>47.3</c:v>
                </c:pt>
                <c:pt idx="989">
                  <c:v>47.61</c:v>
                </c:pt>
                <c:pt idx="990">
                  <c:v>46.42</c:v>
                </c:pt>
                <c:pt idx="991">
                  <c:v>47.46</c:v>
                </c:pt>
                <c:pt idx="992">
                  <c:v>46.52</c:v>
                </c:pt>
                <c:pt idx="993">
                  <c:v>46.9</c:v>
                </c:pt>
                <c:pt idx="994">
                  <c:v>46.7</c:v>
                </c:pt>
                <c:pt idx="995">
                  <c:v>46.42</c:v>
                </c:pt>
                <c:pt idx="996">
                  <c:v>48.39</c:v>
                </c:pt>
                <c:pt idx="997">
                  <c:v>46.85</c:v>
                </c:pt>
                <c:pt idx="998">
                  <c:v>47.5</c:v>
                </c:pt>
                <c:pt idx="999">
                  <c:v>47.24</c:v>
                </c:pt>
                <c:pt idx="1000">
                  <c:v>47.2</c:v>
                </c:pt>
                <c:pt idx="1001">
                  <c:v>47.04</c:v>
                </c:pt>
                <c:pt idx="1002">
                  <c:v>47.41</c:v>
                </c:pt>
                <c:pt idx="1003">
                  <c:v>46.96</c:v>
                </c:pt>
                <c:pt idx="1004">
                  <c:v>46.72</c:v>
                </c:pt>
                <c:pt idx="1005">
                  <c:v>46.75</c:v>
                </c:pt>
                <c:pt idx="1006">
                  <c:v>46.77</c:v>
                </c:pt>
                <c:pt idx="1007">
                  <c:v>47.2</c:v>
                </c:pt>
                <c:pt idx="1008">
                  <c:v>47.29</c:v>
                </c:pt>
                <c:pt idx="1009">
                  <c:v>47.24</c:v>
                </c:pt>
                <c:pt idx="1010">
                  <c:v>42.45</c:v>
                </c:pt>
                <c:pt idx="1011">
                  <c:v>46.73</c:v>
                </c:pt>
                <c:pt idx="1012">
                  <c:v>48.19</c:v>
                </c:pt>
                <c:pt idx="1013">
                  <c:v>47.58</c:v>
                </c:pt>
                <c:pt idx="1014">
                  <c:v>48.48</c:v>
                </c:pt>
                <c:pt idx="1015">
                  <c:v>47.37</c:v>
                </c:pt>
                <c:pt idx="1016">
                  <c:v>47.25</c:v>
                </c:pt>
                <c:pt idx="1017">
                  <c:v>47.94</c:v>
                </c:pt>
                <c:pt idx="1018">
                  <c:v>47.42</c:v>
                </c:pt>
                <c:pt idx="1019">
                  <c:v>46.26</c:v>
                </c:pt>
                <c:pt idx="1020">
                  <c:v>46.39</c:v>
                </c:pt>
                <c:pt idx="1021">
                  <c:v>46.29</c:v>
                </c:pt>
                <c:pt idx="1022">
                  <c:v>47.3</c:v>
                </c:pt>
                <c:pt idx="1023">
                  <c:v>46.43</c:v>
                </c:pt>
                <c:pt idx="1024">
                  <c:v>46.14</c:v>
                </c:pt>
                <c:pt idx="1025">
                  <c:v>46.71</c:v>
                </c:pt>
                <c:pt idx="1026">
                  <c:v>46.56</c:v>
                </c:pt>
                <c:pt idx="1027">
                  <c:v>47.19</c:v>
                </c:pt>
                <c:pt idx="1028">
                  <c:v>47.86</c:v>
                </c:pt>
                <c:pt idx="1029">
                  <c:v>48.44</c:v>
                </c:pt>
                <c:pt idx="1030">
                  <c:v>47.34</c:v>
                </c:pt>
                <c:pt idx="1031">
                  <c:v>47</c:v>
                </c:pt>
                <c:pt idx="1032">
                  <c:v>46.96</c:v>
                </c:pt>
                <c:pt idx="1033">
                  <c:v>46.87</c:v>
                </c:pt>
                <c:pt idx="1034">
                  <c:v>47.45</c:v>
                </c:pt>
                <c:pt idx="1035">
                  <c:v>46.35</c:v>
                </c:pt>
                <c:pt idx="1036">
                  <c:v>46.68</c:v>
                </c:pt>
                <c:pt idx="1037">
                  <c:v>46.85</c:v>
                </c:pt>
                <c:pt idx="1038">
                  <c:v>46.72</c:v>
                </c:pt>
                <c:pt idx="1039">
                  <c:v>47.21</c:v>
                </c:pt>
                <c:pt idx="1040">
                  <c:v>46.37</c:v>
                </c:pt>
                <c:pt idx="1041">
                  <c:v>42.03</c:v>
                </c:pt>
                <c:pt idx="1042">
                  <c:v>46.78</c:v>
                </c:pt>
                <c:pt idx="1043">
                  <c:v>48.13</c:v>
                </c:pt>
                <c:pt idx="1044">
                  <c:v>46.57</c:v>
                </c:pt>
                <c:pt idx="1045">
                  <c:v>47.05</c:v>
                </c:pt>
                <c:pt idx="1046">
                  <c:v>45.92</c:v>
                </c:pt>
                <c:pt idx="1047">
                  <c:v>47.34</c:v>
                </c:pt>
                <c:pt idx="1048">
                  <c:v>46.55</c:v>
                </c:pt>
                <c:pt idx="1049">
                  <c:v>46.02</c:v>
                </c:pt>
                <c:pt idx="1050">
                  <c:v>46.42</c:v>
                </c:pt>
                <c:pt idx="1051">
                  <c:v>46.59</c:v>
                </c:pt>
                <c:pt idx="1052">
                  <c:v>43.17</c:v>
                </c:pt>
                <c:pt idx="1053">
                  <c:v>46.8</c:v>
                </c:pt>
                <c:pt idx="1054">
                  <c:v>47.46</c:v>
                </c:pt>
                <c:pt idx="1055">
                  <c:v>47.19</c:v>
                </c:pt>
                <c:pt idx="1056">
                  <c:v>47.13</c:v>
                </c:pt>
                <c:pt idx="1057">
                  <c:v>45.89</c:v>
                </c:pt>
                <c:pt idx="1058">
                  <c:v>46.78</c:v>
                </c:pt>
                <c:pt idx="1059">
                  <c:v>46.25</c:v>
                </c:pt>
                <c:pt idx="1060">
                  <c:v>46.38</c:v>
                </c:pt>
                <c:pt idx="1061">
                  <c:v>46.48</c:v>
                </c:pt>
                <c:pt idx="1062">
                  <c:v>47.25</c:v>
                </c:pt>
                <c:pt idx="1063">
                  <c:v>47.37</c:v>
                </c:pt>
                <c:pt idx="1064">
                  <c:v>47.4</c:v>
                </c:pt>
                <c:pt idx="1065">
                  <c:v>46.13</c:v>
                </c:pt>
                <c:pt idx="1066">
                  <c:v>47.3</c:v>
                </c:pt>
                <c:pt idx="1067">
                  <c:v>42.24</c:v>
                </c:pt>
                <c:pt idx="1068">
                  <c:v>47.53</c:v>
                </c:pt>
                <c:pt idx="1069">
                  <c:v>47.55</c:v>
                </c:pt>
                <c:pt idx="1070">
                  <c:v>46.51</c:v>
                </c:pt>
                <c:pt idx="1071">
                  <c:v>46.48</c:v>
                </c:pt>
                <c:pt idx="1072">
                  <c:v>46.01</c:v>
                </c:pt>
                <c:pt idx="1073">
                  <c:v>46.58</c:v>
                </c:pt>
                <c:pt idx="1074">
                  <c:v>47.03</c:v>
                </c:pt>
                <c:pt idx="1075">
                  <c:v>46.29</c:v>
                </c:pt>
                <c:pt idx="1076">
                  <c:v>46.75</c:v>
                </c:pt>
                <c:pt idx="1077">
                  <c:v>46.36</c:v>
                </c:pt>
                <c:pt idx="1078">
                  <c:v>47.52</c:v>
                </c:pt>
                <c:pt idx="1079">
                  <c:v>46.6</c:v>
                </c:pt>
                <c:pt idx="1080">
                  <c:v>46.62</c:v>
                </c:pt>
                <c:pt idx="1081">
                  <c:v>47.06</c:v>
                </c:pt>
                <c:pt idx="1082">
                  <c:v>46.03</c:v>
                </c:pt>
                <c:pt idx="1083">
                  <c:v>42.94</c:v>
                </c:pt>
                <c:pt idx="1084">
                  <c:v>46.29</c:v>
                </c:pt>
                <c:pt idx="1085">
                  <c:v>47.4</c:v>
                </c:pt>
                <c:pt idx="1086">
                  <c:v>48.54</c:v>
                </c:pt>
                <c:pt idx="1087">
                  <c:v>46</c:v>
                </c:pt>
                <c:pt idx="1088">
                  <c:v>46.91</c:v>
                </c:pt>
                <c:pt idx="1089">
                  <c:v>48.08</c:v>
                </c:pt>
                <c:pt idx="1090">
                  <c:v>46.44</c:v>
                </c:pt>
                <c:pt idx="1091">
                  <c:v>47.09</c:v>
                </c:pt>
                <c:pt idx="1092">
                  <c:v>45.92</c:v>
                </c:pt>
                <c:pt idx="1093">
                  <c:v>45.98</c:v>
                </c:pt>
                <c:pt idx="1094">
                  <c:v>46.05</c:v>
                </c:pt>
                <c:pt idx="1095">
                  <c:v>47.17</c:v>
                </c:pt>
                <c:pt idx="1096">
                  <c:v>46.87</c:v>
                </c:pt>
                <c:pt idx="1097">
                  <c:v>47.26</c:v>
                </c:pt>
                <c:pt idx="1098">
                  <c:v>47.21</c:v>
                </c:pt>
                <c:pt idx="1099">
                  <c:v>47.22</c:v>
                </c:pt>
                <c:pt idx="1100">
                  <c:v>47.04</c:v>
                </c:pt>
                <c:pt idx="1101">
                  <c:v>46.07</c:v>
                </c:pt>
                <c:pt idx="1102">
                  <c:v>46.87</c:v>
                </c:pt>
                <c:pt idx="1103">
                  <c:v>46.64</c:v>
                </c:pt>
                <c:pt idx="1104">
                  <c:v>45.89</c:v>
                </c:pt>
                <c:pt idx="1105">
                  <c:v>47.05</c:v>
                </c:pt>
                <c:pt idx="1106">
                  <c:v>47.29</c:v>
                </c:pt>
                <c:pt idx="1107">
                  <c:v>45.95</c:v>
                </c:pt>
                <c:pt idx="1108">
                  <c:v>47.92</c:v>
                </c:pt>
                <c:pt idx="1109">
                  <c:v>47.3</c:v>
                </c:pt>
                <c:pt idx="1110">
                  <c:v>46.71</c:v>
                </c:pt>
                <c:pt idx="1111">
                  <c:v>45.91</c:v>
                </c:pt>
                <c:pt idx="1112">
                  <c:v>46.21</c:v>
                </c:pt>
                <c:pt idx="1113">
                  <c:v>45.84</c:v>
                </c:pt>
                <c:pt idx="1114">
                  <c:v>45.83</c:v>
                </c:pt>
                <c:pt idx="1115">
                  <c:v>46.92</c:v>
                </c:pt>
                <c:pt idx="1116">
                  <c:v>47.14</c:v>
                </c:pt>
                <c:pt idx="1117">
                  <c:v>46.87</c:v>
                </c:pt>
                <c:pt idx="1118">
                  <c:v>47.42</c:v>
                </c:pt>
                <c:pt idx="1119">
                  <c:v>47.3</c:v>
                </c:pt>
                <c:pt idx="1120">
                  <c:v>46.17</c:v>
                </c:pt>
                <c:pt idx="1121">
                  <c:v>46.62</c:v>
                </c:pt>
                <c:pt idx="1122">
                  <c:v>47</c:v>
                </c:pt>
                <c:pt idx="1123">
                  <c:v>46.04</c:v>
                </c:pt>
                <c:pt idx="1124">
                  <c:v>46.26</c:v>
                </c:pt>
                <c:pt idx="1125">
                  <c:v>47.19</c:v>
                </c:pt>
                <c:pt idx="1126">
                  <c:v>46.17</c:v>
                </c:pt>
                <c:pt idx="1127">
                  <c:v>47.13</c:v>
                </c:pt>
                <c:pt idx="1128">
                  <c:v>46.14</c:v>
                </c:pt>
                <c:pt idx="1129">
                  <c:v>47.13</c:v>
                </c:pt>
                <c:pt idx="1130">
                  <c:v>47.28</c:v>
                </c:pt>
                <c:pt idx="1131">
                  <c:v>47.02</c:v>
                </c:pt>
                <c:pt idx="1132">
                  <c:v>45.99</c:v>
                </c:pt>
                <c:pt idx="1133">
                  <c:v>45.92</c:v>
                </c:pt>
                <c:pt idx="1134">
                  <c:v>46.59</c:v>
                </c:pt>
                <c:pt idx="1135">
                  <c:v>46.92</c:v>
                </c:pt>
                <c:pt idx="1136">
                  <c:v>47.42</c:v>
                </c:pt>
                <c:pt idx="1137">
                  <c:v>47.21</c:v>
                </c:pt>
                <c:pt idx="1138">
                  <c:v>47.16</c:v>
                </c:pt>
                <c:pt idx="1139">
                  <c:v>45.95</c:v>
                </c:pt>
                <c:pt idx="1140">
                  <c:v>47.18</c:v>
                </c:pt>
                <c:pt idx="1141">
                  <c:v>46.77</c:v>
                </c:pt>
                <c:pt idx="1142">
                  <c:v>45.84</c:v>
                </c:pt>
                <c:pt idx="1143">
                  <c:v>46.97</c:v>
                </c:pt>
                <c:pt idx="1144">
                  <c:v>46.67</c:v>
                </c:pt>
                <c:pt idx="1145">
                  <c:v>46.78</c:v>
                </c:pt>
                <c:pt idx="1146">
                  <c:v>46.88</c:v>
                </c:pt>
                <c:pt idx="1147">
                  <c:v>46.01</c:v>
                </c:pt>
                <c:pt idx="1148">
                  <c:v>46.87</c:v>
                </c:pt>
                <c:pt idx="1149">
                  <c:v>45.95</c:v>
                </c:pt>
                <c:pt idx="1150">
                  <c:v>46.01</c:v>
                </c:pt>
                <c:pt idx="1151">
                  <c:v>45.85</c:v>
                </c:pt>
                <c:pt idx="1152">
                  <c:v>45.92</c:v>
                </c:pt>
                <c:pt idx="1153">
                  <c:v>47.06</c:v>
                </c:pt>
                <c:pt idx="1154">
                  <c:v>46.92</c:v>
                </c:pt>
                <c:pt idx="1155">
                  <c:v>46.76</c:v>
                </c:pt>
                <c:pt idx="1156">
                  <c:v>46.98</c:v>
                </c:pt>
                <c:pt idx="1157">
                  <c:v>46.96</c:v>
                </c:pt>
                <c:pt idx="1158">
                  <c:v>46.95</c:v>
                </c:pt>
                <c:pt idx="1159">
                  <c:v>46.84</c:v>
                </c:pt>
                <c:pt idx="1160">
                  <c:v>46.8</c:v>
                </c:pt>
                <c:pt idx="1161">
                  <c:v>46.16</c:v>
                </c:pt>
                <c:pt idx="1162">
                  <c:v>46.84</c:v>
                </c:pt>
                <c:pt idx="1163">
                  <c:v>47.02</c:v>
                </c:pt>
              </c:numCache>
            </c:numRef>
          </c:xVal>
          <c:yVal>
            <c:numRef>
              <c:f>'B1 graphs_by_spp_year'!$I$1288:$I$2451</c:f>
              <c:numCache>
                <c:formatCode>General</c:formatCode>
                <c:ptCount val="1164"/>
                <c:pt idx="0">
                  <c:v>0</c:v>
                </c:pt>
                <c:pt idx="1">
                  <c:v>0</c:v>
                </c:pt>
                <c:pt idx="2">
                  <c:v>0</c:v>
                </c:pt>
                <c:pt idx="3">
                  <c:v>0</c:v>
                </c:pt>
                <c:pt idx="4">
                  <c:v>7200</c:v>
                </c:pt>
                <c:pt idx="5">
                  <c:v>7300</c:v>
                </c:pt>
                <c:pt idx="6">
                  <c:v>7400</c:v>
                </c:pt>
                <c:pt idx="7">
                  <c:v>7400</c:v>
                </c:pt>
                <c:pt idx="8">
                  <c:v>7500</c:v>
                </c:pt>
                <c:pt idx="9">
                  <c:v>7500</c:v>
                </c:pt>
                <c:pt idx="10">
                  <c:v>7600</c:v>
                </c:pt>
                <c:pt idx="11">
                  <c:v>7800</c:v>
                </c:pt>
                <c:pt idx="12">
                  <c:v>7900</c:v>
                </c:pt>
                <c:pt idx="13">
                  <c:v>8200</c:v>
                </c:pt>
                <c:pt idx="14">
                  <c:v>8200</c:v>
                </c:pt>
                <c:pt idx="15">
                  <c:v>8400</c:v>
                </c:pt>
                <c:pt idx="16">
                  <c:v>8400</c:v>
                </c:pt>
                <c:pt idx="17">
                  <c:v>8500</c:v>
                </c:pt>
                <c:pt idx="18">
                  <c:v>8500</c:v>
                </c:pt>
                <c:pt idx="19">
                  <c:v>8500</c:v>
                </c:pt>
                <c:pt idx="20">
                  <c:v>8500</c:v>
                </c:pt>
                <c:pt idx="21">
                  <c:v>8500</c:v>
                </c:pt>
                <c:pt idx="22">
                  <c:v>8500</c:v>
                </c:pt>
                <c:pt idx="23">
                  <c:v>8600</c:v>
                </c:pt>
                <c:pt idx="24">
                  <c:v>8600</c:v>
                </c:pt>
                <c:pt idx="25">
                  <c:v>8600</c:v>
                </c:pt>
                <c:pt idx="26">
                  <c:v>8600</c:v>
                </c:pt>
                <c:pt idx="27">
                  <c:v>8600</c:v>
                </c:pt>
                <c:pt idx="28">
                  <c:v>8600</c:v>
                </c:pt>
                <c:pt idx="29">
                  <c:v>8600</c:v>
                </c:pt>
                <c:pt idx="30">
                  <c:v>8600</c:v>
                </c:pt>
                <c:pt idx="31">
                  <c:v>8600</c:v>
                </c:pt>
                <c:pt idx="32">
                  <c:v>8600</c:v>
                </c:pt>
                <c:pt idx="33">
                  <c:v>8700</c:v>
                </c:pt>
                <c:pt idx="34">
                  <c:v>8700</c:v>
                </c:pt>
                <c:pt idx="35">
                  <c:v>8700</c:v>
                </c:pt>
                <c:pt idx="36">
                  <c:v>8700</c:v>
                </c:pt>
                <c:pt idx="37">
                  <c:v>8700</c:v>
                </c:pt>
                <c:pt idx="38">
                  <c:v>8700</c:v>
                </c:pt>
                <c:pt idx="39">
                  <c:v>8700</c:v>
                </c:pt>
                <c:pt idx="40">
                  <c:v>8700</c:v>
                </c:pt>
                <c:pt idx="41">
                  <c:v>8700</c:v>
                </c:pt>
                <c:pt idx="42">
                  <c:v>8700</c:v>
                </c:pt>
                <c:pt idx="43">
                  <c:v>8800</c:v>
                </c:pt>
                <c:pt idx="44">
                  <c:v>8800</c:v>
                </c:pt>
                <c:pt idx="45">
                  <c:v>8800</c:v>
                </c:pt>
                <c:pt idx="46">
                  <c:v>8800</c:v>
                </c:pt>
                <c:pt idx="47">
                  <c:v>8800</c:v>
                </c:pt>
                <c:pt idx="48">
                  <c:v>8800</c:v>
                </c:pt>
                <c:pt idx="49">
                  <c:v>8800</c:v>
                </c:pt>
                <c:pt idx="50">
                  <c:v>8800</c:v>
                </c:pt>
                <c:pt idx="51">
                  <c:v>8800</c:v>
                </c:pt>
                <c:pt idx="52">
                  <c:v>8900</c:v>
                </c:pt>
                <c:pt idx="53">
                  <c:v>8900</c:v>
                </c:pt>
                <c:pt idx="54">
                  <c:v>8900</c:v>
                </c:pt>
                <c:pt idx="55">
                  <c:v>8900</c:v>
                </c:pt>
                <c:pt idx="56">
                  <c:v>8900</c:v>
                </c:pt>
                <c:pt idx="57">
                  <c:v>8900</c:v>
                </c:pt>
                <c:pt idx="58">
                  <c:v>8900</c:v>
                </c:pt>
                <c:pt idx="59">
                  <c:v>8900</c:v>
                </c:pt>
                <c:pt idx="60">
                  <c:v>8900</c:v>
                </c:pt>
                <c:pt idx="61">
                  <c:v>8900</c:v>
                </c:pt>
                <c:pt idx="62">
                  <c:v>8900</c:v>
                </c:pt>
                <c:pt idx="63">
                  <c:v>8900</c:v>
                </c:pt>
                <c:pt idx="64">
                  <c:v>8900</c:v>
                </c:pt>
                <c:pt idx="65">
                  <c:v>8900</c:v>
                </c:pt>
                <c:pt idx="66">
                  <c:v>8900</c:v>
                </c:pt>
                <c:pt idx="67">
                  <c:v>8900</c:v>
                </c:pt>
                <c:pt idx="68">
                  <c:v>8900</c:v>
                </c:pt>
                <c:pt idx="69">
                  <c:v>8900</c:v>
                </c:pt>
                <c:pt idx="70">
                  <c:v>8900</c:v>
                </c:pt>
                <c:pt idx="71">
                  <c:v>8900</c:v>
                </c:pt>
                <c:pt idx="72">
                  <c:v>8900</c:v>
                </c:pt>
                <c:pt idx="73">
                  <c:v>8900</c:v>
                </c:pt>
                <c:pt idx="74">
                  <c:v>8900</c:v>
                </c:pt>
                <c:pt idx="75">
                  <c:v>8900</c:v>
                </c:pt>
                <c:pt idx="76">
                  <c:v>8900</c:v>
                </c:pt>
                <c:pt idx="77">
                  <c:v>8900</c:v>
                </c:pt>
                <c:pt idx="78">
                  <c:v>9000</c:v>
                </c:pt>
                <c:pt idx="79">
                  <c:v>9000</c:v>
                </c:pt>
                <c:pt idx="80">
                  <c:v>9000</c:v>
                </c:pt>
                <c:pt idx="81">
                  <c:v>9000</c:v>
                </c:pt>
                <c:pt idx="82">
                  <c:v>9000</c:v>
                </c:pt>
                <c:pt idx="83">
                  <c:v>9000</c:v>
                </c:pt>
                <c:pt idx="84">
                  <c:v>9000</c:v>
                </c:pt>
                <c:pt idx="85">
                  <c:v>9000</c:v>
                </c:pt>
                <c:pt idx="86">
                  <c:v>9000</c:v>
                </c:pt>
                <c:pt idx="87">
                  <c:v>9000</c:v>
                </c:pt>
                <c:pt idx="88">
                  <c:v>9000</c:v>
                </c:pt>
                <c:pt idx="89">
                  <c:v>9000</c:v>
                </c:pt>
                <c:pt idx="90">
                  <c:v>9000</c:v>
                </c:pt>
                <c:pt idx="91">
                  <c:v>9000</c:v>
                </c:pt>
                <c:pt idx="92">
                  <c:v>9100</c:v>
                </c:pt>
                <c:pt idx="93">
                  <c:v>9100</c:v>
                </c:pt>
                <c:pt idx="94">
                  <c:v>9100</c:v>
                </c:pt>
                <c:pt idx="95">
                  <c:v>9100</c:v>
                </c:pt>
                <c:pt idx="96">
                  <c:v>9100</c:v>
                </c:pt>
                <c:pt idx="97">
                  <c:v>9100</c:v>
                </c:pt>
                <c:pt idx="98">
                  <c:v>9100</c:v>
                </c:pt>
                <c:pt idx="99">
                  <c:v>9100</c:v>
                </c:pt>
                <c:pt idx="100">
                  <c:v>9100</c:v>
                </c:pt>
                <c:pt idx="101">
                  <c:v>9100</c:v>
                </c:pt>
                <c:pt idx="102">
                  <c:v>9100</c:v>
                </c:pt>
                <c:pt idx="103">
                  <c:v>9100</c:v>
                </c:pt>
                <c:pt idx="104">
                  <c:v>9100</c:v>
                </c:pt>
                <c:pt idx="105">
                  <c:v>9100</c:v>
                </c:pt>
                <c:pt idx="106">
                  <c:v>9100</c:v>
                </c:pt>
                <c:pt idx="107">
                  <c:v>9100</c:v>
                </c:pt>
                <c:pt idx="108">
                  <c:v>9100</c:v>
                </c:pt>
                <c:pt idx="109">
                  <c:v>9100</c:v>
                </c:pt>
                <c:pt idx="110">
                  <c:v>9100</c:v>
                </c:pt>
                <c:pt idx="111">
                  <c:v>9100</c:v>
                </c:pt>
                <c:pt idx="112">
                  <c:v>9100</c:v>
                </c:pt>
                <c:pt idx="113">
                  <c:v>9100</c:v>
                </c:pt>
                <c:pt idx="114">
                  <c:v>9100</c:v>
                </c:pt>
                <c:pt idx="115">
                  <c:v>9100</c:v>
                </c:pt>
                <c:pt idx="116">
                  <c:v>9100</c:v>
                </c:pt>
                <c:pt idx="117">
                  <c:v>9100</c:v>
                </c:pt>
                <c:pt idx="118">
                  <c:v>9100</c:v>
                </c:pt>
                <c:pt idx="119">
                  <c:v>9100</c:v>
                </c:pt>
                <c:pt idx="120">
                  <c:v>9100</c:v>
                </c:pt>
                <c:pt idx="121">
                  <c:v>9100</c:v>
                </c:pt>
                <c:pt idx="122">
                  <c:v>9100</c:v>
                </c:pt>
                <c:pt idx="123">
                  <c:v>9100</c:v>
                </c:pt>
                <c:pt idx="124">
                  <c:v>9100</c:v>
                </c:pt>
                <c:pt idx="125">
                  <c:v>9100</c:v>
                </c:pt>
                <c:pt idx="126">
                  <c:v>9100</c:v>
                </c:pt>
                <c:pt idx="127">
                  <c:v>9100</c:v>
                </c:pt>
                <c:pt idx="128">
                  <c:v>9100</c:v>
                </c:pt>
                <c:pt idx="129">
                  <c:v>9100</c:v>
                </c:pt>
                <c:pt idx="130">
                  <c:v>9100</c:v>
                </c:pt>
                <c:pt idx="131">
                  <c:v>9100</c:v>
                </c:pt>
                <c:pt idx="132">
                  <c:v>9100</c:v>
                </c:pt>
                <c:pt idx="133">
                  <c:v>9100</c:v>
                </c:pt>
                <c:pt idx="134">
                  <c:v>9100</c:v>
                </c:pt>
                <c:pt idx="135">
                  <c:v>9100</c:v>
                </c:pt>
                <c:pt idx="136">
                  <c:v>9100</c:v>
                </c:pt>
                <c:pt idx="137">
                  <c:v>9100</c:v>
                </c:pt>
                <c:pt idx="138">
                  <c:v>9200</c:v>
                </c:pt>
                <c:pt idx="139">
                  <c:v>9200</c:v>
                </c:pt>
                <c:pt idx="140">
                  <c:v>9200</c:v>
                </c:pt>
                <c:pt idx="141">
                  <c:v>9200</c:v>
                </c:pt>
                <c:pt idx="142">
                  <c:v>9200</c:v>
                </c:pt>
                <c:pt idx="143">
                  <c:v>9200</c:v>
                </c:pt>
                <c:pt idx="144">
                  <c:v>9200</c:v>
                </c:pt>
                <c:pt idx="145">
                  <c:v>9200</c:v>
                </c:pt>
                <c:pt idx="146">
                  <c:v>9200</c:v>
                </c:pt>
                <c:pt idx="147">
                  <c:v>9200</c:v>
                </c:pt>
                <c:pt idx="148">
                  <c:v>9200</c:v>
                </c:pt>
                <c:pt idx="149">
                  <c:v>9200</c:v>
                </c:pt>
                <c:pt idx="150">
                  <c:v>9200</c:v>
                </c:pt>
                <c:pt idx="151">
                  <c:v>9200</c:v>
                </c:pt>
                <c:pt idx="152">
                  <c:v>9200</c:v>
                </c:pt>
                <c:pt idx="153">
                  <c:v>9200</c:v>
                </c:pt>
                <c:pt idx="154">
                  <c:v>9200</c:v>
                </c:pt>
                <c:pt idx="155">
                  <c:v>9200</c:v>
                </c:pt>
                <c:pt idx="156">
                  <c:v>9200</c:v>
                </c:pt>
                <c:pt idx="157">
                  <c:v>9200</c:v>
                </c:pt>
                <c:pt idx="158">
                  <c:v>9200</c:v>
                </c:pt>
                <c:pt idx="159">
                  <c:v>9200</c:v>
                </c:pt>
                <c:pt idx="160">
                  <c:v>9200</c:v>
                </c:pt>
                <c:pt idx="161">
                  <c:v>9200</c:v>
                </c:pt>
                <c:pt idx="162">
                  <c:v>9200</c:v>
                </c:pt>
                <c:pt idx="163">
                  <c:v>9200</c:v>
                </c:pt>
                <c:pt idx="164">
                  <c:v>9200</c:v>
                </c:pt>
                <c:pt idx="165">
                  <c:v>9200</c:v>
                </c:pt>
                <c:pt idx="166">
                  <c:v>9200</c:v>
                </c:pt>
                <c:pt idx="167">
                  <c:v>9200</c:v>
                </c:pt>
                <c:pt idx="168">
                  <c:v>9200</c:v>
                </c:pt>
                <c:pt idx="169">
                  <c:v>9200</c:v>
                </c:pt>
                <c:pt idx="170">
                  <c:v>9200</c:v>
                </c:pt>
                <c:pt idx="171">
                  <c:v>9200</c:v>
                </c:pt>
                <c:pt idx="172">
                  <c:v>9200</c:v>
                </c:pt>
                <c:pt idx="173">
                  <c:v>9200</c:v>
                </c:pt>
                <c:pt idx="174">
                  <c:v>9200</c:v>
                </c:pt>
                <c:pt idx="175">
                  <c:v>9200</c:v>
                </c:pt>
                <c:pt idx="176">
                  <c:v>9200</c:v>
                </c:pt>
                <c:pt idx="177">
                  <c:v>9200</c:v>
                </c:pt>
                <c:pt idx="178">
                  <c:v>9200</c:v>
                </c:pt>
                <c:pt idx="179">
                  <c:v>9200</c:v>
                </c:pt>
                <c:pt idx="180">
                  <c:v>9200</c:v>
                </c:pt>
                <c:pt idx="181">
                  <c:v>9200</c:v>
                </c:pt>
                <c:pt idx="182">
                  <c:v>9200</c:v>
                </c:pt>
                <c:pt idx="183">
                  <c:v>9200</c:v>
                </c:pt>
                <c:pt idx="184">
                  <c:v>9200</c:v>
                </c:pt>
                <c:pt idx="185">
                  <c:v>9200</c:v>
                </c:pt>
                <c:pt idx="186">
                  <c:v>9200</c:v>
                </c:pt>
                <c:pt idx="187">
                  <c:v>9200</c:v>
                </c:pt>
                <c:pt idx="188">
                  <c:v>9200</c:v>
                </c:pt>
                <c:pt idx="189">
                  <c:v>9200</c:v>
                </c:pt>
                <c:pt idx="190">
                  <c:v>9200</c:v>
                </c:pt>
                <c:pt idx="191">
                  <c:v>9200</c:v>
                </c:pt>
                <c:pt idx="192">
                  <c:v>9200</c:v>
                </c:pt>
                <c:pt idx="193">
                  <c:v>9200</c:v>
                </c:pt>
                <c:pt idx="194">
                  <c:v>9200</c:v>
                </c:pt>
                <c:pt idx="195">
                  <c:v>9200</c:v>
                </c:pt>
                <c:pt idx="196">
                  <c:v>9200</c:v>
                </c:pt>
                <c:pt idx="197">
                  <c:v>9200</c:v>
                </c:pt>
                <c:pt idx="198">
                  <c:v>9200</c:v>
                </c:pt>
                <c:pt idx="199">
                  <c:v>9200</c:v>
                </c:pt>
                <c:pt idx="200">
                  <c:v>9200</c:v>
                </c:pt>
                <c:pt idx="201">
                  <c:v>9200</c:v>
                </c:pt>
                <c:pt idx="202">
                  <c:v>9200</c:v>
                </c:pt>
                <c:pt idx="203">
                  <c:v>9200</c:v>
                </c:pt>
                <c:pt idx="204">
                  <c:v>9200</c:v>
                </c:pt>
                <c:pt idx="205">
                  <c:v>9200</c:v>
                </c:pt>
                <c:pt idx="206">
                  <c:v>9200</c:v>
                </c:pt>
                <c:pt idx="207">
                  <c:v>9200</c:v>
                </c:pt>
                <c:pt idx="208">
                  <c:v>9300</c:v>
                </c:pt>
                <c:pt idx="209">
                  <c:v>9300</c:v>
                </c:pt>
                <c:pt idx="210">
                  <c:v>9300</c:v>
                </c:pt>
                <c:pt idx="211">
                  <c:v>9300</c:v>
                </c:pt>
                <c:pt idx="212">
                  <c:v>9300</c:v>
                </c:pt>
                <c:pt idx="213">
                  <c:v>9300</c:v>
                </c:pt>
                <c:pt idx="214">
                  <c:v>9300</c:v>
                </c:pt>
                <c:pt idx="215">
                  <c:v>9300</c:v>
                </c:pt>
                <c:pt idx="216">
                  <c:v>9300</c:v>
                </c:pt>
                <c:pt idx="217">
                  <c:v>9300</c:v>
                </c:pt>
                <c:pt idx="218">
                  <c:v>9300</c:v>
                </c:pt>
                <c:pt idx="219">
                  <c:v>9300</c:v>
                </c:pt>
                <c:pt idx="220">
                  <c:v>9300</c:v>
                </c:pt>
                <c:pt idx="221">
                  <c:v>9300</c:v>
                </c:pt>
                <c:pt idx="222">
                  <c:v>9300</c:v>
                </c:pt>
                <c:pt idx="223">
                  <c:v>9300</c:v>
                </c:pt>
                <c:pt idx="224">
                  <c:v>9300</c:v>
                </c:pt>
                <c:pt idx="225">
                  <c:v>9300</c:v>
                </c:pt>
                <c:pt idx="226">
                  <c:v>9300</c:v>
                </c:pt>
                <c:pt idx="227">
                  <c:v>9300</c:v>
                </c:pt>
                <c:pt idx="228">
                  <c:v>9300</c:v>
                </c:pt>
                <c:pt idx="229">
                  <c:v>9300</c:v>
                </c:pt>
                <c:pt idx="230">
                  <c:v>9300</c:v>
                </c:pt>
                <c:pt idx="231">
                  <c:v>9300</c:v>
                </c:pt>
                <c:pt idx="232">
                  <c:v>9300</c:v>
                </c:pt>
                <c:pt idx="233">
                  <c:v>9300</c:v>
                </c:pt>
                <c:pt idx="234">
                  <c:v>9300</c:v>
                </c:pt>
                <c:pt idx="235">
                  <c:v>9300</c:v>
                </c:pt>
                <c:pt idx="236">
                  <c:v>9300</c:v>
                </c:pt>
                <c:pt idx="237">
                  <c:v>9300</c:v>
                </c:pt>
                <c:pt idx="238">
                  <c:v>9300</c:v>
                </c:pt>
                <c:pt idx="239">
                  <c:v>9300</c:v>
                </c:pt>
                <c:pt idx="240">
                  <c:v>9300</c:v>
                </c:pt>
                <c:pt idx="241">
                  <c:v>9300</c:v>
                </c:pt>
                <c:pt idx="242">
                  <c:v>9300</c:v>
                </c:pt>
                <c:pt idx="243">
                  <c:v>9300</c:v>
                </c:pt>
                <c:pt idx="244">
                  <c:v>9300</c:v>
                </c:pt>
                <c:pt idx="245">
                  <c:v>9300</c:v>
                </c:pt>
                <c:pt idx="246">
                  <c:v>9300</c:v>
                </c:pt>
                <c:pt idx="247">
                  <c:v>9300</c:v>
                </c:pt>
                <c:pt idx="248">
                  <c:v>9300</c:v>
                </c:pt>
                <c:pt idx="249">
                  <c:v>9300</c:v>
                </c:pt>
                <c:pt idx="250">
                  <c:v>9300</c:v>
                </c:pt>
                <c:pt idx="251">
                  <c:v>9300</c:v>
                </c:pt>
                <c:pt idx="252">
                  <c:v>9300</c:v>
                </c:pt>
                <c:pt idx="253">
                  <c:v>9300</c:v>
                </c:pt>
                <c:pt idx="254">
                  <c:v>9300</c:v>
                </c:pt>
                <c:pt idx="255">
                  <c:v>9300</c:v>
                </c:pt>
                <c:pt idx="256">
                  <c:v>9300</c:v>
                </c:pt>
                <c:pt idx="257">
                  <c:v>9300</c:v>
                </c:pt>
                <c:pt idx="258">
                  <c:v>9300</c:v>
                </c:pt>
                <c:pt idx="259">
                  <c:v>9300</c:v>
                </c:pt>
                <c:pt idx="260">
                  <c:v>9300</c:v>
                </c:pt>
                <c:pt idx="261">
                  <c:v>9300</c:v>
                </c:pt>
                <c:pt idx="262">
                  <c:v>9300</c:v>
                </c:pt>
                <c:pt idx="263">
                  <c:v>9300</c:v>
                </c:pt>
                <c:pt idx="264">
                  <c:v>9300</c:v>
                </c:pt>
                <c:pt idx="265">
                  <c:v>9300</c:v>
                </c:pt>
                <c:pt idx="266">
                  <c:v>9300</c:v>
                </c:pt>
                <c:pt idx="267">
                  <c:v>9300</c:v>
                </c:pt>
                <c:pt idx="268">
                  <c:v>9300</c:v>
                </c:pt>
                <c:pt idx="269">
                  <c:v>9300</c:v>
                </c:pt>
                <c:pt idx="270">
                  <c:v>9300</c:v>
                </c:pt>
                <c:pt idx="271">
                  <c:v>9300</c:v>
                </c:pt>
                <c:pt idx="272">
                  <c:v>9300</c:v>
                </c:pt>
                <c:pt idx="273">
                  <c:v>9300</c:v>
                </c:pt>
                <c:pt idx="274">
                  <c:v>9300</c:v>
                </c:pt>
                <c:pt idx="275">
                  <c:v>9300</c:v>
                </c:pt>
                <c:pt idx="276">
                  <c:v>9300</c:v>
                </c:pt>
                <c:pt idx="277">
                  <c:v>9300</c:v>
                </c:pt>
                <c:pt idx="278">
                  <c:v>9300</c:v>
                </c:pt>
                <c:pt idx="279">
                  <c:v>9300</c:v>
                </c:pt>
                <c:pt idx="280">
                  <c:v>9300</c:v>
                </c:pt>
                <c:pt idx="281">
                  <c:v>9300</c:v>
                </c:pt>
                <c:pt idx="282">
                  <c:v>9300</c:v>
                </c:pt>
                <c:pt idx="283">
                  <c:v>9300</c:v>
                </c:pt>
                <c:pt idx="284">
                  <c:v>9300</c:v>
                </c:pt>
                <c:pt idx="285">
                  <c:v>9300</c:v>
                </c:pt>
                <c:pt idx="286">
                  <c:v>9300</c:v>
                </c:pt>
                <c:pt idx="287">
                  <c:v>9300</c:v>
                </c:pt>
                <c:pt idx="288">
                  <c:v>9300</c:v>
                </c:pt>
                <c:pt idx="289">
                  <c:v>9300</c:v>
                </c:pt>
                <c:pt idx="290">
                  <c:v>9300</c:v>
                </c:pt>
                <c:pt idx="291">
                  <c:v>9300</c:v>
                </c:pt>
                <c:pt idx="292">
                  <c:v>9300</c:v>
                </c:pt>
                <c:pt idx="293">
                  <c:v>9300</c:v>
                </c:pt>
                <c:pt idx="294">
                  <c:v>9300</c:v>
                </c:pt>
                <c:pt idx="295">
                  <c:v>9300</c:v>
                </c:pt>
                <c:pt idx="296">
                  <c:v>9300</c:v>
                </c:pt>
                <c:pt idx="297">
                  <c:v>9300</c:v>
                </c:pt>
                <c:pt idx="298">
                  <c:v>9300</c:v>
                </c:pt>
                <c:pt idx="299">
                  <c:v>9300</c:v>
                </c:pt>
                <c:pt idx="300">
                  <c:v>9300</c:v>
                </c:pt>
                <c:pt idx="301">
                  <c:v>9300</c:v>
                </c:pt>
                <c:pt idx="302">
                  <c:v>9300</c:v>
                </c:pt>
                <c:pt idx="303">
                  <c:v>9300</c:v>
                </c:pt>
                <c:pt idx="304">
                  <c:v>9300</c:v>
                </c:pt>
                <c:pt idx="305">
                  <c:v>9300</c:v>
                </c:pt>
                <c:pt idx="306">
                  <c:v>9300</c:v>
                </c:pt>
                <c:pt idx="307">
                  <c:v>9300</c:v>
                </c:pt>
                <c:pt idx="308">
                  <c:v>9300</c:v>
                </c:pt>
                <c:pt idx="309">
                  <c:v>9300</c:v>
                </c:pt>
                <c:pt idx="310">
                  <c:v>9300</c:v>
                </c:pt>
                <c:pt idx="311">
                  <c:v>9300</c:v>
                </c:pt>
                <c:pt idx="312">
                  <c:v>9300</c:v>
                </c:pt>
                <c:pt idx="313">
                  <c:v>9400</c:v>
                </c:pt>
                <c:pt idx="314">
                  <c:v>9400</c:v>
                </c:pt>
                <c:pt idx="315">
                  <c:v>9400</c:v>
                </c:pt>
                <c:pt idx="316">
                  <c:v>9400</c:v>
                </c:pt>
                <c:pt idx="317">
                  <c:v>9400</c:v>
                </c:pt>
                <c:pt idx="318">
                  <c:v>9400</c:v>
                </c:pt>
                <c:pt idx="319">
                  <c:v>9400</c:v>
                </c:pt>
                <c:pt idx="320">
                  <c:v>9400</c:v>
                </c:pt>
                <c:pt idx="321">
                  <c:v>9400</c:v>
                </c:pt>
                <c:pt idx="322">
                  <c:v>9400</c:v>
                </c:pt>
                <c:pt idx="323">
                  <c:v>9400</c:v>
                </c:pt>
                <c:pt idx="324">
                  <c:v>9400</c:v>
                </c:pt>
                <c:pt idx="325">
                  <c:v>9400</c:v>
                </c:pt>
                <c:pt idx="326">
                  <c:v>9400</c:v>
                </c:pt>
                <c:pt idx="327">
                  <c:v>9400</c:v>
                </c:pt>
                <c:pt idx="328">
                  <c:v>9400</c:v>
                </c:pt>
                <c:pt idx="329">
                  <c:v>9400</c:v>
                </c:pt>
                <c:pt idx="330">
                  <c:v>9400</c:v>
                </c:pt>
                <c:pt idx="331">
                  <c:v>9400</c:v>
                </c:pt>
                <c:pt idx="332">
                  <c:v>9400</c:v>
                </c:pt>
                <c:pt idx="333">
                  <c:v>9400</c:v>
                </c:pt>
                <c:pt idx="334">
                  <c:v>9400</c:v>
                </c:pt>
                <c:pt idx="335">
                  <c:v>9400</c:v>
                </c:pt>
                <c:pt idx="336">
                  <c:v>9400</c:v>
                </c:pt>
                <c:pt idx="337">
                  <c:v>9400</c:v>
                </c:pt>
                <c:pt idx="338">
                  <c:v>9400</c:v>
                </c:pt>
                <c:pt idx="339">
                  <c:v>9400</c:v>
                </c:pt>
                <c:pt idx="340">
                  <c:v>9400</c:v>
                </c:pt>
                <c:pt idx="341">
                  <c:v>9400</c:v>
                </c:pt>
                <c:pt idx="342">
                  <c:v>9400</c:v>
                </c:pt>
                <c:pt idx="343">
                  <c:v>9400</c:v>
                </c:pt>
                <c:pt idx="344">
                  <c:v>9400</c:v>
                </c:pt>
                <c:pt idx="345">
                  <c:v>9400</c:v>
                </c:pt>
                <c:pt idx="346">
                  <c:v>9400</c:v>
                </c:pt>
                <c:pt idx="347">
                  <c:v>9400</c:v>
                </c:pt>
                <c:pt idx="348">
                  <c:v>9400</c:v>
                </c:pt>
                <c:pt idx="349">
                  <c:v>9400</c:v>
                </c:pt>
                <c:pt idx="350">
                  <c:v>9400</c:v>
                </c:pt>
                <c:pt idx="351">
                  <c:v>9400</c:v>
                </c:pt>
                <c:pt idx="352">
                  <c:v>9400</c:v>
                </c:pt>
                <c:pt idx="353">
                  <c:v>9400</c:v>
                </c:pt>
                <c:pt idx="354">
                  <c:v>9400</c:v>
                </c:pt>
                <c:pt idx="355">
                  <c:v>9400</c:v>
                </c:pt>
                <c:pt idx="356">
                  <c:v>9400</c:v>
                </c:pt>
                <c:pt idx="357">
                  <c:v>9400</c:v>
                </c:pt>
                <c:pt idx="358">
                  <c:v>9400</c:v>
                </c:pt>
                <c:pt idx="359">
                  <c:v>9400</c:v>
                </c:pt>
                <c:pt idx="360">
                  <c:v>9400</c:v>
                </c:pt>
                <c:pt idx="361">
                  <c:v>9400</c:v>
                </c:pt>
                <c:pt idx="362">
                  <c:v>9400</c:v>
                </c:pt>
                <c:pt idx="363">
                  <c:v>9400</c:v>
                </c:pt>
                <c:pt idx="364">
                  <c:v>9400</c:v>
                </c:pt>
                <c:pt idx="365">
                  <c:v>9400</c:v>
                </c:pt>
                <c:pt idx="366">
                  <c:v>9400</c:v>
                </c:pt>
                <c:pt idx="367">
                  <c:v>9400</c:v>
                </c:pt>
                <c:pt idx="368">
                  <c:v>9400</c:v>
                </c:pt>
                <c:pt idx="369">
                  <c:v>9400</c:v>
                </c:pt>
                <c:pt idx="370">
                  <c:v>9400</c:v>
                </c:pt>
                <c:pt idx="371">
                  <c:v>9400</c:v>
                </c:pt>
                <c:pt idx="372">
                  <c:v>9400</c:v>
                </c:pt>
                <c:pt idx="373">
                  <c:v>9400</c:v>
                </c:pt>
                <c:pt idx="374">
                  <c:v>9400</c:v>
                </c:pt>
                <c:pt idx="375">
                  <c:v>9400</c:v>
                </c:pt>
                <c:pt idx="376">
                  <c:v>9400</c:v>
                </c:pt>
                <c:pt idx="377">
                  <c:v>9400</c:v>
                </c:pt>
                <c:pt idx="378">
                  <c:v>9400</c:v>
                </c:pt>
                <c:pt idx="379">
                  <c:v>9400</c:v>
                </c:pt>
                <c:pt idx="380">
                  <c:v>9400</c:v>
                </c:pt>
                <c:pt idx="381">
                  <c:v>9400</c:v>
                </c:pt>
                <c:pt idx="382">
                  <c:v>9400</c:v>
                </c:pt>
                <c:pt idx="383">
                  <c:v>9400</c:v>
                </c:pt>
                <c:pt idx="384">
                  <c:v>9400</c:v>
                </c:pt>
                <c:pt idx="385">
                  <c:v>9400</c:v>
                </c:pt>
                <c:pt idx="386">
                  <c:v>9400</c:v>
                </c:pt>
                <c:pt idx="387">
                  <c:v>9400</c:v>
                </c:pt>
                <c:pt idx="388">
                  <c:v>9400</c:v>
                </c:pt>
                <c:pt idx="389">
                  <c:v>9400</c:v>
                </c:pt>
                <c:pt idx="390">
                  <c:v>9400</c:v>
                </c:pt>
                <c:pt idx="391">
                  <c:v>9400</c:v>
                </c:pt>
                <c:pt idx="392">
                  <c:v>9400</c:v>
                </c:pt>
                <c:pt idx="393">
                  <c:v>9400</c:v>
                </c:pt>
                <c:pt idx="394">
                  <c:v>9400</c:v>
                </c:pt>
                <c:pt idx="395">
                  <c:v>9400</c:v>
                </c:pt>
                <c:pt idx="396">
                  <c:v>9400</c:v>
                </c:pt>
                <c:pt idx="397">
                  <c:v>9400</c:v>
                </c:pt>
                <c:pt idx="398">
                  <c:v>9400</c:v>
                </c:pt>
                <c:pt idx="399">
                  <c:v>9400</c:v>
                </c:pt>
                <c:pt idx="400">
                  <c:v>9400</c:v>
                </c:pt>
                <c:pt idx="401">
                  <c:v>9400</c:v>
                </c:pt>
                <c:pt idx="402">
                  <c:v>9400</c:v>
                </c:pt>
                <c:pt idx="403">
                  <c:v>9400</c:v>
                </c:pt>
                <c:pt idx="404">
                  <c:v>9400</c:v>
                </c:pt>
                <c:pt idx="405">
                  <c:v>9400</c:v>
                </c:pt>
                <c:pt idx="406">
                  <c:v>9400</c:v>
                </c:pt>
                <c:pt idx="407">
                  <c:v>9400</c:v>
                </c:pt>
                <c:pt idx="408">
                  <c:v>9400</c:v>
                </c:pt>
                <c:pt idx="409">
                  <c:v>9400</c:v>
                </c:pt>
                <c:pt idx="410">
                  <c:v>9400</c:v>
                </c:pt>
                <c:pt idx="411">
                  <c:v>9400</c:v>
                </c:pt>
                <c:pt idx="412">
                  <c:v>9400</c:v>
                </c:pt>
                <c:pt idx="413">
                  <c:v>9400</c:v>
                </c:pt>
                <c:pt idx="414">
                  <c:v>9400</c:v>
                </c:pt>
                <c:pt idx="415">
                  <c:v>9400</c:v>
                </c:pt>
                <c:pt idx="416">
                  <c:v>9400</c:v>
                </c:pt>
                <c:pt idx="417">
                  <c:v>9400</c:v>
                </c:pt>
                <c:pt idx="418">
                  <c:v>9400</c:v>
                </c:pt>
                <c:pt idx="419">
                  <c:v>9400</c:v>
                </c:pt>
                <c:pt idx="420">
                  <c:v>9400</c:v>
                </c:pt>
                <c:pt idx="421">
                  <c:v>9400</c:v>
                </c:pt>
                <c:pt idx="422">
                  <c:v>9400</c:v>
                </c:pt>
                <c:pt idx="423">
                  <c:v>9400</c:v>
                </c:pt>
                <c:pt idx="424">
                  <c:v>9400</c:v>
                </c:pt>
                <c:pt idx="425">
                  <c:v>9400</c:v>
                </c:pt>
                <c:pt idx="426">
                  <c:v>9400</c:v>
                </c:pt>
                <c:pt idx="427">
                  <c:v>9400</c:v>
                </c:pt>
                <c:pt idx="428">
                  <c:v>9400</c:v>
                </c:pt>
                <c:pt idx="429">
                  <c:v>9400</c:v>
                </c:pt>
                <c:pt idx="430">
                  <c:v>9400</c:v>
                </c:pt>
                <c:pt idx="431">
                  <c:v>9400</c:v>
                </c:pt>
                <c:pt idx="432">
                  <c:v>9400</c:v>
                </c:pt>
                <c:pt idx="433">
                  <c:v>9400</c:v>
                </c:pt>
                <c:pt idx="434">
                  <c:v>9400</c:v>
                </c:pt>
                <c:pt idx="435">
                  <c:v>9400</c:v>
                </c:pt>
                <c:pt idx="436">
                  <c:v>9400</c:v>
                </c:pt>
                <c:pt idx="437">
                  <c:v>9400</c:v>
                </c:pt>
                <c:pt idx="438">
                  <c:v>9400</c:v>
                </c:pt>
                <c:pt idx="439">
                  <c:v>9400</c:v>
                </c:pt>
                <c:pt idx="440">
                  <c:v>9400</c:v>
                </c:pt>
                <c:pt idx="441">
                  <c:v>9400</c:v>
                </c:pt>
                <c:pt idx="442">
                  <c:v>9400</c:v>
                </c:pt>
                <c:pt idx="443">
                  <c:v>9400</c:v>
                </c:pt>
                <c:pt idx="444">
                  <c:v>9400</c:v>
                </c:pt>
                <c:pt idx="445">
                  <c:v>9400</c:v>
                </c:pt>
                <c:pt idx="446">
                  <c:v>9400</c:v>
                </c:pt>
                <c:pt idx="447">
                  <c:v>9400</c:v>
                </c:pt>
                <c:pt idx="448">
                  <c:v>9400</c:v>
                </c:pt>
                <c:pt idx="449">
                  <c:v>9400</c:v>
                </c:pt>
                <c:pt idx="450">
                  <c:v>9400</c:v>
                </c:pt>
                <c:pt idx="451">
                  <c:v>9400</c:v>
                </c:pt>
                <c:pt idx="452">
                  <c:v>9400</c:v>
                </c:pt>
                <c:pt idx="453">
                  <c:v>9400</c:v>
                </c:pt>
                <c:pt idx="454">
                  <c:v>9400</c:v>
                </c:pt>
                <c:pt idx="455">
                  <c:v>9400</c:v>
                </c:pt>
                <c:pt idx="456">
                  <c:v>9400</c:v>
                </c:pt>
                <c:pt idx="457">
                  <c:v>9400</c:v>
                </c:pt>
                <c:pt idx="458">
                  <c:v>9400</c:v>
                </c:pt>
                <c:pt idx="459">
                  <c:v>9400</c:v>
                </c:pt>
                <c:pt idx="460">
                  <c:v>9400</c:v>
                </c:pt>
                <c:pt idx="461">
                  <c:v>9400</c:v>
                </c:pt>
                <c:pt idx="462">
                  <c:v>9400</c:v>
                </c:pt>
                <c:pt idx="463">
                  <c:v>9400</c:v>
                </c:pt>
                <c:pt idx="464">
                  <c:v>9500</c:v>
                </c:pt>
                <c:pt idx="465">
                  <c:v>9500</c:v>
                </c:pt>
                <c:pt idx="466">
                  <c:v>9500</c:v>
                </c:pt>
                <c:pt idx="467">
                  <c:v>9500</c:v>
                </c:pt>
                <c:pt idx="468">
                  <c:v>9500</c:v>
                </c:pt>
                <c:pt idx="469">
                  <c:v>9500</c:v>
                </c:pt>
                <c:pt idx="470">
                  <c:v>9500</c:v>
                </c:pt>
                <c:pt idx="471">
                  <c:v>9500</c:v>
                </c:pt>
                <c:pt idx="472">
                  <c:v>9500</c:v>
                </c:pt>
                <c:pt idx="473">
                  <c:v>9500</c:v>
                </c:pt>
                <c:pt idx="474">
                  <c:v>9500</c:v>
                </c:pt>
                <c:pt idx="475">
                  <c:v>9500</c:v>
                </c:pt>
                <c:pt idx="476">
                  <c:v>9500</c:v>
                </c:pt>
                <c:pt idx="477">
                  <c:v>9500</c:v>
                </c:pt>
                <c:pt idx="478">
                  <c:v>9500</c:v>
                </c:pt>
                <c:pt idx="479">
                  <c:v>9500</c:v>
                </c:pt>
                <c:pt idx="480">
                  <c:v>9500</c:v>
                </c:pt>
                <c:pt idx="481">
                  <c:v>9500</c:v>
                </c:pt>
                <c:pt idx="482">
                  <c:v>9500</c:v>
                </c:pt>
                <c:pt idx="483">
                  <c:v>9500</c:v>
                </c:pt>
                <c:pt idx="484">
                  <c:v>9500</c:v>
                </c:pt>
                <c:pt idx="485">
                  <c:v>9500</c:v>
                </c:pt>
                <c:pt idx="486">
                  <c:v>9500</c:v>
                </c:pt>
                <c:pt idx="487">
                  <c:v>9500</c:v>
                </c:pt>
                <c:pt idx="488">
                  <c:v>9500</c:v>
                </c:pt>
                <c:pt idx="489">
                  <c:v>9500</c:v>
                </c:pt>
                <c:pt idx="490">
                  <c:v>9500</c:v>
                </c:pt>
                <c:pt idx="491">
                  <c:v>9500</c:v>
                </c:pt>
                <c:pt idx="492">
                  <c:v>9500</c:v>
                </c:pt>
                <c:pt idx="493">
                  <c:v>9500</c:v>
                </c:pt>
                <c:pt idx="494">
                  <c:v>9500</c:v>
                </c:pt>
                <c:pt idx="495">
                  <c:v>9500</c:v>
                </c:pt>
                <c:pt idx="496">
                  <c:v>9500</c:v>
                </c:pt>
                <c:pt idx="497">
                  <c:v>9500</c:v>
                </c:pt>
                <c:pt idx="498">
                  <c:v>9500</c:v>
                </c:pt>
                <c:pt idx="499">
                  <c:v>9500</c:v>
                </c:pt>
                <c:pt idx="500">
                  <c:v>9500</c:v>
                </c:pt>
                <c:pt idx="501">
                  <c:v>9500</c:v>
                </c:pt>
                <c:pt idx="502">
                  <c:v>9500</c:v>
                </c:pt>
                <c:pt idx="503">
                  <c:v>9500</c:v>
                </c:pt>
                <c:pt idx="504">
                  <c:v>9500</c:v>
                </c:pt>
                <c:pt idx="505">
                  <c:v>9500</c:v>
                </c:pt>
                <c:pt idx="506">
                  <c:v>9500</c:v>
                </c:pt>
                <c:pt idx="507">
                  <c:v>9500</c:v>
                </c:pt>
                <c:pt idx="508">
                  <c:v>9500</c:v>
                </c:pt>
                <c:pt idx="509">
                  <c:v>9500</c:v>
                </c:pt>
                <c:pt idx="510">
                  <c:v>9500</c:v>
                </c:pt>
                <c:pt idx="511">
                  <c:v>9500</c:v>
                </c:pt>
                <c:pt idx="512">
                  <c:v>9500</c:v>
                </c:pt>
                <c:pt idx="513">
                  <c:v>9500</c:v>
                </c:pt>
                <c:pt idx="514">
                  <c:v>9500</c:v>
                </c:pt>
                <c:pt idx="515">
                  <c:v>9500</c:v>
                </c:pt>
                <c:pt idx="516">
                  <c:v>9500</c:v>
                </c:pt>
                <c:pt idx="517">
                  <c:v>9500</c:v>
                </c:pt>
                <c:pt idx="518">
                  <c:v>9500</c:v>
                </c:pt>
                <c:pt idx="519">
                  <c:v>9500</c:v>
                </c:pt>
                <c:pt idx="520">
                  <c:v>9500</c:v>
                </c:pt>
                <c:pt idx="521">
                  <c:v>9500</c:v>
                </c:pt>
                <c:pt idx="522">
                  <c:v>9500</c:v>
                </c:pt>
                <c:pt idx="523">
                  <c:v>9500</c:v>
                </c:pt>
                <c:pt idx="524">
                  <c:v>9500</c:v>
                </c:pt>
                <c:pt idx="525">
                  <c:v>9500</c:v>
                </c:pt>
                <c:pt idx="526">
                  <c:v>9500</c:v>
                </c:pt>
                <c:pt idx="527">
                  <c:v>9500</c:v>
                </c:pt>
                <c:pt idx="528">
                  <c:v>9500</c:v>
                </c:pt>
                <c:pt idx="529">
                  <c:v>9500</c:v>
                </c:pt>
                <c:pt idx="530">
                  <c:v>9500</c:v>
                </c:pt>
                <c:pt idx="531">
                  <c:v>9500</c:v>
                </c:pt>
                <c:pt idx="532">
                  <c:v>9500</c:v>
                </c:pt>
                <c:pt idx="533">
                  <c:v>9500</c:v>
                </c:pt>
                <c:pt idx="534">
                  <c:v>9500</c:v>
                </c:pt>
                <c:pt idx="535">
                  <c:v>9500</c:v>
                </c:pt>
                <c:pt idx="536">
                  <c:v>9500</c:v>
                </c:pt>
                <c:pt idx="537">
                  <c:v>9500</c:v>
                </c:pt>
                <c:pt idx="538">
                  <c:v>9500</c:v>
                </c:pt>
                <c:pt idx="539">
                  <c:v>9500</c:v>
                </c:pt>
                <c:pt idx="540">
                  <c:v>9500</c:v>
                </c:pt>
                <c:pt idx="541">
                  <c:v>9500</c:v>
                </c:pt>
                <c:pt idx="542">
                  <c:v>9500</c:v>
                </c:pt>
                <c:pt idx="543">
                  <c:v>9500</c:v>
                </c:pt>
                <c:pt idx="544">
                  <c:v>9500</c:v>
                </c:pt>
                <c:pt idx="545">
                  <c:v>9500</c:v>
                </c:pt>
                <c:pt idx="546">
                  <c:v>9500</c:v>
                </c:pt>
                <c:pt idx="547">
                  <c:v>9500</c:v>
                </c:pt>
                <c:pt idx="548">
                  <c:v>9500</c:v>
                </c:pt>
                <c:pt idx="549">
                  <c:v>9500</c:v>
                </c:pt>
                <c:pt idx="550">
                  <c:v>9500</c:v>
                </c:pt>
                <c:pt idx="551">
                  <c:v>9500</c:v>
                </c:pt>
                <c:pt idx="552">
                  <c:v>9500</c:v>
                </c:pt>
                <c:pt idx="553">
                  <c:v>9500</c:v>
                </c:pt>
                <c:pt idx="554">
                  <c:v>9500</c:v>
                </c:pt>
                <c:pt idx="555">
                  <c:v>9500</c:v>
                </c:pt>
                <c:pt idx="556">
                  <c:v>9500</c:v>
                </c:pt>
                <c:pt idx="557">
                  <c:v>9500</c:v>
                </c:pt>
                <c:pt idx="558">
                  <c:v>9500</c:v>
                </c:pt>
                <c:pt idx="559">
                  <c:v>9500</c:v>
                </c:pt>
                <c:pt idx="560">
                  <c:v>9500</c:v>
                </c:pt>
                <c:pt idx="561">
                  <c:v>9600</c:v>
                </c:pt>
                <c:pt idx="562">
                  <c:v>9600</c:v>
                </c:pt>
                <c:pt idx="563">
                  <c:v>9600</c:v>
                </c:pt>
                <c:pt idx="564">
                  <c:v>9600</c:v>
                </c:pt>
                <c:pt idx="565">
                  <c:v>9600</c:v>
                </c:pt>
                <c:pt idx="566">
                  <c:v>9600</c:v>
                </c:pt>
                <c:pt idx="567">
                  <c:v>9600</c:v>
                </c:pt>
                <c:pt idx="568">
                  <c:v>9600</c:v>
                </c:pt>
                <c:pt idx="569">
                  <c:v>9600</c:v>
                </c:pt>
                <c:pt idx="570">
                  <c:v>9600</c:v>
                </c:pt>
                <c:pt idx="571">
                  <c:v>9600</c:v>
                </c:pt>
                <c:pt idx="572">
                  <c:v>9600</c:v>
                </c:pt>
                <c:pt idx="573">
                  <c:v>9600</c:v>
                </c:pt>
                <c:pt idx="574">
                  <c:v>9600</c:v>
                </c:pt>
                <c:pt idx="575">
                  <c:v>9600</c:v>
                </c:pt>
                <c:pt idx="576">
                  <c:v>9600</c:v>
                </c:pt>
                <c:pt idx="577">
                  <c:v>9600</c:v>
                </c:pt>
                <c:pt idx="578">
                  <c:v>9600</c:v>
                </c:pt>
                <c:pt idx="579">
                  <c:v>9600</c:v>
                </c:pt>
                <c:pt idx="580">
                  <c:v>9600</c:v>
                </c:pt>
                <c:pt idx="581">
                  <c:v>9600</c:v>
                </c:pt>
                <c:pt idx="582">
                  <c:v>9600</c:v>
                </c:pt>
                <c:pt idx="583">
                  <c:v>9600</c:v>
                </c:pt>
                <c:pt idx="584">
                  <c:v>9600</c:v>
                </c:pt>
                <c:pt idx="585">
                  <c:v>9600</c:v>
                </c:pt>
                <c:pt idx="586">
                  <c:v>9600</c:v>
                </c:pt>
                <c:pt idx="587">
                  <c:v>9600</c:v>
                </c:pt>
                <c:pt idx="588">
                  <c:v>9600</c:v>
                </c:pt>
                <c:pt idx="589">
                  <c:v>9600</c:v>
                </c:pt>
                <c:pt idx="590">
                  <c:v>9600</c:v>
                </c:pt>
                <c:pt idx="591">
                  <c:v>9600</c:v>
                </c:pt>
                <c:pt idx="592">
                  <c:v>9600</c:v>
                </c:pt>
                <c:pt idx="593">
                  <c:v>9600</c:v>
                </c:pt>
                <c:pt idx="594">
                  <c:v>9600</c:v>
                </c:pt>
                <c:pt idx="595">
                  <c:v>9600</c:v>
                </c:pt>
                <c:pt idx="596">
                  <c:v>9600</c:v>
                </c:pt>
                <c:pt idx="597">
                  <c:v>9600</c:v>
                </c:pt>
                <c:pt idx="598">
                  <c:v>9600</c:v>
                </c:pt>
                <c:pt idx="599">
                  <c:v>9600</c:v>
                </c:pt>
                <c:pt idx="600">
                  <c:v>9600</c:v>
                </c:pt>
                <c:pt idx="601">
                  <c:v>9600</c:v>
                </c:pt>
                <c:pt idx="602">
                  <c:v>9600</c:v>
                </c:pt>
                <c:pt idx="603">
                  <c:v>9600</c:v>
                </c:pt>
                <c:pt idx="604">
                  <c:v>9600</c:v>
                </c:pt>
                <c:pt idx="605">
                  <c:v>9600</c:v>
                </c:pt>
                <c:pt idx="606">
                  <c:v>9600</c:v>
                </c:pt>
                <c:pt idx="607">
                  <c:v>9600</c:v>
                </c:pt>
                <c:pt idx="608">
                  <c:v>9600</c:v>
                </c:pt>
                <c:pt idx="609">
                  <c:v>9600</c:v>
                </c:pt>
                <c:pt idx="610">
                  <c:v>9600</c:v>
                </c:pt>
                <c:pt idx="611">
                  <c:v>9600</c:v>
                </c:pt>
                <c:pt idx="612">
                  <c:v>9600</c:v>
                </c:pt>
                <c:pt idx="613">
                  <c:v>9600</c:v>
                </c:pt>
                <c:pt idx="614">
                  <c:v>9600</c:v>
                </c:pt>
                <c:pt idx="615">
                  <c:v>9600</c:v>
                </c:pt>
                <c:pt idx="616">
                  <c:v>9600</c:v>
                </c:pt>
                <c:pt idx="617">
                  <c:v>9600</c:v>
                </c:pt>
                <c:pt idx="618">
                  <c:v>9600</c:v>
                </c:pt>
                <c:pt idx="619">
                  <c:v>9600</c:v>
                </c:pt>
                <c:pt idx="620">
                  <c:v>9600</c:v>
                </c:pt>
                <c:pt idx="621">
                  <c:v>9600</c:v>
                </c:pt>
                <c:pt idx="622">
                  <c:v>9600</c:v>
                </c:pt>
                <c:pt idx="623">
                  <c:v>9600</c:v>
                </c:pt>
                <c:pt idx="624">
                  <c:v>9600</c:v>
                </c:pt>
                <c:pt idx="625">
                  <c:v>9600</c:v>
                </c:pt>
                <c:pt idx="626">
                  <c:v>9600</c:v>
                </c:pt>
                <c:pt idx="627">
                  <c:v>9600</c:v>
                </c:pt>
                <c:pt idx="628">
                  <c:v>9600</c:v>
                </c:pt>
                <c:pt idx="629">
                  <c:v>9600</c:v>
                </c:pt>
                <c:pt idx="630">
                  <c:v>9600</c:v>
                </c:pt>
                <c:pt idx="631">
                  <c:v>9600</c:v>
                </c:pt>
                <c:pt idx="632">
                  <c:v>9600</c:v>
                </c:pt>
                <c:pt idx="633">
                  <c:v>9600</c:v>
                </c:pt>
                <c:pt idx="634">
                  <c:v>9600</c:v>
                </c:pt>
                <c:pt idx="635">
                  <c:v>9600</c:v>
                </c:pt>
                <c:pt idx="636">
                  <c:v>9600</c:v>
                </c:pt>
                <c:pt idx="637">
                  <c:v>9600</c:v>
                </c:pt>
                <c:pt idx="638">
                  <c:v>9700</c:v>
                </c:pt>
                <c:pt idx="639">
                  <c:v>9700</c:v>
                </c:pt>
                <c:pt idx="640">
                  <c:v>9700</c:v>
                </c:pt>
                <c:pt idx="641">
                  <c:v>9700</c:v>
                </c:pt>
                <c:pt idx="642">
                  <c:v>9700</c:v>
                </c:pt>
                <c:pt idx="643">
                  <c:v>9700</c:v>
                </c:pt>
                <c:pt idx="644">
                  <c:v>9700</c:v>
                </c:pt>
                <c:pt idx="645">
                  <c:v>9700</c:v>
                </c:pt>
                <c:pt idx="646">
                  <c:v>9700</c:v>
                </c:pt>
                <c:pt idx="647">
                  <c:v>9700</c:v>
                </c:pt>
                <c:pt idx="648">
                  <c:v>9700</c:v>
                </c:pt>
                <c:pt idx="649">
                  <c:v>9700</c:v>
                </c:pt>
                <c:pt idx="650">
                  <c:v>9700</c:v>
                </c:pt>
                <c:pt idx="651">
                  <c:v>9700</c:v>
                </c:pt>
                <c:pt idx="652">
                  <c:v>9700</c:v>
                </c:pt>
                <c:pt idx="653">
                  <c:v>9700</c:v>
                </c:pt>
                <c:pt idx="654">
                  <c:v>9700</c:v>
                </c:pt>
                <c:pt idx="655">
                  <c:v>9800</c:v>
                </c:pt>
                <c:pt idx="656">
                  <c:v>9800</c:v>
                </c:pt>
                <c:pt idx="657">
                  <c:v>9800</c:v>
                </c:pt>
                <c:pt idx="658">
                  <c:v>9800</c:v>
                </c:pt>
                <c:pt idx="659">
                  <c:v>10700</c:v>
                </c:pt>
                <c:pt idx="660">
                  <c:v>10700</c:v>
                </c:pt>
                <c:pt idx="661">
                  <c:v>10800</c:v>
                </c:pt>
                <c:pt idx="662">
                  <c:v>10800</c:v>
                </c:pt>
                <c:pt idx="663">
                  <c:v>10900</c:v>
                </c:pt>
                <c:pt idx="664">
                  <c:v>10900</c:v>
                </c:pt>
                <c:pt idx="665">
                  <c:v>10900</c:v>
                </c:pt>
                <c:pt idx="666">
                  <c:v>10900</c:v>
                </c:pt>
                <c:pt idx="667">
                  <c:v>11000</c:v>
                </c:pt>
                <c:pt idx="668">
                  <c:v>11100</c:v>
                </c:pt>
                <c:pt idx="669">
                  <c:v>11100</c:v>
                </c:pt>
                <c:pt idx="670">
                  <c:v>11100</c:v>
                </c:pt>
                <c:pt idx="671">
                  <c:v>11500</c:v>
                </c:pt>
                <c:pt idx="672">
                  <c:v>11600</c:v>
                </c:pt>
                <c:pt idx="673">
                  <c:v>11600</c:v>
                </c:pt>
                <c:pt idx="674">
                  <c:v>11600</c:v>
                </c:pt>
                <c:pt idx="675">
                  <c:v>11700</c:v>
                </c:pt>
                <c:pt idx="676">
                  <c:v>11700</c:v>
                </c:pt>
                <c:pt idx="677">
                  <c:v>11700</c:v>
                </c:pt>
                <c:pt idx="678">
                  <c:v>11700</c:v>
                </c:pt>
                <c:pt idx="679">
                  <c:v>11800</c:v>
                </c:pt>
                <c:pt idx="680">
                  <c:v>11800</c:v>
                </c:pt>
                <c:pt idx="681">
                  <c:v>11800</c:v>
                </c:pt>
                <c:pt idx="682">
                  <c:v>11800</c:v>
                </c:pt>
                <c:pt idx="683">
                  <c:v>11900</c:v>
                </c:pt>
                <c:pt idx="684">
                  <c:v>11900</c:v>
                </c:pt>
                <c:pt idx="685">
                  <c:v>11900</c:v>
                </c:pt>
                <c:pt idx="686">
                  <c:v>11900</c:v>
                </c:pt>
                <c:pt idx="687">
                  <c:v>11900</c:v>
                </c:pt>
                <c:pt idx="688">
                  <c:v>11900</c:v>
                </c:pt>
                <c:pt idx="689">
                  <c:v>11900</c:v>
                </c:pt>
                <c:pt idx="690">
                  <c:v>11900</c:v>
                </c:pt>
                <c:pt idx="691">
                  <c:v>11900</c:v>
                </c:pt>
                <c:pt idx="692">
                  <c:v>11900</c:v>
                </c:pt>
                <c:pt idx="693">
                  <c:v>11900</c:v>
                </c:pt>
                <c:pt idx="694">
                  <c:v>11900</c:v>
                </c:pt>
                <c:pt idx="695">
                  <c:v>11900</c:v>
                </c:pt>
                <c:pt idx="696">
                  <c:v>11900</c:v>
                </c:pt>
                <c:pt idx="697">
                  <c:v>11900</c:v>
                </c:pt>
                <c:pt idx="698">
                  <c:v>11900</c:v>
                </c:pt>
                <c:pt idx="699">
                  <c:v>12000</c:v>
                </c:pt>
                <c:pt idx="700">
                  <c:v>12000</c:v>
                </c:pt>
                <c:pt idx="701">
                  <c:v>12000</c:v>
                </c:pt>
                <c:pt idx="702">
                  <c:v>12000</c:v>
                </c:pt>
                <c:pt idx="703">
                  <c:v>12000</c:v>
                </c:pt>
                <c:pt idx="704">
                  <c:v>12000</c:v>
                </c:pt>
                <c:pt idx="705">
                  <c:v>12000</c:v>
                </c:pt>
                <c:pt idx="706">
                  <c:v>12000</c:v>
                </c:pt>
                <c:pt idx="707">
                  <c:v>12000</c:v>
                </c:pt>
                <c:pt idx="708">
                  <c:v>12000</c:v>
                </c:pt>
                <c:pt idx="709">
                  <c:v>12000</c:v>
                </c:pt>
                <c:pt idx="710">
                  <c:v>12000</c:v>
                </c:pt>
                <c:pt idx="711">
                  <c:v>12000</c:v>
                </c:pt>
                <c:pt idx="712">
                  <c:v>12000</c:v>
                </c:pt>
                <c:pt idx="713">
                  <c:v>12000</c:v>
                </c:pt>
                <c:pt idx="714">
                  <c:v>12000</c:v>
                </c:pt>
                <c:pt idx="715">
                  <c:v>12000</c:v>
                </c:pt>
                <c:pt idx="716">
                  <c:v>12000</c:v>
                </c:pt>
                <c:pt idx="717">
                  <c:v>12000</c:v>
                </c:pt>
                <c:pt idx="718">
                  <c:v>12000</c:v>
                </c:pt>
                <c:pt idx="719">
                  <c:v>12000</c:v>
                </c:pt>
                <c:pt idx="720">
                  <c:v>12100</c:v>
                </c:pt>
                <c:pt idx="721">
                  <c:v>12100</c:v>
                </c:pt>
                <c:pt idx="722">
                  <c:v>12100</c:v>
                </c:pt>
                <c:pt idx="723">
                  <c:v>12100</c:v>
                </c:pt>
                <c:pt idx="724">
                  <c:v>12100</c:v>
                </c:pt>
                <c:pt idx="725">
                  <c:v>12100</c:v>
                </c:pt>
                <c:pt idx="726">
                  <c:v>12100</c:v>
                </c:pt>
                <c:pt idx="727">
                  <c:v>12100</c:v>
                </c:pt>
                <c:pt idx="728">
                  <c:v>12100</c:v>
                </c:pt>
                <c:pt idx="729">
                  <c:v>12100</c:v>
                </c:pt>
                <c:pt idx="730">
                  <c:v>12100</c:v>
                </c:pt>
                <c:pt idx="731">
                  <c:v>12100</c:v>
                </c:pt>
                <c:pt idx="732">
                  <c:v>12100</c:v>
                </c:pt>
                <c:pt idx="733">
                  <c:v>12100</c:v>
                </c:pt>
                <c:pt idx="734">
                  <c:v>12100</c:v>
                </c:pt>
                <c:pt idx="735">
                  <c:v>12100</c:v>
                </c:pt>
                <c:pt idx="736">
                  <c:v>12100</c:v>
                </c:pt>
                <c:pt idx="737">
                  <c:v>12200</c:v>
                </c:pt>
                <c:pt idx="738">
                  <c:v>12200</c:v>
                </c:pt>
                <c:pt idx="739">
                  <c:v>12200</c:v>
                </c:pt>
                <c:pt idx="740">
                  <c:v>12200</c:v>
                </c:pt>
                <c:pt idx="741">
                  <c:v>12200</c:v>
                </c:pt>
                <c:pt idx="742">
                  <c:v>12200</c:v>
                </c:pt>
                <c:pt idx="743">
                  <c:v>12200</c:v>
                </c:pt>
                <c:pt idx="744">
                  <c:v>12200</c:v>
                </c:pt>
                <c:pt idx="745">
                  <c:v>12200</c:v>
                </c:pt>
                <c:pt idx="746">
                  <c:v>12200</c:v>
                </c:pt>
                <c:pt idx="747">
                  <c:v>12200</c:v>
                </c:pt>
                <c:pt idx="748">
                  <c:v>12200</c:v>
                </c:pt>
                <c:pt idx="749">
                  <c:v>12200</c:v>
                </c:pt>
                <c:pt idx="750">
                  <c:v>12200</c:v>
                </c:pt>
                <c:pt idx="751">
                  <c:v>12300</c:v>
                </c:pt>
                <c:pt idx="752">
                  <c:v>12300</c:v>
                </c:pt>
                <c:pt idx="753">
                  <c:v>12300</c:v>
                </c:pt>
                <c:pt idx="754">
                  <c:v>12300</c:v>
                </c:pt>
                <c:pt idx="755">
                  <c:v>12300</c:v>
                </c:pt>
                <c:pt idx="756">
                  <c:v>12300</c:v>
                </c:pt>
                <c:pt idx="757">
                  <c:v>12300</c:v>
                </c:pt>
                <c:pt idx="758">
                  <c:v>12300</c:v>
                </c:pt>
                <c:pt idx="759">
                  <c:v>12300</c:v>
                </c:pt>
                <c:pt idx="760">
                  <c:v>12300</c:v>
                </c:pt>
                <c:pt idx="761">
                  <c:v>12300</c:v>
                </c:pt>
                <c:pt idx="762">
                  <c:v>12300</c:v>
                </c:pt>
                <c:pt idx="763">
                  <c:v>12300</c:v>
                </c:pt>
                <c:pt idx="764">
                  <c:v>12300</c:v>
                </c:pt>
                <c:pt idx="765">
                  <c:v>12300</c:v>
                </c:pt>
                <c:pt idx="766">
                  <c:v>12300</c:v>
                </c:pt>
                <c:pt idx="767">
                  <c:v>12300</c:v>
                </c:pt>
                <c:pt idx="768">
                  <c:v>12300</c:v>
                </c:pt>
                <c:pt idx="769">
                  <c:v>12300</c:v>
                </c:pt>
                <c:pt idx="770">
                  <c:v>12300</c:v>
                </c:pt>
                <c:pt idx="771">
                  <c:v>12300</c:v>
                </c:pt>
                <c:pt idx="772">
                  <c:v>12300</c:v>
                </c:pt>
                <c:pt idx="773">
                  <c:v>12400</c:v>
                </c:pt>
                <c:pt idx="774">
                  <c:v>12400</c:v>
                </c:pt>
                <c:pt idx="775">
                  <c:v>12400</c:v>
                </c:pt>
                <c:pt idx="776">
                  <c:v>12400</c:v>
                </c:pt>
                <c:pt idx="777">
                  <c:v>12400</c:v>
                </c:pt>
                <c:pt idx="778">
                  <c:v>12400</c:v>
                </c:pt>
                <c:pt idx="779">
                  <c:v>12400</c:v>
                </c:pt>
                <c:pt idx="780">
                  <c:v>12400</c:v>
                </c:pt>
                <c:pt idx="781">
                  <c:v>12400</c:v>
                </c:pt>
                <c:pt idx="782">
                  <c:v>12400</c:v>
                </c:pt>
                <c:pt idx="783">
                  <c:v>12400</c:v>
                </c:pt>
                <c:pt idx="784">
                  <c:v>12400</c:v>
                </c:pt>
                <c:pt idx="785">
                  <c:v>12400</c:v>
                </c:pt>
                <c:pt idx="786">
                  <c:v>12400</c:v>
                </c:pt>
                <c:pt idx="787">
                  <c:v>12400</c:v>
                </c:pt>
                <c:pt idx="788">
                  <c:v>12400</c:v>
                </c:pt>
                <c:pt idx="789">
                  <c:v>12400</c:v>
                </c:pt>
                <c:pt idx="790">
                  <c:v>12400</c:v>
                </c:pt>
                <c:pt idx="791">
                  <c:v>12400</c:v>
                </c:pt>
                <c:pt idx="792">
                  <c:v>12500</c:v>
                </c:pt>
                <c:pt idx="793">
                  <c:v>12500</c:v>
                </c:pt>
                <c:pt idx="794">
                  <c:v>12500</c:v>
                </c:pt>
                <c:pt idx="795">
                  <c:v>12500</c:v>
                </c:pt>
                <c:pt idx="796">
                  <c:v>12500</c:v>
                </c:pt>
                <c:pt idx="797">
                  <c:v>12500</c:v>
                </c:pt>
                <c:pt idx="798">
                  <c:v>12500</c:v>
                </c:pt>
                <c:pt idx="799">
                  <c:v>12500</c:v>
                </c:pt>
                <c:pt idx="800">
                  <c:v>12500</c:v>
                </c:pt>
                <c:pt idx="801">
                  <c:v>12500</c:v>
                </c:pt>
                <c:pt idx="802">
                  <c:v>12500</c:v>
                </c:pt>
                <c:pt idx="803">
                  <c:v>12500</c:v>
                </c:pt>
                <c:pt idx="804">
                  <c:v>12500</c:v>
                </c:pt>
                <c:pt idx="805">
                  <c:v>12500</c:v>
                </c:pt>
                <c:pt idx="806">
                  <c:v>12500</c:v>
                </c:pt>
                <c:pt idx="807">
                  <c:v>12500</c:v>
                </c:pt>
                <c:pt idx="808">
                  <c:v>12500</c:v>
                </c:pt>
                <c:pt idx="809">
                  <c:v>12500</c:v>
                </c:pt>
                <c:pt idx="810">
                  <c:v>12500</c:v>
                </c:pt>
                <c:pt idx="811">
                  <c:v>12500</c:v>
                </c:pt>
                <c:pt idx="812">
                  <c:v>12500</c:v>
                </c:pt>
                <c:pt idx="813">
                  <c:v>12500</c:v>
                </c:pt>
                <c:pt idx="814">
                  <c:v>12500</c:v>
                </c:pt>
                <c:pt idx="815">
                  <c:v>12500</c:v>
                </c:pt>
                <c:pt idx="816">
                  <c:v>12500</c:v>
                </c:pt>
                <c:pt idx="817">
                  <c:v>12500</c:v>
                </c:pt>
                <c:pt idx="818">
                  <c:v>12500</c:v>
                </c:pt>
                <c:pt idx="819">
                  <c:v>12500</c:v>
                </c:pt>
                <c:pt idx="820">
                  <c:v>12500</c:v>
                </c:pt>
                <c:pt idx="821">
                  <c:v>12500</c:v>
                </c:pt>
                <c:pt idx="822">
                  <c:v>12600</c:v>
                </c:pt>
                <c:pt idx="823">
                  <c:v>12600</c:v>
                </c:pt>
                <c:pt idx="824">
                  <c:v>12600</c:v>
                </c:pt>
                <c:pt idx="825">
                  <c:v>12600</c:v>
                </c:pt>
                <c:pt idx="826">
                  <c:v>12600</c:v>
                </c:pt>
                <c:pt idx="827">
                  <c:v>12600</c:v>
                </c:pt>
                <c:pt idx="828">
                  <c:v>12600</c:v>
                </c:pt>
                <c:pt idx="829">
                  <c:v>12600</c:v>
                </c:pt>
                <c:pt idx="830">
                  <c:v>12600</c:v>
                </c:pt>
                <c:pt idx="831">
                  <c:v>12600</c:v>
                </c:pt>
                <c:pt idx="832">
                  <c:v>12600</c:v>
                </c:pt>
                <c:pt idx="833">
                  <c:v>12600</c:v>
                </c:pt>
                <c:pt idx="834">
                  <c:v>12600</c:v>
                </c:pt>
                <c:pt idx="835">
                  <c:v>12600</c:v>
                </c:pt>
                <c:pt idx="836">
                  <c:v>12600</c:v>
                </c:pt>
                <c:pt idx="837">
                  <c:v>12600</c:v>
                </c:pt>
                <c:pt idx="838">
                  <c:v>12600</c:v>
                </c:pt>
                <c:pt idx="839">
                  <c:v>12600</c:v>
                </c:pt>
                <c:pt idx="840">
                  <c:v>12600</c:v>
                </c:pt>
                <c:pt idx="841">
                  <c:v>12700</c:v>
                </c:pt>
                <c:pt idx="842">
                  <c:v>12700</c:v>
                </c:pt>
                <c:pt idx="843">
                  <c:v>12700</c:v>
                </c:pt>
                <c:pt idx="844">
                  <c:v>12700</c:v>
                </c:pt>
                <c:pt idx="845">
                  <c:v>12700</c:v>
                </c:pt>
                <c:pt idx="846">
                  <c:v>12700</c:v>
                </c:pt>
                <c:pt idx="847">
                  <c:v>12700</c:v>
                </c:pt>
                <c:pt idx="848">
                  <c:v>12700</c:v>
                </c:pt>
                <c:pt idx="849">
                  <c:v>12700</c:v>
                </c:pt>
                <c:pt idx="850">
                  <c:v>12700</c:v>
                </c:pt>
                <c:pt idx="851">
                  <c:v>12700</c:v>
                </c:pt>
                <c:pt idx="852">
                  <c:v>12700</c:v>
                </c:pt>
                <c:pt idx="853">
                  <c:v>12700</c:v>
                </c:pt>
                <c:pt idx="854">
                  <c:v>12700</c:v>
                </c:pt>
                <c:pt idx="855">
                  <c:v>12700</c:v>
                </c:pt>
                <c:pt idx="856">
                  <c:v>12700</c:v>
                </c:pt>
                <c:pt idx="857">
                  <c:v>12700</c:v>
                </c:pt>
                <c:pt idx="858">
                  <c:v>12700</c:v>
                </c:pt>
                <c:pt idx="859">
                  <c:v>12700</c:v>
                </c:pt>
                <c:pt idx="860">
                  <c:v>12700</c:v>
                </c:pt>
                <c:pt idx="861">
                  <c:v>12700</c:v>
                </c:pt>
                <c:pt idx="862">
                  <c:v>12700</c:v>
                </c:pt>
                <c:pt idx="863">
                  <c:v>12700</c:v>
                </c:pt>
                <c:pt idx="864">
                  <c:v>12700</c:v>
                </c:pt>
                <c:pt idx="865">
                  <c:v>12700</c:v>
                </c:pt>
                <c:pt idx="866">
                  <c:v>12700</c:v>
                </c:pt>
                <c:pt idx="867">
                  <c:v>12700</c:v>
                </c:pt>
                <c:pt idx="868">
                  <c:v>12700</c:v>
                </c:pt>
                <c:pt idx="869">
                  <c:v>12700</c:v>
                </c:pt>
                <c:pt idx="870">
                  <c:v>12700</c:v>
                </c:pt>
                <c:pt idx="871">
                  <c:v>12700</c:v>
                </c:pt>
                <c:pt idx="872">
                  <c:v>12700</c:v>
                </c:pt>
                <c:pt idx="873">
                  <c:v>12700</c:v>
                </c:pt>
                <c:pt idx="874">
                  <c:v>12800</c:v>
                </c:pt>
                <c:pt idx="875">
                  <c:v>12800</c:v>
                </c:pt>
                <c:pt idx="876">
                  <c:v>12800</c:v>
                </c:pt>
                <c:pt idx="877">
                  <c:v>12800</c:v>
                </c:pt>
                <c:pt idx="878">
                  <c:v>12800</c:v>
                </c:pt>
                <c:pt idx="879">
                  <c:v>12800</c:v>
                </c:pt>
                <c:pt idx="880">
                  <c:v>12800</c:v>
                </c:pt>
                <c:pt idx="881">
                  <c:v>12800</c:v>
                </c:pt>
                <c:pt idx="882">
                  <c:v>12800</c:v>
                </c:pt>
                <c:pt idx="883">
                  <c:v>12800</c:v>
                </c:pt>
                <c:pt idx="884">
                  <c:v>12800</c:v>
                </c:pt>
                <c:pt idx="885">
                  <c:v>12800</c:v>
                </c:pt>
                <c:pt idx="886">
                  <c:v>12800</c:v>
                </c:pt>
                <c:pt idx="887">
                  <c:v>12800</c:v>
                </c:pt>
                <c:pt idx="888">
                  <c:v>12800</c:v>
                </c:pt>
                <c:pt idx="889">
                  <c:v>12800</c:v>
                </c:pt>
                <c:pt idx="890">
                  <c:v>12800</c:v>
                </c:pt>
                <c:pt idx="891">
                  <c:v>12800</c:v>
                </c:pt>
                <c:pt idx="892">
                  <c:v>12800</c:v>
                </c:pt>
                <c:pt idx="893">
                  <c:v>12800</c:v>
                </c:pt>
                <c:pt idx="894">
                  <c:v>12800</c:v>
                </c:pt>
                <c:pt idx="895">
                  <c:v>12800</c:v>
                </c:pt>
                <c:pt idx="896">
                  <c:v>12800</c:v>
                </c:pt>
                <c:pt idx="897">
                  <c:v>12800</c:v>
                </c:pt>
                <c:pt idx="898">
                  <c:v>12800</c:v>
                </c:pt>
                <c:pt idx="899">
                  <c:v>12800</c:v>
                </c:pt>
                <c:pt idx="900">
                  <c:v>12800</c:v>
                </c:pt>
                <c:pt idx="901">
                  <c:v>12800</c:v>
                </c:pt>
                <c:pt idx="902">
                  <c:v>12800</c:v>
                </c:pt>
                <c:pt idx="903">
                  <c:v>12800</c:v>
                </c:pt>
                <c:pt idx="904">
                  <c:v>12900</c:v>
                </c:pt>
                <c:pt idx="905">
                  <c:v>12900</c:v>
                </c:pt>
                <c:pt idx="906">
                  <c:v>12900</c:v>
                </c:pt>
                <c:pt idx="907">
                  <c:v>12900</c:v>
                </c:pt>
                <c:pt idx="908">
                  <c:v>12900</c:v>
                </c:pt>
                <c:pt idx="909">
                  <c:v>12900</c:v>
                </c:pt>
                <c:pt idx="910">
                  <c:v>12900</c:v>
                </c:pt>
                <c:pt idx="911">
                  <c:v>12900</c:v>
                </c:pt>
                <c:pt idx="912">
                  <c:v>12900</c:v>
                </c:pt>
                <c:pt idx="913">
                  <c:v>12900</c:v>
                </c:pt>
                <c:pt idx="914">
                  <c:v>12900</c:v>
                </c:pt>
                <c:pt idx="915">
                  <c:v>12900</c:v>
                </c:pt>
                <c:pt idx="916">
                  <c:v>12900</c:v>
                </c:pt>
                <c:pt idx="917">
                  <c:v>12900</c:v>
                </c:pt>
                <c:pt idx="918">
                  <c:v>12900</c:v>
                </c:pt>
                <c:pt idx="919">
                  <c:v>12900</c:v>
                </c:pt>
                <c:pt idx="920">
                  <c:v>12900</c:v>
                </c:pt>
                <c:pt idx="921">
                  <c:v>12900</c:v>
                </c:pt>
                <c:pt idx="922">
                  <c:v>12900</c:v>
                </c:pt>
                <c:pt idx="923">
                  <c:v>12900</c:v>
                </c:pt>
                <c:pt idx="924">
                  <c:v>12900</c:v>
                </c:pt>
                <c:pt idx="925">
                  <c:v>12900</c:v>
                </c:pt>
                <c:pt idx="926">
                  <c:v>12900</c:v>
                </c:pt>
                <c:pt idx="927">
                  <c:v>12900</c:v>
                </c:pt>
                <c:pt idx="928">
                  <c:v>12900</c:v>
                </c:pt>
                <c:pt idx="929">
                  <c:v>12900</c:v>
                </c:pt>
                <c:pt idx="930">
                  <c:v>12900</c:v>
                </c:pt>
                <c:pt idx="931">
                  <c:v>12900</c:v>
                </c:pt>
                <c:pt idx="932">
                  <c:v>12900</c:v>
                </c:pt>
                <c:pt idx="933">
                  <c:v>12900</c:v>
                </c:pt>
                <c:pt idx="934">
                  <c:v>13000</c:v>
                </c:pt>
                <c:pt idx="935">
                  <c:v>13000</c:v>
                </c:pt>
                <c:pt idx="936">
                  <c:v>13000</c:v>
                </c:pt>
                <c:pt idx="937">
                  <c:v>13000</c:v>
                </c:pt>
                <c:pt idx="938">
                  <c:v>13000</c:v>
                </c:pt>
                <c:pt idx="939">
                  <c:v>13000</c:v>
                </c:pt>
                <c:pt idx="940">
                  <c:v>13000</c:v>
                </c:pt>
                <c:pt idx="941">
                  <c:v>13000</c:v>
                </c:pt>
                <c:pt idx="942">
                  <c:v>13000</c:v>
                </c:pt>
                <c:pt idx="943">
                  <c:v>13000</c:v>
                </c:pt>
                <c:pt idx="944">
                  <c:v>13000</c:v>
                </c:pt>
                <c:pt idx="945">
                  <c:v>13000</c:v>
                </c:pt>
                <c:pt idx="946">
                  <c:v>13000</c:v>
                </c:pt>
                <c:pt idx="947">
                  <c:v>13000</c:v>
                </c:pt>
                <c:pt idx="948">
                  <c:v>13000</c:v>
                </c:pt>
                <c:pt idx="949">
                  <c:v>13000</c:v>
                </c:pt>
                <c:pt idx="950">
                  <c:v>13000</c:v>
                </c:pt>
                <c:pt idx="951">
                  <c:v>13000</c:v>
                </c:pt>
                <c:pt idx="952">
                  <c:v>13000</c:v>
                </c:pt>
                <c:pt idx="953">
                  <c:v>13000</c:v>
                </c:pt>
                <c:pt idx="954">
                  <c:v>13000</c:v>
                </c:pt>
                <c:pt idx="955">
                  <c:v>13000</c:v>
                </c:pt>
                <c:pt idx="956">
                  <c:v>13000</c:v>
                </c:pt>
                <c:pt idx="957">
                  <c:v>13000</c:v>
                </c:pt>
                <c:pt idx="958">
                  <c:v>13000</c:v>
                </c:pt>
                <c:pt idx="959">
                  <c:v>13000</c:v>
                </c:pt>
                <c:pt idx="960">
                  <c:v>13000</c:v>
                </c:pt>
                <c:pt idx="961">
                  <c:v>13000</c:v>
                </c:pt>
                <c:pt idx="962">
                  <c:v>13000</c:v>
                </c:pt>
                <c:pt idx="963">
                  <c:v>13100</c:v>
                </c:pt>
                <c:pt idx="964">
                  <c:v>13100</c:v>
                </c:pt>
                <c:pt idx="965">
                  <c:v>13100</c:v>
                </c:pt>
                <c:pt idx="966">
                  <c:v>13100</c:v>
                </c:pt>
                <c:pt idx="967">
                  <c:v>13100</c:v>
                </c:pt>
                <c:pt idx="968">
                  <c:v>13100</c:v>
                </c:pt>
                <c:pt idx="969">
                  <c:v>13100</c:v>
                </c:pt>
                <c:pt idx="970">
                  <c:v>13100</c:v>
                </c:pt>
                <c:pt idx="971">
                  <c:v>13100</c:v>
                </c:pt>
                <c:pt idx="972">
                  <c:v>13100</c:v>
                </c:pt>
                <c:pt idx="973">
                  <c:v>13100</c:v>
                </c:pt>
                <c:pt idx="974">
                  <c:v>13100</c:v>
                </c:pt>
                <c:pt idx="975">
                  <c:v>13100</c:v>
                </c:pt>
                <c:pt idx="976">
                  <c:v>13100</c:v>
                </c:pt>
                <c:pt idx="977">
                  <c:v>13100</c:v>
                </c:pt>
                <c:pt idx="978">
                  <c:v>13100</c:v>
                </c:pt>
                <c:pt idx="979">
                  <c:v>13100</c:v>
                </c:pt>
                <c:pt idx="980">
                  <c:v>13100</c:v>
                </c:pt>
                <c:pt idx="981">
                  <c:v>13100</c:v>
                </c:pt>
                <c:pt idx="982">
                  <c:v>13100</c:v>
                </c:pt>
                <c:pt idx="983">
                  <c:v>13100</c:v>
                </c:pt>
                <c:pt idx="984">
                  <c:v>13100</c:v>
                </c:pt>
                <c:pt idx="985">
                  <c:v>13200</c:v>
                </c:pt>
                <c:pt idx="986">
                  <c:v>13200</c:v>
                </c:pt>
                <c:pt idx="987">
                  <c:v>13200</c:v>
                </c:pt>
                <c:pt idx="988">
                  <c:v>13200</c:v>
                </c:pt>
                <c:pt idx="989">
                  <c:v>13200</c:v>
                </c:pt>
                <c:pt idx="990">
                  <c:v>13200</c:v>
                </c:pt>
                <c:pt idx="991">
                  <c:v>13200</c:v>
                </c:pt>
                <c:pt idx="992">
                  <c:v>13200</c:v>
                </c:pt>
                <c:pt idx="993">
                  <c:v>13200</c:v>
                </c:pt>
                <c:pt idx="994">
                  <c:v>13200</c:v>
                </c:pt>
                <c:pt idx="995">
                  <c:v>13200</c:v>
                </c:pt>
                <c:pt idx="996">
                  <c:v>13200</c:v>
                </c:pt>
                <c:pt idx="997">
                  <c:v>13200</c:v>
                </c:pt>
                <c:pt idx="998">
                  <c:v>13200</c:v>
                </c:pt>
                <c:pt idx="999">
                  <c:v>13200</c:v>
                </c:pt>
                <c:pt idx="1000">
                  <c:v>13200</c:v>
                </c:pt>
                <c:pt idx="1001">
                  <c:v>13200</c:v>
                </c:pt>
                <c:pt idx="1002">
                  <c:v>13200</c:v>
                </c:pt>
                <c:pt idx="1003">
                  <c:v>13200</c:v>
                </c:pt>
                <c:pt idx="1004">
                  <c:v>13200</c:v>
                </c:pt>
                <c:pt idx="1005">
                  <c:v>13200</c:v>
                </c:pt>
                <c:pt idx="1006">
                  <c:v>13200</c:v>
                </c:pt>
                <c:pt idx="1007">
                  <c:v>13200</c:v>
                </c:pt>
                <c:pt idx="1008">
                  <c:v>13200</c:v>
                </c:pt>
                <c:pt idx="1009">
                  <c:v>13200</c:v>
                </c:pt>
                <c:pt idx="1010">
                  <c:v>13200</c:v>
                </c:pt>
                <c:pt idx="1011">
                  <c:v>13200</c:v>
                </c:pt>
                <c:pt idx="1012">
                  <c:v>13200</c:v>
                </c:pt>
                <c:pt idx="1013">
                  <c:v>13300</c:v>
                </c:pt>
                <c:pt idx="1014">
                  <c:v>13300</c:v>
                </c:pt>
                <c:pt idx="1015">
                  <c:v>13300</c:v>
                </c:pt>
                <c:pt idx="1016">
                  <c:v>13300</c:v>
                </c:pt>
                <c:pt idx="1017">
                  <c:v>13300</c:v>
                </c:pt>
                <c:pt idx="1018">
                  <c:v>13300</c:v>
                </c:pt>
                <c:pt idx="1019">
                  <c:v>13300</c:v>
                </c:pt>
                <c:pt idx="1020">
                  <c:v>13300</c:v>
                </c:pt>
                <c:pt idx="1021">
                  <c:v>13300</c:v>
                </c:pt>
                <c:pt idx="1022">
                  <c:v>13300</c:v>
                </c:pt>
                <c:pt idx="1023">
                  <c:v>13300</c:v>
                </c:pt>
                <c:pt idx="1024">
                  <c:v>13300</c:v>
                </c:pt>
                <c:pt idx="1025">
                  <c:v>13300</c:v>
                </c:pt>
                <c:pt idx="1026">
                  <c:v>13300</c:v>
                </c:pt>
                <c:pt idx="1027">
                  <c:v>13300</c:v>
                </c:pt>
                <c:pt idx="1028">
                  <c:v>13300</c:v>
                </c:pt>
                <c:pt idx="1029">
                  <c:v>13300</c:v>
                </c:pt>
                <c:pt idx="1030">
                  <c:v>13300</c:v>
                </c:pt>
                <c:pt idx="1031">
                  <c:v>13300</c:v>
                </c:pt>
                <c:pt idx="1032">
                  <c:v>13300</c:v>
                </c:pt>
                <c:pt idx="1033">
                  <c:v>13300</c:v>
                </c:pt>
                <c:pt idx="1034">
                  <c:v>13300</c:v>
                </c:pt>
                <c:pt idx="1035">
                  <c:v>13300</c:v>
                </c:pt>
                <c:pt idx="1036">
                  <c:v>13300</c:v>
                </c:pt>
                <c:pt idx="1037">
                  <c:v>13300</c:v>
                </c:pt>
                <c:pt idx="1038">
                  <c:v>13300</c:v>
                </c:pt>
                <c:pt idx="1039">
                  <c:v>13300</c:v>
                </c:pt>
                <c:pt idx="1040">
                  <c:v>13300</c:v>
                </c:pt>
                <c:pt idx="1041">
                  <c:v>13300</c:v>
                </c:pt>
                <c:pt idx="1042">
                  <c:v>13300</c:v>
                </c:pt>
                <c:pt idx="1043">
                  <c:v>13300</c:v>
                </c:pt>
                <c:pt idx="1044">
                  <c:v>13300</c:v>
                </c:pt>
                <c:pt idx="1045">
                  <c:v>13300</c:v>
                </c:pt>
                <c:pt idx="1046">
                  <c:v>13400</c:v>
                </c:pt>
                <c:pt idx="1047">
                  <c:v>13400</c:v>
                </c:pt>
                <c:pt idx="1048">
                  <c:v>13400</c:v>
                </c:pt>
                <c:pt idx="1049">
                  <c:v>13400</c:v>
                </c:pt>
                <c:pt idx="1050">
                  <c:v>13400</c:v>
                </c:pt>
                <c:pt idx="1051">
                  <c:v>13400</c:v>
                </c:pt>
                <c:pt idx="1052">
                  <c:v>13400</c:v>
                </c:pt>
                <c:pt idx="1053">
                  <c:v>13400</c:v>
                </c:pt>
                <c:pt idx="1054">
                  <c:v>13400</c:v>
                </c:pt>
                <c:pt idx="1055">
                  <c:v>13400</c:v>
                </c:pt>
                <c:pt idx="1056">
                  <c:v>13400</c:v>
                </c:pt>
                <c:pt idx="1057">
                  <c:v>13400</c:v>
                </c:pt>
                <c:pt idx="1058">
                  <c:v>13400</c:v>
                </c:pt>
                <c:pt idx="1059">
                  <c:v>13400</c:v>
                </c:pt>
                <c:pt idx="1060">
                  <c:v>13400</c:v>
                </c:pt>
                <c:pt idx="1061">
                  <c:v>13400</c:v>
                </c:pt>
                <c:pt idx="1062">
                  <c:v>13400</c:v>
                </c:pt>
                <c:pt idx="1063">
                  <c:v>13400</c:v>
                </c:pt>
                <c:pt idx="1064">
                  <c:v>13400</c:v>
                </c:pt>
                <c:pt idx="1065">
                  <c:v>13400</c:v>
                </c:pt>
                <c:pt idx="1066">
                  <c:v>13400</c:v>
                </c:pt>
                <c:pt idx="1067">
                  <c:v>13400</c:v>
                </c:pt>
                <c:pt idx="1068">
                  <c:v>13400</c:v>
                </c:pt>
                <c:pt idx="1069">
                  <c:v>13400</c:v>
                </c:pt>
                <c:pt idx="1070">
                  <c:v>13400</c:v>
                </c:pt>
                <c:pt idx="1071">
                  <c:v>13400</c:v>
                </c:pt>
                <c:pt idx="1072">
                  <c:v>13400</c:v>
                </c:pt>
                <c:pt idx="1073">
                  <c:v>13400</c:v>
                </c:pt>
                <c:pt idx="1074">
                  <c:v>13400</c:v>
                </c:pt>
                <c:pt idx="1075">
                  <c:v>13400</c:v>
                </c:pt>
                <c:pt idx="1076">
                  <c:v>13400</c:v>
                </c:pt>
                <c:pt idx="1077">
                  <c:v>13400</c:v>
                </c:pt>
                <c:pt idx="1078">
                  <c:v>13400</c:v>
                </c:pt>
                <c:pt idx="1079">
                  <c:v>13400</c:v>
                </c:pt>
                <c:pt idx="1080">
                  <c:v>13400</c:v>
                </c:pt>
                <c:pt idx="1081">
                  <c:v>13400</c:v>
                </c:pt>
                <c:pt idx="1082">
                  <c:v>13400</c:v>
                </c:pt>
                <c:pt idx="1083">
                  <c:v>13400</c:v>
                </c:pt>
                <c:pt idx="1084">
                  <c:v>13400</c:v>
                </c:pt>
                <c:pt idx="1085">
                  <c:v>13400</c:v>
                </c:pt>
                <c:pt idx="1086">
                  <c:v>13400</c:v>
                </c:pt>
                <c:pt idx="1087">
                  <c:v>13400</c:v>
                </c:pt>
                <c:pt idx="1088">
                  <c:v>13400</c:v>
                </c:pt>
                <c:pt idx="1089">
                  <c:v>13400</c:v>
                </c:pt>
                <c:pt idx="1090">
                  <c:v>13400</c:v>
                </c:pt>
                <c:pt idx="1091">
                  <c:v>13400</c:v>
                </c:pt>
                <c:pt idx="1092">
                  <c:v>13400</c:v>
                </c:pt>
                <c:pt idx="1093">
                  <c:v>13400</c:v>
                </c:pt>
                <c:pt idx="1094">
                  <c:v>13500</c:v>
                </c:pt>
                <c:pt idx="1095">
                  <c:v>13500</c:v>
                </c:pt>
                <c:pt idx="1096">
                  <c:v>13500</c:v>
                </c:pt>
                <c:pt idx="1097">
                  <c:v>13500</c:v>
                </c:pt>
                <c:pt idx="1098">
                  <c:v>13500</c:v>
                </c:pt>
                <c:pt idx="1099">
                  <c:v>13500</c:v>
                </c:pt>
                <c:pt idx="1100">
                  <c:v>13500</c:v>
                </c:pt>
                <c:pt idx="1101">
                  <c:v>13500</c:v>
                </c:pt>
                <c:pt idx="1102">
                  <c:v>13500</c:v>
                </c:pt>
                <c:pt idx="1103">
                  <c:v>13500</c:v>
                </c:pt>
                <c:pt idx="1104">
                  <c:v>13500</c:v>
                </c:pt>
                <c:pt idx="1105">
                  <c:v>13500</c:v>
                </c:pt>
                <c:pt idx="1106">
                  <c:v>13500</c:v>
                </c:pt>
                <c:pt idx="1107">
                  <c:v>13500</c:v>
                </c:pt>
                <c:pt idx="1108">
                  <c:v>13500</c:v>
                </c:pt>
                <c:pt idx="1109">
                  <c:v>13500</c:v>
                </c:pt>
                <c:pt idx="1110">
                  <c:v>13500</c:v>
                </c:pt>
                <c:pt idx="1111">
                  <c:v>13500</c:v>
                </c:pt>
                <c:pt idx="1112">
                  <c:v>13500</c:v>
                </c:pt>
                <c:pt idx="1113">
                  <c:v>13500</c:v>
                </c:pt>
                <c:pt idx="1114">
                  <c:v>13500</c:v>
                </c:pt>
                <c:pt idx="1115">
                  <c:v>13500</c:v>
                </c:pt>
                <c:pt idx="1116">
                  <c:v>13500</c:v>
                </c:pt>
                <c:pt idx="1117">
                  <c:v>13500</c:v>
                </c:pt>
                <c:pt idx="1118">
                  <c:v>13500</c:v>
                </c:pt>
                <c:pt idx="1119">
                  <c:v>13500</c:v>
                </c:pt>
                <c:pt idx="1120">
                  <c:v>13500</c:v>
                </c:pt>
                <c:pt idx="1121">
                  <c:v>13500</c:v>
                </c:pt>
                <c:pt idx="1122">
                  <c:v>13500</c:v>
                </c:pt>
                <c:pt idx="1123">
                  <c:v>13500</c:v>
                </c:pt>
                <c:pt idx="1124">
                  <c:v>13500</c:v>
                </c:pt>
                <c:pt idx="1125">
                  <c:v>13500</c:v>
                </c:pt>
                <c:pt idx="1126">
                  <c:v>13500</c:v>
                </c:pt>
                <c:pt idx="1127">
                  <c:v>13500</c:v>
                </c:pt>
                <c:pt idx="1128">
                  <c:v>13500</c:v>
                </c:pt>
                <c:pt idx="1129">
                  <c:v>13500</c:v>
                </c:pt>
                <c:pt idx="1130">
                  <c:v>13500</c:v>
                </c:pt>
                <c:pt idx="1131">
                  <c:v>13500</c:v>
                </c:pt>
                <c:pt idx="1132">
                  <c:v>13500</c:v>
                </c:pt>
                <c:pt idx="1133">
                  <c:v>13500</c:v>
                </c:pt>
                <c:pt idx="1134">
                  <c:v>13500</c:v>
                </c:pt>
                <c:pt idx="1135">
                  <c:v>13500</c:v>
                </c:pt>
                <c:pt idx="1136">
                  <c:v>13500</c:v>
                </c:pt>
                <c:pt idx="1137">
                  <c:v>13500</c:v>
                </c:pt>
                <c:pt idx="1138">
                  <c:v>13500</c:v>
                </c:pt>
                <c:pt idx="1139">
                  <c:v>13600</c:v>
                </c:pt>
                <c:pt idx="1140">
                  <c:v>13600</c:v>
                </c:pt>
                <c:pt idx="1141">
                  <c:v>13600</c:v>
                </c:pt>
                <c:pt idx="1142">
                  <c:v>13600</c:v>
                </c:pt>
                <c:pt idx="1143">
                  <c:v>13600</c:v>
                </c:pt>
                <c:pt idx="1144">
                  <c:v>13600</c:v>
                </c:pt>
                <c:pt idx="1145">
                  <c:v>13600</c:v>
                </c:pt>
                <c:pt idx="1146">
                  <c:v>13600</c:v>
                </c:pt>
                <c:pt idx="1147">
                  <c:v>13600</c:v>
                </c:pt>
                <c:pt idx="1148">
                  <c:v>13600</c:v>
                </c:pt>
                <c:pt idx="1149">
                  <c:v>13600</c:v>
                </c:pt>
                <c:pt idx="1150">
                  <c:v>13600</c:v>
                </c:pt>
                <c:pt idx="1151">
                  <c:v>13600</c:v>
                </c:pt>
                <c:pt idx="1152">
                  <c:v>13600</c:v>
                </c:pt>
                <c:pt idx="1153">
                  <c:v>13600</c:v>
                </c:pt>
                <c:pt idx="1154">
                  <c:v>13700</c:v>
                </c:pt>
                <c:pt idx="1155">
                  <c:v>13700</c:v>
                </c:pt>
                <c:pt idx="1156">
                  <c:v>13700</c:v>
                </c:pt>
                <c:pt idx="1157">
                  <c:v>13700</c:v>
                </c:pt>
                <c:pt idx="1158">
                  <c:v>13700</c:v>
                </c:pt>
                <c:pt idx="1159">
                  <c:v>13700</c:v>
                </c:pt>
                <c:pt idx="1160">
                  <c:v>13700</c:v>
                </c:pt>
                <c:pt idx="1161">
                  <c:v>13700</c:v>
                </c:pt>
                <c:pt idx="1162">
                  <c:v>13700</c:v>
                </c:pt>
                <c:pt idx="1163">
                  <c:v>13700</c:v>
                </c:pt>
              </c:numCache>
            </c:numRef>
          </c:yVal>
          <c:smooth val="1"/>
        </c:ser>
        <c:dLbls>
          <c:showLegendKey val="0"/>
          <c:showVal val="0"/>
          <c:showCatName val="0"/>
          <c:showSerName val="0"/>
          <c:showPercent val="0"/>
          <c:showBubbleSize val="0"/>
        </c:dLbls>
        <c:axId val="69273088"/>
        <c:axId val="69275008"/>
      </c:scatterChart>
      <c:valAx>
        <c:axId val="69273088"/>
        <c:scaling>
          <c:orientation val="minMax"/>
          <c:max val="72"/>
          <c:min val="32"/>
        </c:scaling>
        <c:delete val="1"/>
        <c:axPos val="b"/>
        <c:numFmt formatCode="General" sourceLinked="1"/>
        <c:majorTickMark val="out"/>
        <c:minorTickMark val="in"/>
        <c:tickLblPos val="nextTo"/>
        <c:crossAx val="69275008"/>
        <c:crosses val="autoZero"/>
        <c:crossBetween val="midCat"/>
      </c:valAx>
      <c:valAx>
        <c:axId val="69275008"/>
        <c:scaling>
          <c:orientation val="minMax"/>
          <c:max val="14000"/>
          <c:min val="7000"/>
        </c:scaling>
        <c:delete val="1"/>
        <c:axPos val="l"/>
        <c:numFmt formatCode="General" sourceLinked="1"/>
        <c:majorTickMark val="out"/>
        <c:minorTickMark val="none"/>
        <c:tickLblPos val="nextTo"/>
        <c:crossAx val="69273088"/>
        <c:crosses val="autoZero"/>
        <c:crossBetween val="midCat"/>
      </c:valAx>
    </c:plotArea>
    <c:plotVisOnly val="1"/>
    <c:dispBlanksAs val="gap"/>
    <c:showDLblsOverMax val="0"/>
  </c:chart>
  <c:txPr>
    <a:bodyPr/>
    <a:lstStyle/>
    <a:p>
      <a:pPr>
        <a:defRPr sz="1800">
          <a:latin typeface="Arial" panose="020B0604020202020204" pitchFamily="34" charset="0"/>
          <a:cs typeface="Arial" panose="020B0604020202020204" pitchFamily="34" charset="0"/>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spPr>
            <a:ln w="28575">
              <a:noFill/>
            </a:ln>
          </c:spPr>
          <c:trendline>
            <c:trendlineType val="linear"/>
            <c:dispRSqr val="0"/>
            <c:dispEq val="0"/>
          </c:trendline>
          <c:trendline>
            <c:trendlineType val="linear"/>
            <c:dispRSqr val="1"/>
            <c:dispEq val="1"/>
            <c:trendlineLbl>
              <c:layout>
                <c:manualLayout>
                  <c:x val="4.337388859811115E-2"/>
                  <c:y val="0.38640415010406326"/>
                </c:manualLayout>
              </c:layout>
              <c:numFmt formatCode="General" sourceLinked="0"/>
              <c:txPr>
                <a:bodyPr/>
                <a:lstStyle/>
                <a:p>
                  <a:pPr>
                    <a:defRPr sz="1200">
                      <a:latin typeface="Arial" panose="020B0604020202020204" pitchFamily="34" charset="0"/>
                      <a:cs typeface="Arial" panose="020B0604020202020204" pitchFamily="34" charset="0"/>
                    </a:defRPr>
                  </a:pPr>
                  <a:endParaRPr lang="en-US"/>
                </a:p>
              </c:txPr>
            </c:trendlineLbl>
          </c:trendline>
          <c:xVal>
            <c:numRef>
              <c:f>'[BON survival rate vs discharge summary_20131114v1 95CI changed.xlsx]10k &amp; 20k increments'!$U$89:$U$103</c:f>
              <c:numCache>
                <c:formatCode>General</c:formatCode>
                <c:ptCount val="15"/>
                <c:pt idx="0">
                  <c:v>90</c:v>
                </c:pt>
                <c:pt idx="1">
                  <c:v>100</c:v>
                </c:pt>
                <c:pt idx="2">
                  <c:v>110</c:v>
                </c:pt>
                <c:pt idx="3">
                  <c:v>120</c:v>
                </c:pt>
                <c:pt idx="4">
                  <c:v>130</c:v>
                </c:pt>
                <c:pt idx="5">
                  <c:v>140</c:v>
                </c:pt>
                <c:pt idx="6">
                  <c:v>150</c:v>
                </c:pt>
                <c:pt idx="7">
                  <c:v>160</c:v>
                </c:pt>
                <c:pt idx="8">
                  <c:v>170</c:v>
                </c:pt>
                <c:pt idx="9">
                  <c:v>180</c:v>
                </c:pt>
                <c:pt idx="10">
                  <c:v>190</c:v>
                </c:pt>
                <c:pt idx="11">
                  <c:v>200</c:v>
                </c:pt>
                <c:pt idx="12">
                  <c:v>210</c:v>
                </c:pt>
                <c:pt idx="13">
                  <c:v>220</c:v>
                </c:pt>
                <c:pt idx="14">
                  <c:v>230</c:v>
                </c:pt>
              </c:numCache>
            </c:numRef>
          </c:xVal>
          <c:yVal>
            <c:numRef>
              <c:f>'[BON survival rate vs discharge summary_20131114v1 95CI changed.xlsx]10k &amp; 20k increments'!$V$89:$V$103</c:f>
              <c:numCache>
                <c:formatCode>0.00</c:formatCode>
                <c:ptCount val="15"/>
                <c:pt idx="0">
                  <c:v>0.91410000000000002</c:v>
                </c:pt>
                <c:pt idx="1">
                  <c:v>0.92679999999999996</c:v>
                </c:pt>
                <c:pt idx="2">
                  <c:v>0.9476</c:v>
                </c:pt>
                <c:pt idx="3">
                  <c:v>0.93579999999999997</c:v>
                </c:pt>
                <c:pt idx="4">
                  <c:v>0.95379999999999998</c:v>
                </c:pt>
                <c:pt idx="5">
                  <c:v>0.97950000000000004</c:v>
                </c:pt>
                <c:pt idx="6">
                  <c:v>0.97829999999999995</c:v>
                </c:pt>
                <c:pt idx="7">
                  <c:v>0.95930000000000004</c:v>
                </c:pt>
                <c:pt idx="8">
                  <c:v>0.95389999999999997</c:v>
                </c:pt>
                <c:pt idx="9">
                  <c:v>0.97119999999999995</c:v>
                </c:pt>
                <c:pt idx="10">
                  <c:v>0.99</c:v>
                </c:pt>
                <c:pt idx="11">
                  <c:v>0.96840000000000004</c:v>
                </c:pt>
                <c:pt idx="12">
                  <c:v>0.98450000000000004</c:v>
                </c:pt>
                <c:pt idx="13">
                  <c:v>0.97289999999999999</c:v>
                </c:pt>
                <c:pt idx="14">
                  <c:v>0.97750000000000004</c:v>
                </c:pt>
              </c:numCache>
            </c:numRef>
          </c:yVal>
          <c:smooth val="0"/>
        </c:ser>
        <c:dLbls>
          <c:showLegendKey val="0"/>
          <c:showVal val="0"/>
          <c:showCatName val="0"/>
          <c:showSerName val="0"/>
          <c:showPercent val="0"/>
          <c:showBubbleSize val="0"/>
        </c:dLbls>
        <c:axId val="138957952"/>
        <c:axId val="138959872"/>
      </c:scatterChart>
      <c:valAx>
        <c:axId val="138957952"/>
        <c:scaling>
          <c:orientation val="minMax"/>
          <c:max val="240"/>
          <c:min val="80"/>
        </c:scaling>
        <c:delete val="0"/>
        <c:axPos val="b"/>
        <c:title>
          <c:tx>
            <c:rich>
              <a:bodyPr/>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Discharge (kcfs)</a:t>
                </a:r>
              </a:p>
            </c:rich>
          </c:tx>
          <c:layout/>
          <c:overlay val="0"/>
        </c:title>
        <c:numFmt formatCode="General"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38959872"/>
        <c:crosses val="autoZero"/>
        <c:crossBetween val="midCat"/>
        <c:majorUnit val="20"/>
      </c:valAx>
      <c:valAx>
        <c:axId val="138959872"/>
        <c:scaling>
          <c:orientation val="minMax"/>
          <c:min val="0.9"/>
        </c:scaling>
        <c:delete val="0"/>
        <c:axPos val="l"/>
        <c:majorGridlines/>
        <c:title>
          <c:tx>
            <c:rich>
              <a:bodyPr rot="-5400000" vert="horz"/>
              <a:lstStyle/>
              <a:p>
                <a:pPr>
                  <a:defRPr sz="1400">
                    <a:latin typeface="Arial" panose="020B0604020202020204" pitchFamily="34" charset="0"/>
                    <a:cs typeface="Arial" panose="020B0604020202020204" pitchFamily="34" charset="0"/>
                  </a:defRPr>
                </a:pPr>
                <a:r>
                  <a:rPr lang="en-US" sz="1400">
                    <a:latin typeface="Arial" panose="020B0604020202020204" pitchFamily="34" charset="0"/>
                    <a:cs typeface="Arial" panose="020B0604020202020204" pitchFamily="34" charset="0"/>
                  </a:rPr>
                  <a:t>Survival</a:t>
                </a:r>
              </a:p>
            </c:rich>
          </c:tx>
          <c:layout/>
          <c:overlay val="0"/>
        </c:title>
        <c:numFmt formatCode="0.00" sourceLinked="1"/>
        <c:majorTickMark val="out"/>
        <c:minorTickMark val="none"/>
        <c:tickLblPos val="nextTo"/>
        <c:txPr>
          <a:bodyPr/>
          <a:lstStyle/>
          <a:p>
            <a:pPr>
              <a:defRPr sz="1200">
                <a:latin typeface="Arial" panose="020B0604020202020204" pitchFamily="34" charset="0"/>
                <a:cs typeface="Arial" panose="020B0604020202020204" pitchFamily="34" charset="0"/>
              </a:defRPr>
            </a:pPr>
            <a:endParaRPr lang="en-US"/>
          </a:p>
        </c:txPr>
        <c:crossAx val="138957952"/>
        <c:crosses val="autoZero"/>
        <c:crossBetween val="midCat"/>
        <c:majorUnit val="2.0000000000000004E-2"/>
      </c:valAx>
    </c:plotArea>
    <c:plotVisOnly val="1"/>
    <c:dispBlanksAs val="gap"/>
    <c:showDLblsOverMax val="0"/>
  </c:chart>
  <c:externalData r:id="rId2">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8332861333486482E-2"/>
          <c:y val="9.0245259768652858E-2"/>
          <c:w val="0.73880958778019901"/>
          <c:h val="0.78124047647440742"/>
        </c:manualLayout>
      </c:layout>
      <c:barChart>
        <c:barDir val="col"/>
        <c:grouping val="clustered"/>
        <c:varyColors val="0"/>
        <c:ser>
          <c:idx val="0"/>
          <c:order val="0"/>
          <c:tx>
            <c:strRef>
              <c:f>'B1'!$F$1:$H$1</c:f>
              <c:strCache>
                <c:ptCount val="1"/>
                <c:pt idx="0">
                  <c:v>CR234.0 to CR156.0</c:v>
                </c:pt>
              </c:strCache>
            </c:strRef>
          </c:tx>
          <c:spPr>
            <a:solidFill>
              <a:schemeClr val="tx1"/>
            </a:solidFill>
            <a:ln>
              <a:solidFill>
                <a:schemeClr val="tx2">
                  <a:lumMod val="50000"/>
                </a:schemeClr>
              </a:solidFill>
            </a:ln>
            <a:scene3d>
              <a:camera prst="orthographicFront"/>
              <a:lightRig rig="threePt" dir="t"/>
            </a:scene3d>
            <a:sp3d>
              <a:bevelT/>
            </a:sp3d>
          </c:spPr>
          <c:invertIfNegative val="0"/>
          <c:dLbls>
            <c:dLbl>
              <c:idx val="0"/>
              <c:layout>
                <c:manualLayout>
                  <c:x val="-5.537599369615091E-3"/>
                  <c:y val="-0.27443714298209942"/>
                </c:manualLayout>
              </c:layout>
              <c:tx>
                <c:rich>
                  <a:bodyPr/>
                  <a:lstStyle/>
                  <a:p>
                    <a:r>
                      <a:rPr lang="en-US" dirty="0" smtClean="0"/>
                      <a:t>84</a:t>
                    </a:r>
                    <a:endParaRPr lang="en-US" dirty="0"/>
                  </a:p>
                </c:rich>
              </c:tx>
              <c:showLegendKey val="0"/>
              <c:showVal val="1"/>
              <c:showCatName val="0"/>
              <c:showSerName val="0"/>
              <c:showPercent val="0"/>
              <c:showBubbleSize val="0"/>
            </c:dLbl>
            <c:dLbl>
              <c:idx val="1"/>
              <c:layout>
                <c:manualLayout>
                  <c:x val="2.7777095652782393E-3"/>
                  <c:y val="-9.4314737777267177E-2"/>
                </c:manualLayout>
              </c:layout>
              <c:tx>
                <c:rich>
                  <a:bodyPr/>
                  <a:lstStyle/>
                  <a:p>
                    <a:r>
                      <a:rPr lang="en-US" dirty="0" smtClean="0"/>
                      <a:t>232</a:t>
                    </a:r>
                    <a:endParaRPr lang="en-US" dirty="0"/>
                  </a:p>
                </c:rich>
              </c:tx>
              <c:showLegendKey val="0"/>
              <c:showVal val="1"/>
              <c:showCatName val="0"/>
              <c:showSerName val="0"/>
              <c:showPercent val="0"/>
              <c:showBubbleSize val="0"/>
            </c:dLbl>
            <c:dLbl>
              <c:idx val="2"/>
              <c:layout>
                <c:manualLayout>
                  <c:x val="0"/>
                  <c:y val="-5.0925925925925923E-2"/>
                </c:manualLayout>
              </c:layout>
              <c:tx>
                <c:rich>
                  <a:bodyPr/>
                  <a:lstStyle/>
                  <a:p>
                    <a:r>
                      <a:rPr lang="en-US" dirty="0" smtClean="0"/>
                      <a:t>700</a:t>
                    </a:r>
                    <a:endParaRPr lang="en-US" dirty="0"/>
                  </a:p>
                </c:rich>
              </c:tx>
              <c:showLegendKey val="0"/>
              <c:showVal val="1"/>
              <c:showCatName val="0"/>
              <c:showSerName val="0"/>
              <c:showPercent val="0"/>
              <c:showBubbleSize val="0"/>
            </c:dLbl>
            <c:dLbl>
              <c:idx val="3"/>
              <c:layout>
                <c:manualLayout>
                  <c:x val="0"/>
                  <c:y val="-4.3388506626474171E-2"/>
                </c:manualLayout>
              </c:layout>
              <c:tx>
                <c:rich>
                  <a:bodyPr/>
                  <a:lstStyle/>
                  <a:p>
                    <a:r>
                      <a:rPr lang="en-US" dirty="0" smtClean="0"/>
                      <a:t>916</a:t>
                    </a:r>
                    <a:endParaRPr lang="en-US" dirty="0"/>
                  </a:p>
                </c:rich>
              </c:tx>
              <c:showLegendKey val="0"/>
              <c:showVal val="1"/>
              <c:showCatName val="0"/>
              <c:showSerName val="0"/>
              <c:showPercent val="0"/>
              <c:showBubbleSize val="0"/>
            </c:dLbl>
            <c:dLbl>
              <c:idx val="4"/>
              <c:layout>
                <c:manualLayout>
                  <c:x val="1.1075416053388003E-2"/>
                  <c:y val="-9.2376046126500605E-2"/>
                </c:manualLayout>
              </c:layout>
              <c:tx>
                <c:rich>
                  <a:bodyPr/>
                  <a:lstStyle/>
                  <a:p>
                    <a:r>
                      <a:rPr lang="en-US" dirty="0" smtClean="0"/>
                      <a:t>777</a:t>
                    </a:r>
                    <a:endParaRPr lang="en-US" dirty="0"/>
                  </a:p>
                </c:rich>
              </c:tx>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errBars>
            <c:errBarType val="both"/>
            <c:errValType val="cust"/>
            <c:noEndCap val="0"/>
            <c:plus>
              <c:numRef>
                <c:f>'B1'!$H$12:$H$16</c:f>
                <c:numCache>
                  <c:formatCode>General</c:formatCode>
                  <c:ptCount val="5"/>
                  <c:pt idx="0">
                    <c:v>8.3299999999999999E-2</c:v>
                  </c:pt>
                  <c:pt idx="1">
                    <c:v>3.2927999999999999E-2</c:v>
                  </c:pt>
                  <c:pt idx="2">
                    <c:v>1.8227999999999998E-2</c:v>
                  </c:pt>
                  <c:pt idx="3">
                    <c:v>1.4896E-2</c:v>
                  </c:pt>
                  <c:pt idx="4">
                    <c:v>2.5284000000000001E-2</c:v>
                  </c:pt>
                </c:numCache>
              </c:numRef>
            </c:plus>
            <c:minus>
              <c:numRef>
                <c:f>'B1'!$H$12:$H$16</c:f>
                <c:numCache>
                  <c:formatCode>General</c:formatCode>
                  <c:ptCount val="5"/>
                  <c:pt idx="0">
                    <c:v>8.3299999999999999E-2</c:v>
                  </c:pt>
                  <c:pt idx="1">
                    <c:v>3.2927999999999999E-2</c:v>
                  </c:pt>
                  <c:pt idx="2">
                    <c:v>1.8227999999999998E-2</c:v>
                  </c:pt>
                  <c:pt idx="3">
                    <c:v>1.4896E-2</c:v>
                  </c:pt>
                  <c:pt idx="4">
                    <c:v>2.5284000000000001E-2</c:v>
                  </c:pt>
                </c:numCache>
              </c:numRef>
            </c:minus>
          </c:errBars>
          <c:cat>
            <c:strRef>
              <c:f>'B1'!$B$12:$B$16</c:f>
              <c:strCache>
                <c:ptCount val="5"/>
                <c:pt idx="0">
                  <c:v>≤ 5m</c:v>
                </c:pt>
                <c:pt idx="1">
                  <c:v>6m</c:v>
                </c:pt>
                <c:pt idx="2">
                  <c:v>7m</c:v>
                </c:pt>
                <c:pt idx="3">
                  <c:v>8m</c:v>
                </c:pt>
                <c:pt idx="4">
                  <c:v>≥ 9m</c:v>
                </c:pt>
              </c:strCache>
            </c:strRef>
          </c:cat>
          <c:val>
            <c:numRef>
              <c:f>'B1'!$F$12:$F$16</c:f>
              <c:numCache>
                <c:formatCode>0.0000</c:formatCode>
                <c:ptCount val="5"/>
                <c:pt idx="0">
                  <c:v>0.85750000000000004</c:v>
                </c:pt>
                <c:pt idx="1">
                  <c:v>0.94030000000000002</c:v>
                </c:pt>
                <c:pt idx="2">
                  <c:v>0.93689999999999996</c:v>
                </c:pt>
                <c:pt idx="3">
                  <c:v>0.94679999999999997</c:v>
                </c:pt>
                <c:pt idx="4">
                  <c:v>0.93059999999999998</c:v>
                </c:pt>
              </c:numCache>
            </c:numRef>
          </c:val>
        </c:ser>
        <c:dLbls>
          <c:showLegendKey val="0"/>
          <c:showVal val="0"/>
          <c:showCatName val="0"/>
          <c:showSerName val="0"/>
          <c:showPercent val="0"/>
          <c:showBubbleSize val="0"/>
        </c:dLbls>
        <c:gapWidth val="150"/>
        <c:axId val="139168768"/>
        <c:axId val="139170560"/>
      </c:barChart>
      <c:lineChart>
        <c:grouping val="standard"/>
        <c:varyColors val="0"/>
        <c:ser>
          <c:idx val="1"/>
          <c:order val="1"/>
          <c:tx>
            <c:strRef>
              <c:f>'B1'!$AB$1</c:f>
              <c:strCache>
                <c:ptCount val="1"/>
                <c:pt idx="0">
                  <c:v>B1 % OPS</c:v>
                </c:pt>
              </c:strCache>
            </c:strRef>
          </c:tx>
          <c:marker>
            <c:symbol val="none"/>
          </c:marker>
          <c:cat>
            <c:strRef>
              <c:f>'B1'!$B$12:$B$16</c:f>
              <c:strCache>
                <c:ptCount val="5"/>
                <c:pt idx="0">
                  <c:v>≤ 5m</c:v>
                </c:pt>
                <c:pt idx="1">
                  <c:v>6m</c:v>
                </c:pt>
                <c:pt idx="2">
                  <c:v>7m</c:v>
                </c:pt>
                <c:pt idx="3">
                  <c:v>8m</c:v>
                </c:pt>
                <c:pt idx="4">
                  <c:v>≥ 9m</c:v>
                </c:pt>
              </c:strCache>
            </c:strRef>
          </c:cat>
          <c:val>
            <c:numRef>
              <c:f>'B1'!$AB$6:$AB$10</c:f>
              <c:numCache>
                <c:formatCode>0.00%</c:formatCode>
                <c:ptCount val="5"/>
                <c:pt idx="0">
                  <c:v>0.23211886509128271</c:v>
                </c:pt>
                <c:pt idx="1">
                  <c:v>6.5017518901973187E-2</c:v>
                </c:pt>
                <c:pt idx="2">
                  <c:v>0.17861376748597169</c:v>
                </c:pt>
                <c:pt idx="3">
                  <c:v>0.26054427145077586</c:v>
                </c:pt>
                <c:pt idx="4">
                  <c:v>0.26370557706999659</c:v>
                </c:pt>
              </c:numCache>
            </c:numRef>
          </c:val>
          <c:smooth val="0"/>
        </c:ser>
        <c:dLbls>
          <c:showLegendKey val="0"/>
          <c:showVal val="0"/>
          <c:showCatName val="0"/>
          <c:showSerName val="0"/>
          <c:showPercent val="0"/>
          <c:showBubbleSize val="0"/>
        </c:dLbls>
        <c:marker val="1"/>
        <c:smooth val="0"/>
        <c:axId val="139190272"/>
        <c:axId val="139172096"/>
      </c:lineChart>
      <c:catAx>
        <c:axId val="139168768"/>
        <c:scaling>
          <c:orientation val="minMax"/>
        </c:scaling>
        <c:delete val="0"/>
        <c:axPos val="b"/>
        <c:majorTickMark val="out"/>
        <c:minorTickMark val="none"/>
        <c:tickLblPos val="nextTo"/>
        <c:crossAx val="139170560"/>
        <c:crosses val="autoZero"/>
        <c:auto val="1"/>
        <c:lblAlgn val="ctr"/>
        <c:lblOffset val="100"/>
        <c:noMultiLvlLbl val="0"/>
      </c:catAx>
      <c:valAx>
        <c:axId val="139170560"/>
        <c:scaling>
          <c:orientation val="minMax"/>
          <c:max val="1.05"/>
          <c:min val="0.8"/>
        </c:scaling>
        <c:delete val="0"/>
        <c:axPos val="l"/>
        <c:numFmt formatCode="#,##0.00" sourceLinked="0"/>
        <c:majorTickMark val="out"/>
        <c:minorTickMark val="none"/>
        <c:tickLblPos val="nextTo"/>
        <c:crossAx val="139168768"/>
        <c:crosses val="autoZero"/>
        <c:crossBetween val="between"/>
        <c:majorUnit val="5.000000000000001E-2"/>
      </c:valAx>
      <c:valAx>
        <c:axId val="139172096"/>
        <c:scaling>
          <c:orientation val="minMax"/>
          <c:max val="0.4"/>
          <c:min val="0"/>
        </c:scaling>
        <c:delete val="0"/>
        <c:axPos val="r"/>
        <c:numFmt formatCode="0%" sourceLinked="0"/>
        <c:majorTickMark val="out"/>
        <c:minorTickMark val="none"/>
        <c:tickLblPos val="nextTo"/>
        <c:crossAx val="139190272"/>
        <c:crosses val="max"/>
        <c:crossBetween val="between"/>
        <c:majorUnit val="0.1"/>
      </c:valAx>
      <c:catAx>
        <c:axId val="139190272"/>
        <c:scaling>
          <c:orientation val="minMax"/>
        </c:scaling>
        <c:delete val="1"/>
        <c:axPos val="b"/>
        <c:majorTickMark val="out"/>
        <c:minorTickMark val="none"/>
        <c:tickLblPos val="nextTo"/>
        <c:crossAx val="139172096"/>
        <c:crosses val="autoZero"/>
        <c:auto val="1"/>
        <c:lblAlgn val="ctr"/>
        <c:lblOffset val="100"/>
        <c:noMultiLvlLbl val="0"/>
      </c:catAx>
    </c:plotArea>
    <c:plotVisOnly val="1"/>
    <c:dispBlanksAs val="gap"/>
    <c:showDLblsOverMax val="0"/>
  </c:chart>
  <c:txPr>
    <a:bodyPr/>
    <a:lstStyle/>
    <a:p>
      <a:pPr>
        <a:defRPr sz="1200">
          <a:solidFill>
            <a:sysClr val="windowText" lastClr="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38210315895687"/>
          <c:y val="0.12504850865559014"/>
          <c:w val="0.70331374142840497"/>
          <c:h val="0.76103987364009584"/>
        </c:manualLayout>
      </c:layout>
      <c:barChart>
        <c:barDir val="col"/>
        <c:grouping val="clustered"/>
        <c:varyColors val="0"/>
        <c:ser>
          <c:idx val="0"/>
          <c:order val="0"/>
          <c:tx>
            <c:strRef>
              <c:f>'B1'!$F$1:$H$1</c:f>
              <c:strCache>
                <c:ptCount val="1"/>
                <c:pt idx="0">
                  <c:v>CR234.0 to CR156.0</c:v>
                </c:pt>
              </c:strCache>
            </c:strRef>
          </c:tx>
          <c:spPr>
            <a:solidFill>
              <a:schemeClr val="tx2"/>
            </a:solidFill>
            <a:ln>
              <a:solidFill>
                <a:schemeClr val="tx2">
                  <a:lumMod val="50000"/>
                </a:schemeClr>
              </a:solidFill>
            </a:ln>
            <a:scene3d>
              <a:camera prst="orthographicFront"/>
              <a:lightRig rig="threePt" dir="t">
                <a:rot lat="0" lon="0" rev="1200000"/>
              </a:lightRig>
            </a:scene3d>
            <a:sp3d>
              <a:bevelT w="63500" h="25400"/>
            </a:sp3d>
          </c:spPr>
          <c:invertIfNegative val="0"/>
          <c:dLbls>
            <c:dLbl>
              <c:idx val="0"/>
              <c:layout>
                <c:manualLayout>
                  <c:x val="0"/>
                  <c:y val="-0.15979231390115167"/>
                </c:manualLayout>
              </c:layout>
              <c:tx>
                <c:rich>
                  <a:bodyPr/>
                  <a:lstStyle/>
                  <a:p>
                    <a:r>
                      <a:rPr lang="en-US"/>
                      <a:t>92</a:t>
                    </a:r>
                  </a:p>
                </c:rich>
              </c:tx>
              <c:showLegendKey val="0"/>
              <c:showVal val="1"/>
              <c:showCatName val="0"/>
              <c:showSerName val="0"/>
              <c:showPercent val="0"/>
              <c:showBubbleSize val="0"/>
            </c:dLbl>
            <c:dLbl>
              <c:idx val="1"/>
              <c:layout>
                <c:manualLayout>
                  <c:x val="-2.708433699995543E-3"/>
                  <c:y val="-9.5587697617619954E-2"/>
                </c:manualLayout>
              </c:layout>
              <c:tx>
                <c:rich>
                  <a:bodyPr/>
                  <a:lstStyle/>
                  <a:p>
                    <a:r>
                      <a:rPr lang="en-US"/>
                      <a:t>165</a:t>
                    </a:r>
                  </a:p>
                </c:rich>
              </c:tx>
              <c:showLegendKey val="0"/>
              <c:showVal val="1"/>
              <c:showCatName val="0"/>
              <c:showSerName val="0"/>
              <c:showPercent val="0"/>
              <c:showBubbleSize val="0"/>
            </c:dLbl>
            <c:dLbl>
              <c:idx val="2"/>
              <c:layout>
                <c:manualLayout>
                  <c:x val="0"/>
                  <c:y val="-4.5259579766797106E-2"/>
                </c:manualLayout>
              </c:layout>
              <c:tx>
                <c:rich>
                  <a:bodyPr/>
                  <a:lstStyle/>
                  <a:p>
                    <a:r>
                      <a:rPr lang="en-US"/>
                      <a:t>623</a:t>
                    </a:r>
                  </a:p>
                </c:rich>
              </c:tx>
              <c:showLegendKey val="0"/>
              <c:showVal val="1"/>
              <c:showCatName val="0"/>
              <c:showSerName val="0"/>
              <c:showPercent val="0"/>
              <c:showBubbleSize val="0"/>
            </c:dLbl>
            <c:dLbl>
              <c:idx val="3"/>
              <c:layout>
                <c:manualLayout>
                  <c:x val="2.777744011215901E-3"/>
                  <c:y val="-6.3985244272475358E-2"/>
                </c:manualLayout>
              </c:layout>
              <c:tx>
                <c:rich>
                  <a:bodyPr/>
                  <a:lstStyle/>
                  <a:p>
                    <a:r>
                      <a:rPr lang="en-US"/>
                      <a:t>862</a:t>
                    </a:r>
                  </a:p>
                </c:rich>
              </c:tx>
              <c:showLegendKey val="0"/>
              <c:showVal val="1"/>
              <c:showCatName val="0"/>
              <c:showSerName val="0"/>
              <c:showPercent val="0"/>
              <c:showBubbleSize val="0"/>
            </c:dLbl>
            <c:dLbl>
              <c:idx val="4"/>
              <c:layout>
                <c:manualLayout>
                  <c:x val="-5.4168673999910859E-3"/>
                  <c:y val="-9.9156148997469912E-2"/>
                </c:manualLayout>
              </c:layout>
              <c:tx>
                <c:rich>
                  <a:bodyPr/>
                  <a:lstStyle/>
                  <a:p>
                    <a:r>
                      <a:rPr lang="en-US"/>
                      <a:t>708</a:t>
                    </a:r>
                  </a:p>
                </c:rich>
              </c:tx>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errBars>
            <c:errBarType val="both"/>
            <c:errValType val="cust"/>
            <c:noEndCap val="0"/>
            <c:plus>
              <c:numRef>
                <c:f>'B1'!$H$3:$H$7</c:f>
                <c:numCache>
                  <c:formatCode>General</c:formatCode>
                  <c:ptCount val="5"/>
                  <c:pt idx="0">
                    <c:v>5.0959999999999998E-2</c:v>
                  </c:pt>
                  <c:pt idx="1">
                    <c:v>2.9791999999999999E-2</c:v>
                  </c:pt>
                  <c:pt idx="2">
                    <c:v>1.5679999999999999E-2</c:v>
                  </c:pt>
                  <c:pt idx="3">
                    <c:v>1.3132E-2</c:v>
                  </c:pt>
                  <c:pt idx="4">
                    <c:v>2.6263999999999999E-2</c:v>
                  </c:pt>
                </c:numCache>
              </c:numRef>
            </c:plus>
            <c:minus>
              <c:numRef>
                <c:f>'B1'!$H$3:$H$7</c:f>
                <c:numCache>
                  <c:formatCode>General</c:formatCode>
                  <c:ptCount val="5"/>
                  <c:pt idx="0">
                    <c:v>5.0959999999999998E-2</c:v>
                  </c:pt>
                  <c:pt idx="1">
                    <c:v>2.9791999999999999E-2</c:v>
                  </c:pt>
                  <c:pt idx="2">
                    <c:v>1.5679999999999999E-2</c:v>
                  </c:pt>
                  <c:pt idx="3">
                    <c:v>1.3132E-2</c:v>
                  </c:pt>
                  <c:pt idx="4">
                    <c:v>2.6263999999999999E-2</c:v>
                  </c:pt>
                </c:numCache>
              </c:numRef>
            </c:minus>
          </c:errBars>
          <c:cat>
            <c:strRef>
              <c:f>'B1'!$B$3:$B$7</c:f>
              <c:strCache>
                <c:ptCount val="5"/>
                <c:pt idx="0">
                  <c:v>≤ 5m</c:v>
                </c:pt>
                <c:pt idx="1">
                  <c:v>6m</c:v>
                </c:pt>
                <c:pt idx="2">
                  <c:v>7m</c:v>
                </c:pt>
                <c:pt idx="3">
                  <c:v>8m</c:v>
                </c:pt>
                <c:pt idx="4">
                  <c:v>≥ 9m</c:v>
                </c:pt>
              </c:strCache>
            </c:strRef>
          </c:cat>
          <c:val>
            <c:numRef>
              <c:f>'B1'!$F$3:$F$7</c:f>
              <c:numCache>
                <c:formatCode>0.0000</c:formatCode>
                <c:ptCount val="5"/>
                <c:pt idx="0">
                  <c:v>0.98680000000000001</c:v>
                </c:pt>
                <c:pt idx="1">
                  <c:v>1.0052000000000001</c:v>
                </c:pt>
                <c:pt idx="2">
                  <c:v>0.96430000000000005</c:v>
                </c:pt>
                <c:pt idx="3">
                  <c:v>0.96350000000000002</c:v>
                </c:pt>
                <c:pt idx="4">
                  <c:v>0.96519999999999995</c:v>
                </c:pt>
              </c:numCache>
            </c:numRef>
          </c:val>
        </c:ser>
        <c:dLbls>
          <c:showLegendKey val="0"/>
          <c:showVal val="0"/>
          <c:showCatName val="0"/>
          <c:showSerName val="0"/>
          <c:showPercent val="0"/>
          <c:showBubbleSize val="0"/>
        </c:dLbls>
        <c:gapWidth val="150"/>
        <c:axId val="139212672"/>
        <c:axId val="139214208"/>
      </c:barChart>
      <c:lineChart>
        <c:grouping val="standard"/>
        <c:varyColors val="0"/>
        <c:ser>
          <c:idx val="1"/>
          <c:order val="1"/>
          <c:tx>
            <c:strRef>
              <c:f>'B1'!$AB$1</c:f>
              <c:strCache>
                <c:ptCount val="1"/>
                <c:pt idx="0">
                  <c:v>B1 % OPS</c:v>
                </c:pt>
              </c:strCache>
            </c:strRef>
          </c:tx>
          <c:marker>
            <c:symbol val="none"/>
          </c:marker>
          <c:val>
            <c:numRef>
              <c:f>'B1'!$AB$6:$AB$10</c:f>
              <c:numCache>
                <c:formatCode>0.00%</c:formatCode>
                <c:ptCount val="5"/>
                <c:pt idx="0">
                  <c:v>0.23211886509128271</c:v>
                </c:pt>
                <c:pt idx="1">
                  <c:v>6.5017518901973187E-2</c:v>
                </c:pt>
                <c:pt idx="2">
                  <c:v>0.17861376748597169</c:v>
                </c:pt>
                <c:pt idx="3">
                  <c:v>0.26054427145077586</c:v>
                </c:pt>
                <c:pt idx="4">
                  <c:v>0.26370557706999659</c:v>
                </c:pt>
              </c:numCache>
            </c:numRef>
          </c:val>
          <c:smooth val="0"/>
        </c:ser>
        <c:dLbls>
          <c:showLegendKey val="0"/>
          <c:showVal val="0"/>
          <c:showCatName val="0"/>
          <c:showSerName val="0"/>
          <c:showPercent val="0"/>
          <c:showBubbleSize val="0"/>
        </c:dLbls>
        <c:marker val="1"/>
        <c:smooth val="0"/>
        <c:axId val="139229824"/>
        <c:axId val="139228288"/>
      </c:lineChart>
      <c:catAx>
        <c:axId val="139212672"/>
        <c:scaling>
          <c:orientation val="minMax"/>
        </c:scaling>
        <c:delete val="0"/>
        <c:axPos val="b"/>
        <c:majorTickMark val="out"/>
        <c:minorTickMark val="none"/>
        <c:tickLblPos val="nextTo"/>
        <c:crossAx val="139214208"/>
        <c:crosses val="autoZero"/>
        <c:auto val="1"/>
        <c:lblAlgn val="ctr"/>
        <c:lblOffset val="100"/>
        <c:noMultiLvlLbl val="0"/>
      </c:catAx>
      <c:valAx>
        <c:axId val="139214208"/>
        <c:scaling>
          <c:orientation val="minMax"/>
          <c:max val="1.05"/>
          <c:min val="0.85000000000000009"/>
        </c:scaling>
        <c:delete val="0"/>
        <c:axPos val="l"/>
        <c:numFmt formatCode="#,##0.00" sourceLinked="0"/>
        <c:majorTickMark val="out"/>
        <c:minorTickMark val="none"/>
        <c:tickLblPos val="nextTo"/>
        <c:crossAx val="139212672"/>
        <c:crosses val="autoZero"/>
        <c:crossBetween val="between"/>
        <c:majorUnit val="5.000000000000001E-2"/>
      </c:valAx>
      <c:valAx>
        <c:axId val="139228288"/>
        <c:scaling>
          <c:orientation val="minMax"/>
          <c:max val="0.4"/>
        </c:scaling>
        <c:delete val="0"/>
        <c:axPos val="r"/>
        <c:numFmt formatCode="0%" sourceLinked="0"/>
        <c:majorTickMark val="out"/>
        <c:minorTickMark val="none"/>
        <c:tickLblPos val="nextTo"/>
        <c:crossAx val="139229824"/>
        <c:crosses val="max"/>
        <c:crossBetween val="between"/>
        <c:majorUnit val="0.1"/>
      </c:valAx>
      <c:catAx>
        <c:axId val="139229824"/>
        <c:scaling>
          <c:orientation val="minMax"/>
        </c:scaling>
        <c:delete val="1"/>
        <c:axPos val="b"/>
        <c:majorTickMark val="out"/>
        <c:minorTickMark val="none"/>
        <c:tickLblPos val="nextTo"/>
        <c:crossAx val="139228288"/>
        <c:crosses val="autoZero"/>
        <c:auto val="1"/>
        <c:lblAlgn val="ctr"/>
        <c:lblOffset val="100"/>
        <c:noMultiLvlLbl val="0"/>
      </c:cat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992561988320233"/>
          <c:y val="0.1929293384621549"/>
          <c:w val="0.71114124051179217"/>
          <c:h val="0.69109081906593628"/>
        </c:manualLayout>
      </c:layout>
      <c:barChart>
        <c:barDir val="col"/>
        <c:grouping val="clustered"/>
        <c:varyColors val="0"/>
        <c:ser>
          <c:idx val="0"/>
          <c:order val="0"/>
          <c:tx>
            <c:strRef>
              <c:f>'B1'!$F$1:$H$1</c:f>
              <c:strCache>
                <c:ptCount val="1"/>
                <c:pt idx="0">
                  <c:v>CR234.0 to CR156.0</c:v>
                </c:pt>
              </c:strCache>
            </c:strRef>
          </c:tx>
          <c:spPr>
            <a:solidFill>
              <a:schemeClr val="accent6"/>
            </a:solidFill>
            <a:ln>
              <a:solidFill>
                <a:schemeClr val="accent6">
                  <a:lumMod val="50000"/>
                </a:schemeClr>
              </a:solidFill>
            </a:ln>
            <a:scene3d>
              <a:camera prst="orthographicFront"/>
              <a:lightRig rig="threePt" dir="t">
                <a:rot lat="0" lon="0" rev="1200000"/>
              </a:lightRig>
            </a:scene3d>
            <a:sp3d>
              <a:bevelT w="63500" h="25400"/>
            </a:sp3d>
          </c:spPr>
          <c:invertIfNegative val="0"/>
          <c:dLbls>
            <c:dLbl>
              <c:idx val="0"/>
              <c:layout>
                <c:manualLayout>
                  <c:x val="2.7266288730357921E-3"/>
                  <c:y val="-0.19783263218321862"/>
                </c:manualLayout>
              </c:layout>
              <c:tx>
                <c:rich>
                  <a:bodyPr/>
                  <a:lstStyle/>
                  <a:p>
                    <a:r>
                      <a:rPr lang="en-US"/>
                      <a:t>103</a:t>
                    </a:r>
                  </a:p>
                </c:rich>
              </c:tx>
              <c:showLegendKey val="0"/>
              <c:showVal val="1"/>
              <c:showCatName val="0"/>
              <c:showSerName val="0"/>
              <c:showPercent val="0"/>
              <c:showBubbleSize val="0"/>
            </c:dLbl>
            <c:dLbl>
              <c:idx val="1"/>
              <c:layout>
                <c:manualLayout>
                  <c:x val="0"/>
                  <c:y val="-6.7619545380548873E-2"/>
                </c:manualLayout>
              </c:layout>
              <c:tx>
                <c:rich>
                  <a:bodyPr/>
                  <a:lstStyle/>
                  <a:p>
                    <a:r>
                      <a:rPr lang="en-US"/>
                      <a:t>132</a:t>
                    </a:r>
                  </a:p>
                </c:rich>
              </c:tx>
              <c:showLegendKey val="0"/>
              <c:showVal val="1"/>
              <c:showCatName val="0"/>
              <c:showSerName val="0"/>
              <c:showPercent val="0"/>
              <c:showBubbleSize val="0"/>
            </c:dLbl>
            <c:dLbl>
              <c:idx val="2"/>
              <c:layout>
                <c:manualLayout>
                  <c:x val="-2.6478197497747788E-3"/>
                  <c:y val="-7.1972102507861138E-2"/>
                </c:manualLayout>
              </c:layout>
              <c:tx>
                <c:rich>
                  <a:bodyPr/>
                  <a:lstStyle/>
                  <a:p>
                    <a:r>
                      <a:rPr lang="en-US"/>
                      <a:t>568</a:t>
                    </a:r>
                  </a:p>
                </c:rich>
              </c:tx>
              <c:showLegendKey val="0"/>
              <c:showVal val="1"/>
              <c:showCatName val="0"/>
              <c:showSerName val="0"/>
              <c:showPercent val="0"/>
              <c:showBubbleSize val="0"/>
            </c:dLbl>
            <c:dLbl>
              <c:idx val="3"/>
              <c:layout>
                <c:manualLayout>
                  <c:x val="7.8809123261013101E-5"/>
                  <c:y val="-6.8293334932698152E-2"/>
                </c:manualLayout>
              </c:layout>
              <c:tx>
                <c:rich>
                  <a:bodyPr/>
                  <a:lstStyle/>
                  <a:p>
                    <a:r>
                      <a:rPr lang="en-US"/>
                      <a:t>815</a:t>
                    </a:r>
                  </a:p>
                </c:rich>
              </c:tx>
              <c:showLegendKey val="0"/>
              <c:showVal val="1"/>
              <c:showCatName val="0"/>
              <c:showSerName val="0"/>
              <c:showPercent val="0"/>
              <c:showBubbleSize val="0"/>
            </c:dLbl>
            <c:dLbl>
              <c:idx val="4"/>
              <c:layout>
                <c:manualLayout>
                  <c:x val="-2.8054379962968051E-3"/>
                  <c:y val="-0.11917678407718078"/>
                </c:manualLayout>
              </c:layout>
              <c:tx>
                <c:rich>
                  <a:bodyPr/>
                  <a:lstStyle/>
                  <a:p>
                    <a:r>
                      <a:rPr lang="en-US"/>
                      <a:t>172</a:t>
                    </a:r>
                  </a:p>
                </c:rich>
              </c:tx>
              <c:showLegendKey val="0"/>
              <c:showVal val="1"/>
              <c:showCatName val="0"/>
              <c:showSerName val="0"/>
              <c:showPercent val="0"/>
              <c:showBubbleSize val="0"/>
            </c:dLbl>
            <c:numFmt formatCode="#,##0.00" sourceLinked="0"/>
            <c:showLegendKey val="0"/>
            <c:showVal val="1"/>
            <c:showCatName val="0"/>
            <c:showSerName val="0"/>
            <c:showPercent val="0"/>
            <c:showBubbleSize val="0"/>
            <c:showLeaderLines val="0"/>
          </c:dLbls>
          <c:errBars>
            <c:errBarType val="both"/>
            <c:errValType val="cust"/>
            <c:noEndCap val="0"/>
            <c:plus>
              <c:numRef>
                <c:f>'B1'!$H$21:$H$25</c:f>
                <c:numCache>
                  <c:formatCode>General</c:formatCode>
                  <c:ptCount val="5"/>
                  <c:pt idx="0">
                    <c:v>5.978E-2</c:v>
                  </c:pt>
                  <c:pt idx="1">
                    <c:v>2.5871999999999999E-2</c:v>
                  </c:pt>
                  <c:pt idx="2">
                    <c:v>1.7247999999999999E-2</c:v>
                  </c:pt>
                  <c:pt idx="3">
                    <c:v>1.5092E-2</c:v>
                  </c:pt>
                  <c:pt idx="4">
                    <c:v>3.3320000000000002E-2</c:v>
                  </c:pt>
                </c:numCache>
              </c:numRef>
            </c:plus>
            <c:minus>
              <c:numRef>
                <c:f>'B1'!$H$21:$H$25</c:f>
                <c:numCache>
                  <c:formatCode>General</c:formatCode>
                  <c:ptCount val="5"/>
                  <c:pt idx="0">
                    <c:v>5.978E-2</c:v>
                  </c:pt>
                  <c:pt idx="1">
                    <c:v>2.5871999999999999E-2</c:v>
                  </c:pt>
                  <c:pt idx="2">
                    <c:v>1.7247999999999999E-2</c:v>
                  </c:pt>
                  <c:pt idx="3">
                    <c:v>1.5092E-2</c:v>
                  </c:pt>
                  <c:pt idx="4">
                    <c:v>3.3320000000000002E-2</c:v>
                  </c:pt>
                </c:numCache>
              </c:numRef>
            </c:minus>
          </c:errBars>
          <c:cat>
            <c:strRef>
              <c:f>'B1'!$B$21:$B$25</c:f>
              <c:strCache>
                <c:ptCount val="5"/>
                <c:pt idx="0">
                  <c:v>≤ 5m</c:v>
                </c:pt>
                <c:pt idx="1">
                  <c:v>6m</c:v>
                </c:pt>
                <c:pt idx="2">
                  <c:v>7m</c:v>
                </c:pt>
                <c:pt idx="3">
                  <c:v>8m</c:v>
                </c:pt>
                <c:pt idx="4">
                  <c:v>≥ 9m</c:v>
                </c:pt>
              </c:strCache>
            </c:strRef>
          </c:cat>
          <c:val>
            <c:numRef>
              <c:f>'B1'!$F$21:$F$25</c:f>
              <c:numCache>
                <c:formatCode>0.0000</c:formatCode>
                <c:ptCount val="5"/>
                <c:pt idx="0">
                  <c:v>0.89390000000000003</c:v>
                </c:pt>
                <c:pt idx="1">
                  <c:v>0.98109999999999997</c:v>
                </c:pt>
                <c:pt idx="2">
                  <c:v>0.96040000000000003</c:v>
                </c:pt>
                <c:pt idx="3">
                  <c:v>0.95169999999999999</c:v>
                </c:pt>
                <c:pt idx="4">
                  <c:v>0.94830000000000003</c:v>
                </c:pt>
              </c:numCache>
            </c:numRef>
          </c:val>
        </c:ser>
        <c:dLbls>
          <c:showLegendKey val="0"/>
          <c:showVal val="0"/>
          <c:showCatName val="0"/>
          <c:showSerName val="0"/>
          <c:showPercent val="0"/>
          <c:showBubbleSize val="0"/>
        </c:dLbls>
        <c:gapWidth val="150"/>
        <c:axId val="139662464"/>
        <c:axId val="139664000"/>
      </c:barChart>
      <c:lineChart>
        <c:grouping val="standard"/>
        <c:varyColors val="0"/>
        <c:ser>
          <c:idx val="1"/>
          <c:order val="1"/>
          <c:tx>
            <c:strRef>
              <c:f>'B1'!$AB$1</c:f>
              <c:strCache>
                <c:ptCount val="1"/>
                <c:pt idx="0">
                  <c:v>B1 % OPS</c:v>
                </c:pt>
              </c:strCache>
            </c:strRef>
          </c:tx>
          <c:marker>
            <c:symbol val="none"/>
          </c:marker>
          <c:cat>
            <c:strRef>
              <c:f>'B1'!$B$21:$B$25</c:f>
              <c:strCache>
                <c:ptCount val="5"/>
                <c:pt idx="0">
                  <c:v>≤ 5m</c:v>
                </c:pt>
                <c:pt idx="1">
                  <c:v>6m</c:v>
                </c:pt>
                <c:pt idx="2">
                  <c:v>7m</c:v>
                </c:pt>
                <c:pt idx="3">
                  <c:v>8m</c:v>
                </c:pt>
                <c:pt idx="4">
                  <c:v>≥ 9m</c:v>
                </c:pt>
              </c:strCache>
            </c:strRef>
          </c:cat>
          <c:val>
            <c:numRef>
              <c:f>'B1'!$AB$21:$AB$25</c:f>
              <c:numCache>
                <c:formatCode>0.00%</c:formatCode>
                <c:ptCount val="5"/>
                <c:pt idx="0">
                  <c:v>0.27254639041481032</c:v>
                </c:pt>
                <c:pt idx="1">
                  <c:v>5.3895064665426699E-2</c:v>
                </c:pt>
                <c:pt idx="2">
                  <c:v>0.2895886500281154</c:v>
                </c:pt>
                <c:pt idx="3">
                  <c:v>0.32536009342964661</c:v>
                </c:pt>
                <c:pt idx="4">
                  <c:v>5.8609801462000954E-2</c:v>
                </c:pt>
              </c:numCache>
            </c:numRef>
          </c:val>
          <c:smooth val="0"/>
        </c:ser>
        <c:dLbls>
          <c:showLegendKey val="0"/>
          <c:showVal val="0"/>
          <c:showCatName val="0"/>
          <c:showSerName val="0"/>
          <c:showPercent val="0"/>
          <c:showBubbleSize val="0"/>
        </c:dLbls>
        <c:marker val="1"/>
        <c:smooth val="0"/>
        <c:axId val="139683712"/>
        <c:axId val="139682176"/>
      </c:lineChart>
      <c:catAx>
        <c:axId val="139662464"/>
        <c:scaling>
          <c:orientation val="minMax"/>
        </c:scaling>
        <c:delete val="0"/>
        <c:axPos val="b"/>
        <c:majorTickMark val="out"/>
        <c:minorTickMark val="none"/>
        <c:tickLblPos val="nextTo"/>
        <c:crossAx val="139664000"/>
        <c:crosses val="autoZero"/>
        <c:auto val="1"/>
        <c:lblAlgn val="ctr"/>
        <c:lblOffset val="100"/>
        <c:noMultiLvlLbl val="0"/>
      </c:catAx>
      <c:valAx>
        <c:axId val="139664000"/>
        <c:scaling>
          <c:orientation val="minMax"/>
          <c:max val="1"/>
          <c:min val="0.8"/>
        </c:scaling>
        <c:delete val="0"/>
        <c:axPos val="l"/>
        <c:numFmt formatCode="#,##0.00" sourceLinked="0"/>
        <c:majorTickMark val="out"/>
        <c:minorTickMark val="none"/>
        <c:tickLblPos val="nextTo"/>
        <c:crossAx val="139662464"/>
        <c:crosses val="autoZero"/>
        <c:crossBetween val="between"/>
        <c:majorUnit val="5.000000000000001E-2"/>
      </c:valAx>
      <c:valAx>
        <c:axId val="139682176"/>
        <c:scaling>
          <c:orientation val="minMax"/>
          <c:max val="0.4"/>
          <c:min val="0"/>
        </c:scaling>
        <c:delete val="0"/>
        <c:axPos val="r"/>
        <c:numFmt formatCode="0%" sourceLinked="0"/>
        <c:majorTickMark val="out"/>
        <c:minorTickMark val="none"/>
        <c:tickLblPos val="nextTo"/>
        <c:crossAx val="139683712"/>
        <c:crosses val="max"/>
        <c:crossBetween val="between"/>
        <c:majorUnit val="0.1"/>
      </c:valAx>
      <c:catAx>
        <c:axId val="139683712"/>
        <c:scaling>
          <c:orientation val="minMax"/>
        </c:scaling>
        <c:delete val="1"/>
        <c:axPos val="b"/>
        <c:majorTickMark val="out"/>
        <c:minorTickMark val="none"/>
        <c:tickLblPos val="nextTo"/>
        <c:crossAx val="139682176"/>
        <c:crosses val="autoZero"/>
        <c:auto val="1"/>
        <c:lblAlgn val="ctr"/>
        <c:lblOffset val="100"/>
        <c:noMultiLvlLbl val="0"/>
      </c:cat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440791776027996"/>
          <c:y val="7.0079924219998799E-2"/>
          <c:w val="0.77490660542432199"/>
          <c:h val="0.81689578276399666"/>
        </c:manualLayout>
      </c:layout>
      <c:barChart>
        <c:barDir val="col"/>
        <c:grouping val="clustered"/>
        <c:varyColors val="0"/>
        <c:ser>
          <c:idx val="0"/>
          <c:order val="0"/>
          <c:tx>
            <c:strRef>
              <c:f>'B2'!$D$3</c:f>
              <c:strCache>
                <c:ptCount val="1"/>
                <c:pt idx="0">
                  <c:v>CR234.0 to CR156.0</c:v>
                </c:pt>
              </c:strCache>
            </c:strRef>
          </c:tx>
          <c:invertIfNegative val="0"/>
          <c:dLbls>
            <c:dLbl>
              <c:idx val="0"/>
              <c:layout>
                <c:manualLayout>
                  <c:x val="0"/>
                  <c:y val="-2.9197080291970802E-2"/>
                </c:manualLayout>
              </c:layout>
              <c:tx>
                <c:rich>
                  <a:bodyPr/>
                  <a:lstStyle/>
                  <a:p>
                    <a:r>
                      <a:rPr lang="en-US" sz="1200">
                        <a:latin typeface="Arial" panose="020B0604020202020204" pitchFamily="34" charset="0"/>
                        <a:cs typeface="Arial" panose="020B0604020202020204" pitchFamily="34" charset="0"/>
                      </a:rPr>
                      <a:t>390</a:t>
                    </a:r>
                    <a:endParaRPr lang="en-US"/>
                  </a:p>
                </c:rich>
              </c:tx>
              <c:showLegendKey val="0"/>
              <c:showVal val="1"/>
              <c:showCatName val="0"/>
              <c:showSerName val="0"/>
              <c:showPercent val="0"/>
              <c:showBubbleSize val="0"/>
            </c:dLbl>
            <c:dLbl>
              <c:idx val="1"/>
              <c:layout>
                <c:manualLayout>
                  <c:x val="0"/>
                  <c:y val="-3.4648826791387921E-2"/>
                </c:manualLayout>
              </c:layout>
              <c:tx>
                <c:rich>
                  <a:bodyPr/>
                  <a:lstStyle/>
                  <a:p>
                    <a:r>
                      <a:rPr lang="en-US" sz="1200">
                        <a:latin typeface="Arial" panose="020B0604020202020204" pitchFamily="34" charset="0"/>
                        <a:cs typeface="Arial" panose="020B0604020202020204" pitchFamily="34" charset="0"/>
                      </a:rPr>
                      <a:t>556</a:t>
                    </a:r>
                    <a:endParaRPr lang="en-US"/>
                  </a:p>
                </c:rich>
              </c:tx>
              <c:showLegendKey val="0"/>
              <c:showVal val="1"/>
              <c:showCatName val="0"/>
              <c:showSerName val="0"/>
              <c:showPercent val="0"/>
              <c:showBubbleSize val="0"/>
            </c:dLbl>
            <c:dLbl>
              <c:idx val="2"/>
              <c:layout>
                <c:manualLayout>
                  <c:x val="0"/>
                  <c:y val="-1.4598540145985401E-2"/>
                </c:manualLayout>
              </c:layout>
              <c:tx>
                <c:rich>
                  <a:bodyPr/>
                  <a:lstStyle/>
                  <a:p>
                    <a:r>
                      <a:rPr lang="en-US" sz="1200">
                        <a:latin typeface="Arial" panose="020B0604020202020204" pitchFamily="34" charset="0"/>
                        <a:cs typeface="Arial" panose="020B0604020202020204" pitchFamily="34" charset="0"/>
                      </a:rPr>
                      <a:t>490</a:t>
                    </a:r>
                    <a:endParaRPr lang="en-US"/>
                  </a:p>
                </c:rich>
              </c:tx>
              <c:showLegendKey val="0"/>
              <c:showVal val="1"/>
              <c:showCatName val="0"/>
              <c:showSerName val="0"/>
              <c:showPercent val="0"/>
              <c:showBubbleSize val="0"/>
            </c:dLbl>
            <c:dLbl>
              <c:idx val="3"/>
              <c:layout>
                <c:manualLayout>
                  <c:x val="0"/>
                  <c:y val="-1.5037593984962405E-2"/>
                </c:manualLayout>
              </c:layout>
              <c:tx>
                <c:rich>
                  <a:bodyPr/>
                  <a:lstStyle/>
                  <a:p>
                    <a:r>
                      <a:rPr lang="en-US" sz="1200">
                        <a:latin typeface="Arial" panose="020B0604020202020204" pitchFamily="34" charset="0"/>
                        <a:cs typeface="Arial" panose="020B0604020202020204" pitchFamily="34" charset="0"/>
                      </a:rPr>
                      <a:t>534</a:t>
                    </a:r>
                    <a:endParaRPr lang="en-US"/>
                  </a:p>
                </c:rich>
              </c:tx>
              <c:showLegendKey val="0"/>
              <c:showVal val="1"/>
              <c:showCatName val="0"/>
              <c:showSerName val="0"/>
              <c:showPercent val="0"/>
              <c:showBubbleSize val="0"/>
            </c:dLbl>
            <c:dLbl>
              <c:idx val="4"/>
              <c:layout>
                <c:manualLayout>
                  <c:x val="2.7777777777778798E-3"/>
                  <c:y val="-0.11441004085015687"/>
                </c:manualLayout>
              </c:layout>
              <c:tx>
                <c:rich>
                  <a:bodyPr/>
                  <a:lstStyle/>
                  <a:p>
                    <a:r>
                      <a:rPr lang="en-US" sz="1200">
                        <a:latin typeface="Arial" panose="020B0604020202020204" pitchFamily="34" charset="0"/>
                        <a:cs typeface="Arial" panose="020B0604020202020204" pitchFamily="34" charset="0"/>
                      </a:rPr>
                      <a:t>264</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'B2'!$E$5:$E$9</c:f>
                <c:numCache>
                  <c:formatCode>General</c:formatCode>
                  <c:ptCount val="5"/>
                  <c:pt idx="0">
                    <c:v>1.1986999999999999E-2</c:v>
                  </c:pt>
                  <c:pt idx="1">
                    <c:v>1.0562999999999999E-2</c:v>
                  </c:pt>
                  <c:pt idx="2">
                    <c:v>1.023E-2</c:v>
                  </c:pt>
                  <c:pt idx="3">
                    <c:v>9.0900000000000009E-3</c:v>
                  </c:pt>
                  <c:pt idx="4">
                    <c:v>2.2246999999999999E-2</c:v>
                  </c:pt>
                </c:numCache>
              </c:numRef>
            </c:plus>
            <c:minus>
              <c:numRef>
                <c:f>'B2'!$E$5:$E$9</c:f>
                <c:numCache>
                  <c:formatCode>General</c:formatCode>
                  <c:ptCount val="5"/>
                  <c:pt idx="0">
                    <c:v>1.1986999999999999E-2</c:v>
                  </c:pt>
                  <c:pt idx="1">
                    <c:v>1.0562999999999999E-2</c:v>
                  </c:pt>
                  <c:pt idx="2">
                    <c:v>1.023E-2</c:v>
                  </c:pt>
                  <c:pt idx="3">
                    <c:v>9.0900000000000009E-3</c:v>
                  </c:pt>
                  <c:pt idx="4">
                    <c:v>2.2246999999999999E-2</c:v>
                  </c:pt>
                </c:numCache>
              </c:numRef>
            </c:minus>
          </c:errBars>
          <c:cat>
            <c:strRef>
              <c:f>'B2'!$B$5:$B$9</c:f>
              <c:strCache>
                <c:ptCount val="5"/>
                <c:pt idx="0">
                  <c:v>≤ 5m</c:v>
                </c:pt>
                <c:pt idx="1">
                  <c:v>6m</c:v>
                </c:pt>
                <c:pt idx="2">
                  <c:v>7m</c:v>
                </c:pt>
                <c:pt idx="3">
                  <c:v>8m</c:v>
                </c:pt>
                <c:pt idx="4">
                  <c:v>≥ 9m</c:v>
                </c:pt>
              </c:strCache>
            </c:strRef>
          </c:cat>
          <c:val>
            <c:numRef>
              <c:f>'B2'!$D$5:$D$9</c:f>
              <c:numCache>
                <c:formatCode>0.0000</c:formatCode>
                <c:ptCount val="5"/>
                <c:pt idx="0" formatCode="General">
                  <c:v>0.95150000000000001</c:v>
                </c:pt>
                <c:pt idx="1">
                  <c:v>0.95099999999999996</c:v>
                </c:pt>
                <c:pt idx="2" formatCode="General">
                  <c:v>0.9577</c:v>
                </c:pt>
                <c:pt idx="3" formatCode="General">
                  <c:v>0.95979999999999999</c:v>
                </c:pt>
                <c:pt idx="4" formatCode="General">
                  <c:v>0.91669999999999996</c:v>
                </c:pt>
              </c:numCache>
            </c:numRef>
          </c:val>
        </c:ser>
        <c:dLbls>
          <c:showLegendKey val="0"/>
          <c:showVal val="0"/>
          <c:showCatName val="0"/>
          <c:showSerName val="0"/>
          <c:showPercent val="0"/>
          <c:showBubbleSize val="0"/>
        </c:dLbls>
        <c:gapWidth val="150"/>
        <c:axId val="151333888"/>
        <c:axId val="205384320"/>
      </c:barChart>
      <c:lineChart>
        <c:grouping val="standard"/>
        <c:varyColors val="0"/>
        <c:ser>
          <c:idx val="1"/>
          <c:order val="1"/>
          <c:tx>
            <c:strRef>
              <c:f>'B2'!$Z$2</c:f>
              <c:strCache>
                <c:ptCount val="1"/>
                <c:pt idx="0">
                  <c:v>B2 % OPS</c:v>
                </c:pt>
              </c:strCache>
            </c:strRef>
          </c:tx>
          <c:spPr>
            <a:ln w="31750">
              <a:solidFill>
                <a:schemeClr val="tx1"/>
              </a:solidFill>
            </a:ln>
          </c:spPr>
          <c:marker>
            <c:symbol val="none"/>
          </c:marker>
          <c:val>
            <c:numRef>
              <c:f>'B2'!$Z$7:$Z$11</c:f>
              <c:numCache>
                <c:formatCode>0.00%</c:formatCode>
                <c:ptCount val="5"/>
                <c:pt idx="0">
                  <c:v>0.11616776052505201</c:v>
                </c:pt>
                <c:pt idx="1">
                  <c:v>0.16425484232431567</c:v>
                </c:pt>
                <c:pt idx="2">
                  <c:v>0.15682727709300465</c:v>
                </c:pt>
                <c:pt idx="3">
                  <c:v>0.27044981591163758</c:v>
                </c:pt>
                <c:pt idx="4">
                  <c:v>0.29230030414599006</c:v>
                </c:pt>
              </c:numCache>
            </c:numRef>
          </c:val>
          <c:smooth val="0"/>
        </c:ser>
        <c:dLbls>
          <c:showLegendKey val="0"/>
          <c:showVal val="0"/>
          <c:showCatName val="0"/>
          <c:showSerName val="0"/>
          <c:showPercent val="0"/>
          <c:showBubbleSize val="0"/>
        </c:dLbls>
        <c:marker val="1"/>
        <c:smooth val="0"/>
        <c:axId val="219734016"/>
        <c:axId val="205473664"/>
      </c:lineChart>
      <c:catAx>
        <c:axId val="151333888"/>
        <c:scaling>
          <c:orientation val="minMax"/>
        </c:scaling>
        <c:delete val="0"/>
        <c:axPos val="b"/>
        <c:majorTickMark val="out"/>
        <c:minorTickMark val="none"/>
        <c:tickLblPos val="nextTo"/>
        <c:crossAx val="205384320"/>
        <c:crosses val="autoZero"/>
        <c:auto val="1"/>
        <c:lblAlgn val="ctr"/>
        <c:lblOffset val="100"/>
        <c:noMultiLvlLbl val="0"/>
      </c:catAx>
      <c:valAx>
        <c:axId val="205384320"/>
        <c:scaling>
          <c:orientation val="minMax"/>
          <c:max val="1"/>
          <c:min val="0.8"/>
        </c:scaling>
        <c:delete val="0"/>
        <c:axPos val="l"/>
        <c:majorGridlines>
          <c:spPr>
            <a:ln>
              <a:noFill/>
            </a:ln>
          </c:spPr>
        </c:majorGridlines>
        <c:numFmt formatCode="0.00" sourceLinked="0"/>
        <c:majorTickMark val="out"/>
        <c:minorTickMark val="none"/>
        <c:tickLblPos val="nextTo"/>
        <c:crossAx val="151333888"/>
        <c:crosses val="autoZero"/>
        <c:crossBetween val="between"/>
        <c:majorUnit val="5.000000000000001E-2"/>
      </c:valAx>
      <c:valAx>
        <c:axId val="205473664"/>
        <c:scaling>
          <c:orientation val="minMax"/>
        </c:scaling>
        <c:delete val="0"/>
        <c:axPos val="r"/>
        <c:numFmt formatCode="0%" sourceLinked="0"/>
        <c:majorTickMark val="out"/>
        <c:minorTickMark val="none"/>
        <c:tickLblPos val="nextTo"/>
        <c:crossAx val="219734016"/>
        <c:crosses val="max"/>
        <c:crossBetween val="between"/>
        <c:majorUnit val="0.1"/>
      </c:valAx>
      <c:catAx>
        <c:axId val="219734016"/>
        <c:scaling>
          <c:orientation val="minMax"/>
        </c:scaling>
        <c:delete val="1"/>
        <c:axPos val="b"/>
        <c:majorTickMark val="out"/>
        <c:minorTickMark val="none"/>
        <c:tickLblPos val="nextTo"/>
        <c:crossAx val="205473664"/>
        <c:crosses val="autoZero"/>
        <c:auto val="1"/>
        <c:lblAlgn val="ctr"/>
        <c:lblOffset val="100"/>
        <c:noMultiLvlLbl val="0"/>
      </c:catAx>
      <c:spPr>
        <a:ln w="19050">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85739282589675E-2"/>
          <c:y val="7.0887287498956633E-2"/>
          <c:w val="0.87635870516185477"/>
          <c:h val="0.81549984697142541"/>
        </c:manualLayout>
      </c:layout>
      <c:barChart>
        <c:barDir val="col"/>
        <c:grouping val="clustered"/>
        <c:varyColors val="0"/>
        <c:ser>
          <c:idx val="0"/>
          <c:order val="0"/>
          <c:tx>
            <c:strRef>
              <c:f>'B2'!$D$3</c:f>
              <c:strCache>
                <c:ptCount val="1"/>
                <c:pt idx="0">
                  <c:v>CR234.0 to CR156.0</c:v>
                </c:pt>
              </c:strCache>
            </c:strRef>
          </c:tx>
          <c:invertIfNegative val="0"/>
          <c:dLbls>
            <c:dLbl>
              <c:idx val="0"/>
              <c:layout>
                <c:manualLayout>
                  <c:x val="5.5555555555555558E-3"/>
                  <c:y val="-5.2754236109178933E-2"/>
                </c:manualLayout>
              </c:layout>
              <c:tx>
                <c:rich>
                  <a:bodyPr/>
                  <a:lstStyle/>
                  <a:p>
                    <a:r>
                      <a:rPr lang="en-US"/>
                      <a:t>406</a:t>
                    </a:r>
                  </a:p>
                </c:rich>
              </c:tx>
              <c:showLegendKey val="0"/>
              <c:showVal val="1"/>
              <c:showCatName val="0"/>
              <c:showSerName val="0"/>
              <c:showPercent val="0"/>
              <c:showBubbleSize val="0"/>
            </c:dLbl>
            <c:dLbl>
              <c:idx val="1"/>
              <c:layout>
                <c:manualLayout>
                  <c:x val="0"/>
                  <c:y val="-4.2866920786845106E-2"/>
                </c:manualLayout>
              </c:layout>
              <c:tx>
                <c:rich>
                  <a:bodyPr/>
                  <a:lstStyle/>
                  <a:p>
                    <a:r>
                      <a:rPr lang="en-US"/>
                      <a:t>367</a:t>
                    </a:r>
                  </a:p>
                </c:rich>
              </c:tx>
              <c:showLegendKey val="0"/>
              <c:showVal val="1"/>
              <c:showCatName val="0"/>
              <c:showSerName val="0"/>
              <c:showPercent val="0"/>
              <c:showBubbleSize val="0"/>
            </c:dLbl>
            <c:dLbl>
              <c:idx val="2"/>
              <c:layout>
                <c:manualLayout>
                  <c:x val="0"/>
                  <c:y val="-4.2866920786845106E-2"/>
                </c:manualLayout>
              </c:layout>
              <c:tx>
                <c:rich>
                  <a:bodyPr/>
                  <a:lstStyle/>
                  <a:p>
                    <a:r>
                      <a:rPr lang="en-US"/>
                      <a:t>243</a:t>
                    </a:r>
                  </a:p>
                </c:rich>
              </c:tx>
              <c:showLegendKey val="0"/>
              <c:showVal val="1"/>
              <c:showCatName val="0"/>
              <c:showSerName val="0"/>
              <c:showPercent val="0"/>
              <c:showBubbleSize val="0"/>
            </c:dLbl>
            <c:dLbl>
              <c:idx val="3"/>
              <c:layout>
                <c:manualLayout>
                  <c:x val="2.7777777777777779E-3"/>
                  <c:y val="-7.4325143985977019E-2"/>
                </c:manualLayout>
              </c:layout>
              <c:tx>
                <c:rich>
                  <a:bodyPr/>
                  <a:lstStyle/>
                  <a:p>
                    <a:r>
                      <a:rPr lang="en-US"/>
                      <a:t>216</a:t>
                    </a:r>
                  </a:p>
                </c:rich>
              </c:tx>
              <c:showLegendKey val="0"/>
              <c:showVal val="1"/>
              <c:showCatName val="0"/>
              <c:showSerName val="0"/>
              <c:showPercent val="0"/>
              <c:showBubbleSize val="0"/>
            </c:dLbl>
            <c:dLbl>
              <c:idx val="4"/>
              <c:layout>
                <c:manualLayout>
                  <c:x val="2.7777777777777779E-3"/>
                  <c:y val="-0.11871418899492688"/>
                </c:manualLayout>
              </c:layout>
              <c:tx>
                <c:rich>
                  <a:bodyPr/>
                  <a:lstStyle/>
                  <a:p>
                    <a:r>
                      <a:rPr lang="en-US"/>
                      <a:t>106</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'B2'!$E$22:$E$26</c:f>
                <c:numCache>
                  <c:formatCode>General</c:formatCode>
                  <c:ptCount val="5"/>
                  <c:pt idx="0">
                    <c:v>1.6234999999999999E-2</c:v>
                  </c:pt>
                  <c:pt idx="1">
                    <c:v>1.6993999999999999E-2</c:v>
                  </c:pt>
                  <c:pt idx="2">
                    <c:v>1.0477999999999999E-2</c:v>
                  </c:pt>
                  <c:pt idx="3">
                    <c:v>2.1665E-2</c:v>
                  </c:pt>
                  <c:pt idx="4">
                    <c:v>3.2176999999999997E-2</c:v>
                  </c:pt>
                </c:numCache>
              </c:numRef>
            </c:plus>
            <c:minus>
              <c:numRef>
                <c:f>'B2'!$E$22:$E$26</c:f>
                <c:numCache>
                  <c:formatCode>General</c:formatCode>
                  <c:ptCount val="5"/>
                  <c:pt idx="0">
                    <c:v>1.6234999999999999E-2</c:v>
                  </c:pt>
                  <c:pt idx="1">
                    <c:v>1.6993999999999999E-2</c:v>
                  </c:pt>
                  <c:pt idx="2">
                    <c:v>1.0477999999999999E-2</c:v>
                  </c:pt>
                  <c:pt idx="3">
                    <c:v>2.1665E-2</c:v>
                  </c:pt>
                  <c:pt idx="4">
                    <c:v>3.2176999999999997E-2</c:v>
                  </c:pt>
                </c:numCache>
              </c:numRef>
            </c:minus>
          </c:errBars>
          <c:cat>
            <c:strRef>
              <c:f>'B2'!$B$22:$B$26</c:f>
              <c:strCache>
                <c:ptCount val="5"/>
                <c:pt idx="0">
                  <c:v>≤ 5m</c:v>
                </c:pt>
                <c:pt idx="1">
                  <c:v>6m</c:v>
                </c:pt>
                <c:pt idx="2">
                  <c:v>7m</c:v>
                </c:pt>
                <c:pt idx="3">
                  <c:v>8m</c:v>
                </c:pt>
                <c:pt idx="4">
                  <c:v>≥ 9m</c:v>
                </c:pt>
              </c:strCache>
            </c:strRef>
          </c:cat>
          <c:val>
            <c:numRef>
              <c:f>'B2'!$D$22:$D$26</c:f>
              <c:numCache>
                <c:formatCode>General</c:formatCode>
                <c:ptCount val="5"/>
                <c:pt idx="0" formatCode="0.0000">
                  <c:v>0.89600000000000002</c:v>
                </c:pt>
                <c:pt idx="1">
                  <c:v>0.89549999999999996</c:v>
                </c:pt>
                <c:pt idx="2">
                  <c:v>0.98460000000000003</c:v>
                </c:pt>
                <c:pt idx="3">
                  <c:v>0.89529999999999998</c:v>
                </c:pt>
                <c:pt idx="4">
                  <c:v>0.91439999999999999</c:v>
                </c:pt>
              </c:numCache>
            </c:numRef>
          </c:val>
        </c:ser>
        <c:dLbls>
          <c:showLegendKey val="0"/>
          <c:showVal val="0"/>
          <c:showCatName val="0"/>
          <c:showSerName val="0"/>
          <c:showPercent val="0"/>
          <c:showBubbleSize val="0"/>
        </c:dLbls>
        <c:gapWidth val="150"/>
        <c:axId val="214228992"/>
        <c:axId val="214230528"/>
      </c:barChart>
      <c:lineChart>
        <c:grouping val="standard"/>
        <c:varyColors val="0"/>
        <c:ser>
          <c:idx val="1"/>
          <c:order val="1"/>
          <c:tx>
            <c:strRef>
              <c:f>'B2'!$Z$2</c:f>
              <c:strCache>
                <c:ptCount val="1"/>
                <c:pt idx="0">
                  <c:v>B2 % OPS</c:v>
                </c:pt>
              </c:strCache>
            </c:strRef>
          </c:tx>
          <c:spPr>
            <a:ln w="31750">
              <a:solidFill>
                <a:schemeClr val="tx1"/>
              </a:solidFill>
            </a:ln>
          </c:spPr>
          <c:marker>
            <c:symbol val="none"/>
          </c:marker>
          <c:val>
            <c:numRef>
              <c:f>'B2'!$Z$7:$Z$11</c:f>
              <c:numCache>
                <c:formatCode>0.00%</c:formatCode>
                <c:ptCount val="5"/>
                <c:pt idx="0">
                  <c:v>0.11616776052505201</c:v>
                </c:pt>
                <c:pt idx="1">
                  <c:v>0.16425484232431567</c:v>
                </c:pt>
                <c:pt idx="2">
                  <c:v>0.15682727709300465</c:v>
                </c:pt>
                <c:pt idx="3">
                  <c:v>0.27044981591163758</c:v>
                </c:pt>
                <c:pt idx="4">
                  <c:v>0.29230030414599006</c:v>
                </c:pt>
              </c:numCache>
            </c:numRef>
          </c:val>
          <c:smooth val="0"/>
        </c:ser>
        <c:dLbls>
          <c:showLegendKey val="0"/>
          <c:showVal val="0"/>
          <c:showCatName val="0"/>
          <c:showSerName val="0"/>
          <c:showPercent val="0"/>
          <c:showBubbleSize val="0"/>
        </c:dLbls>
        <c:marker val="1"/>
        <c:smooth val="0"/>
        <c:axId val="214235392"/>
        <c:axId val="214233856"/>
      </c:lineChart>
      <c:catAx>
        <c:axId val="214228992"/>
        <c:scaling>
          <c:orientation val="minMax"/>
        </c:scaling>
        <c:delete val="0"/>
        <c:axPos val="b"/>
        <c:majorTickMark val="out"/>
        <c:minorTickMark val="none"/>
        <c:tickLblPos val="nextTo"/>
        <c:crossAx val="214230528"/>
        <c:crosses val="autoZero"/>
        <c:auto val="1"/>
        <c:lblAlgn val="ctr"/>
        <c:lblOffset val="100"/>
        <c:noMultiLvlLbl val="0"/>
      </c:catAx>
      <c:valAx>
        <c:axId val="214230528"/>
        <c:scaling>
          <c:orientation val="minMax"/>
          <c:max val="1"/>
          <c:min val="0.8"/>
        </c:scaling>
        <c:delete val="0"/>
        <c:axPos val="l"/>
        <c:majorGridlines>
          <c:spPr>
            <a:ln>
              <a:noFill/>
            </a:ln>
          </c:spPr>
        </c:majorGridlines>
        <c:numFmt formatCode="0.00" sourceLinked="0"/>
        <c:majorTickMark val="out"/>
        <c:minorTickMark val="none"/>
        <c:tickLblPos val="nextTo"/>
        <c:crossAx val="214228992"/>
        <c:crosses val="autoZero"/>
        <c:crossBetween val="between"/>
        <c:majorUnit val="5.000000000000001E-2"/>
      </c:valAx>
      <c:valAx>
        <c:axId val="214233856"/>
        <c:scaling>
          <c:orientation val="minMax"/>
          <c:max val="0.4"/>
        </c:scaling>
        <c:delete val="0"/>
        <c:axPos val="r"/>
        <c:numFmt formatCode="0%" sourceLinked="0"/>
        <c:majorTickMark val="out"/>
        <c:minorTickMark val="none"/>
        <c:tickLblPos val="nextTo"/>
        <c:crossAx val="214235392"/>
        <c:crosses val="max"/>
        <c:crossBetween val="between"/>
        <c:majorUnit val="0.1"/>
      </c:valAx>
      <c:catAx>
        <c:axId val="214235392"/>
        <c:scaling>
          <c:orientation val="minMax"/>
        </c:scaling>
        <c:delete val="1"/>
        <c:axPos val="b"/>
        <c:majorTickMark val="out"/>
        <c:minorTickMark val="none"/>
        <c:tickLblPos val="nextTo"/>
        <c:crossAx val="214233856"/>
        <c:crosses val="autoZero"/>
        <c:auto val="1"/>
        <c:lblAlgn val="ctr"/>
        <c:lblOffset val="100"/>
        <c:noMultiLvlLbl val="0"/>
      </c:catAx>
      <c:spPr>
        <a:ln>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7"/>
    </mc:Choice>
    <mc:Fallback>
      <c:style val="27"/>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3085739282589675E-2"/>
          <c:y val="8.9460168830247558E-2"/>
          <c:w val="0.87635870516185477"/>
          <c:h val="0.79692700574590336"/>
        </c:manualLayout>
      </c:layout>
      <c:barChart>
        <c:barDir val="col"/>
        <c:grouping val="clustered"/>
        <c:varyColors val="0"/>
        <c:ser>
          <c:idx val="0"/>
          <c:order val="0"/>
          <c:tx>
            <c:strRef>
              <c:f>'B2'!$D$3</c:f>
              <c:strCache>
                <c:ptCount val="1"/>
                <c:pt idx="0">
                  <c:v>CR234.0 to CR156.0</c:v>
                </c:pt>
              </c:strCache>
            </c:strRef>
          </c:tx>
          <c:invertIfNegative val="0"/>
          <c:dLbls>
            <c:dLbl>
              <c:idx val="0"/>
              <c:layout>
                <c:manualLayout>
                  <c:x val="5.5555555555555558E-3"/>
                  <c:y val="-0.12186098359326705"/>
                </c:manualLayout>
              </c:layout>
              <c:tx>
                <c:rich>
                  <a:bodyPr/>
                  <a:lstStyle/>
                  <a:p>
                    <a:r>
                      <a:rPr lang="en-US"/>
                      <a:t>338</a:t>
                    </a:r>
                  </a:p>
                </c:rich>
              </c:tx>
              <c:showLegendKey val="0"/>
              <c:showVal val="1"/>
              <c:showCatName val="0"/>
              <c:showSerName val="0"/>
              <c:showPercent val="0"/>
              <c:showBubbleSize val="0"/>
            </c:dLbl>
            <c:dLbl>
              <c:idx val="1"/>
              <c:layout>
                <c:manualLayout>
                  <c:x val="-2.7777777777777779E-3"/>
                  <c:y val="-9.1818522684664422E-2"/>
                </c:manualLayout>
              </c:layout>
              <c:tx>
                <c:rich>
                  <a:bodyPr/>
                  <a:lstStyle/>
                  <a:p>
                    <a:r>
                      <a:rPr lang="en-US"/>
                      <a:t>280</a:t>
                    </a:r>
                  </a:p>
                </c:rich>
              </c:tx>
              <c:showLegendKey val="0"/>
              <c:showVal val="1"/>
              <c:showCatName val="0"/>
              <c:showSerName val="0"/>
              <c:showPercent val="0"/>
              <c:showBubbleSize val="0"/>
            </c:dLbl>
            <c:dLbl>
              <c:idx val="2"/>
              <c:layout>
                <c:manualLayout>
                  <c:x val="0"/>
                  <c:y val="-7.6374507240648967E-2"/>
                </c:manualLayout>
              </c:layout>
              <c:tx>
                <c:rich>
                  <a:bodyPr/>
                  <a:lstStyle/>
                  <a:p>
                    <a:r>
                      <a:rPr lang="en-US"/>
                      <a:t>398</a:t>
                    </a:r>
                  </a:p>
                </c:rich>
              </c:tx>
              <c:showLegendKey val="0"/>
              <c:showVal val="1"/>
              <c:showCatName val="0"/>
              <c:showSerName val="0"/>
              <c:showPercent val="0"/>
              <c:showBubbleSize val="0"/>
            </c:dLbl>
            <c:dLbl>
              <c:idx val="3"/>
              <c:layout>
                <c:manualLayout>
                  <c:x val="2.7777777777777779E-3"/>
                  <c:y val="-2.7210884353741496E-2"/>
                </c:manualLayout>
              </c:layout>
              <c:tx>
                <c:rich>
                  <a:bodyPr/>
                  <a:lstStyle/>
                  <a:p>
                    <a:r>
                      <a:rPr lang="en-US"/>
                      <a:t>1375</a:t>
                    </a:r>
                  </a:p>
                </c:rich>
              </c:tx>
              <c:showLegendKey val="0"/>
              <c:showVal val="1"/>
              <c:showCatName val="0"/>
              <c:showSerName val="0"/>
              <c:showPercent val="0"/>
              <c:showBubbleSize val="0"/>
            </c:dLbl>
            <c:dLbl>
              <c:idx val="4"/>
              <c:layout>
                <c:manualLayout>
                  <c:x val="0"/>
                  <c:y val="-8.5824947557231024E-2"/>
                </c:manualLayout>
              </c:layout>
              <c:tx>
                <c:rich>
                  <a:bodyPr/>
                  <a:lstStyle/>
                  <a:p>
                    <a:r>
                      <a:rPr lang="en-US"/>
                      <a:t>315</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'B2'!$F$34:$F$38</c:f>
                <c:numCache>
                  <c:formatCode>General</c:formatCode>
                  <c:ptCount val="5"/>
                  <c:pt idx="0">
                    <c:v>3.0869999999999998E-2</c:v>
                  </c:pt>
                  <c:pt idx="1">
                    <c:v>2.7243999999999997E-2</c:v>
                  </c:pt>
                  <c:pt idx="2">
                    <c:v>2.3124079999999998E-2</c:v>
                  </c:pt>
                  <c:pt idx="3">
                    <c:v>1.17208E-2</c:v>
                  </c:pt>
                  <c:pt idx="4">
                    <c:v>2.0331080000000001E-2</c:v>
                  </c:pt>
                </c:numCache>
              </c:numRef>
            </c:plus>
            <c:minus>
              <c:numRef>
                <c:f>'B2'!$F$34:$F$38</c:f>
                <c:numCache>
                  <c:formatCode>General</c:formatCode>
                  <c:ptCount val="5"/>
                  <c:pt idx="0">
                    <c:v>3.0869999999999998E-2</c:v>
                  </c:pt>
                  <c:pt idx="1">
                    <c:v>2.7243999999999997E-2</c:v>
                  </c:pt>
                  <c:pt idx="2">
                    <c:v>2.3124079999999998E-2</c:v>
                  </c:pt>
                  <c:pt idx="3">
                    <c:v>1.17208E-2</c:v>
                  </c:pt>
                  <c:pt idx="4">
                    <c:v>2.0331080000000001E-2</c:v>
                  </c:pt>
                </c:numCache>
              </c:numRef>
            </c:minus>
          </c:errBars>
          <c:cat>
            <c:strRef>
              <c:f>'B2'!$B$34:$B$38</c:f>
              <c:strCache>
                <c:ptCount val="5"/>
                <c:pt idx="0">
                  <c:v>≤ 5m</c:v>
                </c:pt>
                <c:pt idx="1">
                  <c:v>6m</c:v>
                </c:pt>
                <c:pt idx="2">
                  <c:v>7m</c:v>
                </c:pt>
                <c:pt idx="3">
                  <c:v>8m</c:v>
                </c:pt>
                <c:pt idx="4">
                  <c:v>≥ 9m</c:v>
                </c:pt>
              </c:strCache>
            </c:strRef>
          </c:cat>
          <c:val>
            <c:numRef>
              <c:f>'B2'!$D$34:$D$38</c:f>
              <c:numCache>
                <c:formatCode>0.0000</c:formatCode>
                <c:ptCount val="5"/>
                <c:pt idx="0" formatCode="General">
                  <c:v>0.91020000000000001</c:v>
                </c:pt>
                <c:pt idx="1">
                  <c:v>0.94399999999999995</c:v>
                </c:pt>
                <c:pt idx="2" formatCode="General">
                  <c:v>0.94540000000000002</c:v>
                </c:pt>
                <c:pt idx="3" formatCode="General">
                  <c:v>0.95220000000000005</c:v>
                </c:pt>
                <c:pt idx="4" formatCode="General">
                  <c:v>0.96630000000000005</c:v>
                </c:pt>
              </c:numCache>
            </c:numRef>
          </c:val>
        </c:ser>
        <c:dLbls>
          <c:showLegendKey val="0"/>
          <c:showVal val="0"/>
          <c:showCatName val="0"/>
          <c:showSerName val="0"/>
          <c:showPercent val="0"/>
          <c:showBubbleSize val="0"/>
        </c:dLbls>
        <c:gapWidth val="150"/>
        <c:axId val="147776640"/>
        <c:axId val="147778560"/>
      </c:barChart>
      <c:lineChart>
        <c:grouping val="standard"/>
        <c:varyColors val="0"/>
        <c:ser>
          <c:idx val="1"/>
          <c:order val="1"/>
          <c:tx>
            <c:strRef>
              <c:f>'B2'!$Z$2</c:f>
              <c:strCache>
                <c:ptCount val="1"/>
                <c:pt idx="0">
                  <c:v>B2 % OPS</c:v>
                </c:pt>
              </c:strCache>
            </c:strRef>
          </c:tx>
          <c:spPr>
            <a:ln w="31750">
              <a:solidFill>
                <a:schemeClr val="tx1"/>
              </a:solidFill>
            </a:ln>
          </c:spPr>
          <c:marker>
            <c:symbol val="none"/>
          </c:marker>
          <c:val>
            <c:numRef>
              <c:f>'B2'!$Z$21:$Z$25</c:f>
              <c:numCache>
                <c:formatCode>0.00%</c:formatCode>
                <c:ptCount val="5"/>
                <c:pt idx="0">
                  <c:v>0.28099725800133646</c:v>
                </c:pt>
                <c:pt idx="1">
                  <c:v>0.15366713518744671</c:v>
                </c:pt>
                <c:pt idx="2">
                  <c:v>0.16873660683425887</c:v>
                </c:pt>
                <c:pt idx="3">
                  <c:v>0.32622871494734901</c:v>
                </c:pt>
                <c:pt idx="4">
                  <c:v>7.0370285029608973E-2</c:v>
                </c:pt>
              </c:numCache>
            </c:numRef>
          </c:val>
          <c:smooth val="0"/>
        </c:ser>
        <c:dLbls>
          <c:showLegendKey val="0"/>
          <c:showVal val="0"/>
          <c:showCatName val="0"/>
          <c:showSerName val="0"/>
          <c:showPercent val="0"/>
          <c:showBubbleSize val="0"/>
        </c:dLbls>
        <c:marker val="1"/>
        <c:smooth val="0"/>
        <c:axId val="199913856"/>
        <c:axId val="199546752"/>
      </c:lineChart>
      <c:catAx>
        <c:axId val="147776640"/>
        <c:scaling>
          <c:orientation val="minMax"/>
        </c:scaling>
        <c:delete val="0"/>
        <c:axPos val="b"/>
        <c:majorTickMark val="out"/>
        <c:minorTickMark val="none"/>
        <c:tickLblPos val="nextTo"/>
        <c:crossAx val="147778560"/>
        <c:crosses val="autoZero"/>
        <c:auto val="1"/>
        <c:lblAlgn val="ctr"/>
        <c:lblOffset val="100"/>
        <c:noMultiLvlLbl val="0"/>
      </c:catAx>
      <c:valAx>
        <c:axId val="147778560"/>
        <c:scaling>
          <c:orientation val="minMax"/>
          <c:max val="1"/>
          <c:min val="0.8"/>
        </c:scaling>
        <c:delete val="0"/>
        <c:axPos val="l"/>
        <c:majorGridlines>
          <c:spPr>
            <a:ln>
              <a:noFill/>
            </a:ln>
          </c:spPr>
        </c:majorGridlines>
        <c:numFmt formatCode="0.00" sourceLinked="0"/>
        <c:majorTickMark val="out"/>
        <c:minorTickMark val="none"/>
        <c:tickLblPos val="nextTo"/>
        <c:crossAx val="147776640"/>
        <c:crosses val="autoZero"/>
        <c:crossBetween val="between"/>
        <c:majorUnit val="5.000000000000001E-2"/>
      </c:valAx>
      <c:valAx>
        <c:axId val="199546752"/>
        <c:scaling>
          <c:orientation val="minMax"/>
          <c:max val="0.4"/>
        </c:scaling>
        <c:delete val="0"/>
        <c:axPos val="r"/>
        <c:numFmt formatCode="0%" sourceLinked="0"/>
        <c:majorTickMark val="out"/>
        <c:minorTickMark val="none"/>
        <c:tickLblPos val="nextTo"/>
        <c:crossAx val="199913856"/>
        <c:crosses val="max"/>
        <c:crossBetween val="between"/>
        <c:majorUnit val="0.1"/>
      </c:valAx>
      <c:catAx>
        <c:axId val="199913856"/>
        <c:scaling>
          <c:orientation val="minMax"/>
        </c:scaling>
        <c:delete val="1"/>
        <c:axPos val="b"/>
        <c:majorTickMark val="out"/>
        <c:minorTickMark val="none"/>
        <c:tickLblPos val="nextTo"/>
        <c:crossAx val="199546752"/>
        <c:crosses val="autoZero"/>
        <c:auto val="1"/>
        <c:lblAlgn val="ctr"/>
        <c:lblOffset val="100"/>
        <c:noMultiLvlLbl val="0"/>
      </c:cat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2"/>
    </mc:Choice>
    <mc:Fallback>
      <c:style val="3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6712456397495775E-2"/>
          <c:y val="5.6419803194703758E-2"/>
          <c:w val="0.77130813193805314"/>
          <c:h val="0.8375954036673251"/>
        </c:manualLayout>
      </c:layout>
      <c:barChart>
        <c:barDir val="col"/>
        <c:grouping val="clustered"/>
        <c:varyColors val="0"/>
        <c:ser>
          <c:idx val="0"/>
          <c:order val="0"/>
          <c:tx>
            <c:strRef>
              <c:f>SPILLWAY!$F$2</c:f>
              <c:strCache>
                <c:ptCount val="1"/>
                <c:pt idx="0">
                  <c:v>CR234.0 to CR156.0</c:v>
                </c:pt>
              </c:strCache>
            </c:strRef>
          </c:tx>
          <c:invertIfNegative val="0"/>
          <c:dLbls>
            <c:dLbl>
              <c:idx val="0"/>
              <c:layout>
                <c:manualLayout>
                  <c:x val="0"/>
                  <c:y val="-4.4444444444444488E-2"/>
                </c:manualLayout>
              </c:layout>
              <c:tx>
                <c:rich>
                  <a:bodyPr/>
                  <a:lstStyle/>
                  <a:p>
                    <a:r>
                      <a:rPr lang="en-US"/>
                      <a:t>1197</a:t>
                    </a:r>
                  </a:p>
                </c:rich>
              </c:tx>
              <c:showLegendKey val="0"/>
              <c:showVal val="1"/>
              <c:showCatName val="0"/>
              <c:showSerName val="0"/>
              <c:showPercent val="0"/>
              <c:showBubbleSize val="0"/>
            </c:dLbl>
            <c:dLbl>
              <c:idx val="1"/>
              <c:layout>
                <c:manualLayout>
                  <c:x val="0"/>
                  <c:y val="-2.9629629629629631E-2"/>
                </c:manualLayout>
              </c:layout>
              <c:tx>
                <c:rich>
                  <a:bodyPr/>
                  <a:lstStyle/>
                  <a:p>
                    <a:r>
                      <a:rPr lang="en-US"/>
                      <a:t>1678</a:t>
                    </a:r>
                  </a:p>
                </c:rich>
              </c:tx>
              <c:showLegendKey val="0"/>
              <c:showVal val="1"/>
              <c:showCatName val="0"/>
              <c:showSerName val="0"/>
              <c:showPercent val="0"/>
              <c:showBubbleSize val="0"/>
            </c:dLbl>
            <c:dLbl>
              <c:idx val="2"/>
              <c:layout>
                <c:manualLayout>
                  <c:x val="-8.7689038870141234E-3"/>
                  <c:y val="-2.1534936998854524E-2"/>
                </c:manualLayout>
              </c:layout>
              <c:tx>
                <c:rich>
                  <a:bodyPr/>
                  <a:lstStyle/>
                  <a:p>
                    <a:r>
                      <a:rPr lang="en-US"/>
                      <a:t>1518</a:t>
                    </a:r>
                  </a:p>
                </c:rich>
              </c:tx>
              <c:showLegendKey val="0"/>
              <c:showVal val="1"/>
              <c:showCatName val="0"/>
              <c:showSerName val="0"/>
              <c:showPercent val="0"/>
              <c:showBubbleSize val="0"/>
            </c:dLbl>
            <c:dLbl>
              <c:idx val="3"/>
              <c:layout>
                <c:manualLayout>
                  <c:x val="2.8489620615604868E-3"/>
                  <c:y val="-8.1812556935537697E-2"/>
                </c:manualLayout>
              </c:layout>
              <c:tx>
                <c:rich>
                  <a:bodyPr/>
                  <a:lstStyle/>
                  <a:p>
                    <a:r>
                      <a:rPr lang="en-US"/>
                      <a:t>1886</a:t>
                    </a:r>
                  </a:p>
                </c:rich>
              </c:tx>
              <c:showLegendKey val="0"/>
              <c:showVal val="1"/>
              <c:showCatName val="0"/>
              <c:showSerName val="0"/>
              <c:showPercent val="0"/>
              <c:showBubbleSize val="0"/>
            </c:dLbl>
            <c:dLbl>
              <c:idx val="4"/>
              <c:layout>
                <c:manualLayout>
                  <c:x val="0"/>
                  <c:y val="-3.9506172839506172E-2"/>
                </c:manualLayout>
              </c:layout>
              <c:tx>
                <c:rich>
                  <a:bodyPr/>
                  <a:lstStyle/>
                  <a:p>
                    <a:r>
                      <a:rPr lang="en-US"/>
                      <a:t>2397</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SPILLWAY!$G$4:$G$8</c:f>
                <c:numCache>
                  <c:formatCode>General</c:formatCode>
                  <c:ptCount val="5"/>
                  <c:pt idx="0">
                    <c:v>7.6020000000000003E-3</c:v>
                  </c:pt>
                  <c:pt idx="1">
                    <c:v>7.0359999999999997E-3</c:v>
                  </c:pt>
                  <c:pt idx="2">
                    <c:v>6.8089999999999999E-3</c:v>
                  </c:pt>
                  <c:pt idx="3">
                    <c:v>6.3049999999999998E-3</c:v>
                  </c:pt>
                  <c:pt idx="4">
                    <c:v>9.4380000000000002E-3</c:v>
                  </c:pt>
                </c:numCache>
              </c:numRef>
            </c:plus>
            <c:minus>
              <c:numRef>
                <c:f>SPILLWAY!$G$4:$G$8</c:f>
                <c:numCache>
                  <c:formatCode>General</c:formatCode>
                  <c:ptCount val="5"/>
                  <c:pt idx="0">
                    <c:v>7.6020000000000003E-3</c:v>
                  </c:pt>
                  <c:pt idx="1">
                    <c:v>7.0359999999999997E-3</c:v>
                  </c:pt>
                  <c:pt idx="2">
                    <c:v>6.8089999999999999E-3</c:v>
                  </c:pt>
                  <c:pt idx="3">
                    <c:v>6.3049999999999998E-3</c:v>
                  </c:pt>
                  <c:pt idx="4">
                    <c:v>9.4380000000000002E-3</c:v>
                  </c:pt>
                </c:numCache>
              </c:numRef>
            </c:minus>
          </c:errBars>
          <c:cat>
            <c:strRef>
              <c:f>SPILLWAY!$B$4:$B$8</c:f>
              <c:strCache>
                <c:ptCount val="5"/>
                <c:pt idx="0">
                  <c:v>≤ 5m</c:v>
                </c:pt>
                <c:pt idx="1">
                  <c:v>6m</c:v>
                </c:pt>
                <c:pt idx="2">
                  <c:v>7m</c:v>
                </c:pt>
                <c:pt idx="3">
                  <c:v>8m</c:v>
                </c:pt>
                <c:pt idx="4">
                  <c:v>≥ 9m</c:v>
                </c:pt>
              </c:strCache>
            </c:strRef>
          </c:cat>
          <c:val>
            <c:numRef>
              <c:f>SPILLWAY!$F$4:$F$8</c:f>
              <c:numCache>
                <c:formatCode>General</c:formatCode>
                <c:ptCount val="5"/>
                <c:pt idx="0">
                  <c:v>0.93279999999999996</c:v>
                </c:pt>
                <c:pt idx="1">
                  <c:v>0.95350000000000001</c:v>
                </c:pt>
                <c:pt idx="2">
                  <c:v>0.93020000000000003</c:v>
                </c:pt>
                <c:pt idx="3">
                  <c:v>0.93510000000000004</c:v>
                </c:pt>
                <c:pt idx="4">
                  <c:v>0.95420000000000005</c:v>
                </c:pt>
              </c:numCache>
            </c:numRef>
          </c:val>
        </c:ser>
        <c:dLbls>
          <c:showLegendKey val="0"/>
          <c:showVal val="0"/>
          <c:showCatName val="0"/>
          <c:showSerName val="0"/>
          <c:showPercent val="0"/>
          <c:showBubbleSize val="0"/>
        </c:dLbls>
        <c:gapWidth val="150"/>
        <c:axId val="147591936"/>
        <c:axId val="147593472"/>
      </c:barChart>
      <c:lineChart>
        <c:grouping val="standard"/>
        <c:varyColors val="0"/>
        <c:ser>
          <c:idx val="1"/>
          <c:order val="1"/>
          <c:tx>
            <c:strRef>
              <c:f>SPILLWAY!$Z$4</c:f>
              <c:strCache>
                <c:ptCount val="1"/>
                <c:pt idx="0">
                  <c:v>SPW % OPS</c:v>
                </c:pt>
              </c:strCache>
            </c:strRef>
          </c:tx>
          <c:spPr>
            <a:ln w="31750">
              <a:solidFill>
                <a:schemeClr val="tx1"/>
              </a:solidFill>
            </a:ln>
          </c:spPr>
          <c:marker>
            <c:symbol val="none"/>
          </c:marker>
          <c:val>
            <c:numRef>
              <c:f>SPILLWAY!$Z$7:$Z$11</c:f>
              <c:numCache>
                <c:formatCode>0.00%</c:formatCode>
                <c:ptCount val="5"/>
                <c:pt idx="0">
                  <c:v>0.14064138765631304</c:v>
                </c:pt>
                <c:pt idx="1">
                  <c:v>0.14485679709560306</c:v>
                </c:pt>
                <c:pt idx="2">
                  <c:v>0.16131504638967326</c:v>
                </c:pt>
                <c:pt idx="3">
                  <c:v>0.27123840258168619</c:v>
                </c:pt>
                <c:pt idx="4">
                  <c:v>0.28194836627672448</c:v>
                </c:pt>
              </c:numCache>
            </c:numRef>
          </c:val>
          <c:smooth val="0"/>
        </c:ser>
        <c:dLbls>
          <c:showLegendKey val="0"/>
          <c:showVal val="0"/>
          <c:showCatName val="0"/>
          <c:showSerName val="0"/>
          <c:showPercent val="0"/>
          <c:showBubbleSize val="0"/>
        </c:dLbls>
        <c:marker val="1"/>
        <c:smooth val="0"/>
        <c:axId val="196579712"/>
        <c:axId val="147628800"/>
      </c:lineChart>
      <c:catAx>
        <c:axId val="147591936"/>
        <c:scaling>
          <c:orientation val="minMax"/>
        </c:scaling>
        <c:delete val="0"/>
        <c:axPos val="b"/>
        <c:majorTickMark val="out"/>
        <c:minorTickMark val="none"/>
        <c:tickLblPos val="nextTo"/>
        <c:crossAx val="147593472"/>
        <c:crosses val="autoZero"/>
        <c:auto val="1"/>
        <c:lblAlgn val="ctr"/>
        <c:lblOffset val="100"/>
        <c:noMultiLvlLbl val="0"/>
      </c:catAx>
      <c:valAx>
        <c:axId val="147593472"/>
        <c:scaling>
          <c:orientation val="minMax"/>
          <c:max val="1"/>
          <c:min val="0.85000000000000009"/>
        </c:scaling>
        <c:delete val="0"/>
        <c:axPos val="l"/>
        <c:majorGridlines>
          <c:spPr>
            <a:ln>
              <a:noFill/>
            </a:ln>
          </c:spPr>
        </c:majorGridlines>
        <c:numFmt formatCode="0.00" sourceLinked="0"/>
        <c:majorTickMark val="out"/>
        <c:minorTickMark val="none"/>
        <c:tickLblPos val="nextTo"/>
        <c:crossAx val="147591936"/>
        <c:crosses val="autoZero"/>
        <c:crossBetween val="between"/>
        <c:majorUnit val="5.000000000000001E-2"/>
      </c:valAx>
      <c:valAx>
        <c:axId val="147628800"/>
        <c:scaling>
          <c:orientation val="minMax"/>
          <c:max val="0.4"/>
        </c:scaling>
        <c:delete val="0"/>
        <c:axPos val="r"/>
        <c:numFmt formatCode="0%" sourceLinked="0"/>
        <c:majorTickMark val="out"/>
        <c:minorTickMark val="none"/>
        <c:tickLblPos val="nextTo"/>
        <c:crossAx val="196579712"/>
        <c:crosses val="max"/>
        <c:crossBetween val="between"/>
        <c:majorUnit val="0.1"/>
      </c:valAx>
      <c:catAx>
        <c:axId val="196579712"/>
        <c:scaling>
          <c:orientation val="minMax"/>
        </c:scaling>
        <c:delete val="1"/>
        <c:axPos val="b"/>
        <c:majorTickMark val="out"/>
        <c:minorTickMark val="none"/>
        <c:tickLblPos val="nextTo"/>
        <c:crossAx val="147628800"/>
        <c:crosses val="autoZero"/>
        <c:auto val="1"/>
        <c:lblAlgn val="ctr"/>
        <c:lblOffset val="100"/>
        <c:noMultiLvlLbl val="0"/>
      </c:catAx>
      <c:spPr>
        <a:ln>
          <a:noFill/>
        </a:ln>
      </c:spPr>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SPILLWAY!$F$2</c:f>
              <c:strCache>
                <c:ptCount val="1"/>
                <c:pt idx="0">
                  <c:v>CR234.0 to CR156.0</c:v>
                </c:pt>
              </c:strCache>
            </c:strRef>
          </c:tx>
          <c:invertIfNegative val="0"/>
          <c:dLbls>
            <c:dLbl>
              <c:idx val="0"/>
              <c:layout>
                <c:manualLayout>
                  <c:x val="0"/>
                  <c:y val="-4.4444444444444488E-2"/>
                </c:manualLayout>
              </c:layout>
              <c:tx>
                <c:rich>
                  <a:bodyPr/>
                  <a:lstStyle/>
                  <a:p>
                    <a:r>
                      <a:rPr lang="en-US"/>
                      <a:t>884</a:t>
                    </a:r>
                  </a:p>
                </c:rich>
              </c:tx>
              <c:showLegendKey val="0"/>
              <c:showVal val="1"/>
              <c:showCatName val="0"/>
              <c:showSerName val="0"/>
              <c:showPercent val="0"/>
              <c:showBubbleSize val="0"/>
            </c:dLbl>
            <c:dLbl>
              <c:idx val="1"/>
              <c:layout>
                <c:manualLayout>
                  <c:x val="0"/>
                  <c:y val="-2.9629629629629631E-2"/>
                </c:manualLayout>
              </c:layout>
              <c:tx>
                <c:rich>
                  <a:bodyPr/>
                  <a:lstStyle/>
                  <a:p>
                    <a:r>
                      <a:rPr lang="en-US"/>
                      <a:t>1380</a:t>
                    </a:r>
                  </a:p>
                </c:rich>
              </c:tx>
              <c:showLegendKey val="0"/>
              <c:showVal val="1"/>
              <c:showCatName val="0"/>
              <c:showSerName val="0"/>
              <c:showPercent val="0"/>
              <c:showBubbleSize val="0"/>
            </c:dLbl>
            <c:dLbl>
              <c:idx val="2"/>
              <c:layout>
                <c:manualLayout>
                  <c:x val="8.5470085470085479E-3"/>
                  <c:y val="-4.4444444444444398E-2"/>
                </c:manualLayout>
              </c:layout>
              <c:tx>
                <c:rich>
                  <a:bodyPr/>
                  <a:lstStyle/>
                  <a:p>
                    <a:r>
                      <a:rPr lang="en-US"/>
                      <a:t>1365</a:t>
                    </a:r>
                  </a:p>
                </c:rich>
              </c:tx>
              <c:showLegendKey val="0"/>
              <c:showVal val="1"/>
              <c:showCatName val="0"/>
              <c:showSerName val="0"/>
              <c:showPercent val="0"/>
              <c:showBubbleSize val="0"/>
            </c:dLbl>
            <c:dLbl>
              <c:idx val="3"/>
              <c:layout>
                <c:manualLayout>
                  <c:x val="5.6980706359073541E-3"/>
                  <c:y val="-0.10579141524835169"/>
                </c:manualLayout>
              </c:layout>
              <c:tx>
                <c:rich>
                  <a:bodyPr/>
                  <a:lstStyle/>
                  <a:p>
                    <a:r>
                      <a:rPr lang="en-US"/>
                      <a:t>1954</a:t>
                    </a:r>
                  </a:p>
                </c:rich>
              </c:tx>
              <c:showLegendKey val="0"/>
              <c:showVal val="1"/>
              <c:showCatName val="0"/>
              <c:showSerName val="0"/>
              <c:showPercent val="0"/>
              <c:showBubbleSize val="0"/>
            </c:dLbl>
            <c:dLbl>
              <c:idx val="4"/>
              <c:layout>
                <c:manualLayout>
                  <c:x val="0"/>
                  <c:y val="-3.9506172839506172E-2"/>
                </c:manualLayout>
              </c:layout>
              <c:tx>
                <c:rich>
                  <a:bodyPr/>
                  <a:lstStyle/>
                  <a:p>
                    <a:r>
                      <a:rPr lang="en-US"/>
                      <a:t>2490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SPILLWAY!$G$19:$G$23</c:f>
                <c:numCache>
                  <c:formatCode>General</c:formatCode>
                  <c:ptCount val="5"/>
                  <c:pt idx="0">
                    <c:v>8.5609999999999992E-3</c:v>
                  </c:pt>
                  <c:pt idx="1">
                    <c:v>7.5849999999999997E-3</c:v>
                  </c:pt>
                  <c:pt idx="2">
                    <c:v>7.1830000000000001E-3</c:v>
                  </c:pt>
                  <c:pt idx="3">
                    <c:v>6.3709999999999999E-3</c:v>
                  </c:pt>
                  <c:pt idx="4">
                    <c:v>7.6290000000000004E-3</c:v>
                  </c:pt>
                </c:numCache>
              </c:numRef>
            </c:plus>
            <c:minus>
              <c:numRef>
                <c:f>SPILLWAY!$G$19:$G$23</c:f>
                <c:numCache>
                  <c:formatCode>General</c:formatCode>
                  <c:ptCount val="5"/>
                  <c:pt idx="0">
                    <c:v>8.5609999999999992E-3</c:v>
                  </c:pt>
                  <c:pt idx="1">
                    <c:v>7.5849999999999997E-3</c:v>
                  </c:pt>
                  <c:pt idx="2">
                    <c:v>7.1830000000000001E-3</c:v>
                  </c:pt>
                  <c:pt idx="3">
                    <c:v>6.3709999999999999E-3</c:v>
                  </c:pt>
                  <c:pt idx="4">
                    <c:v>7.6290000000000004E-3</c:v>
                  </c:pt>
                </c:numCache>
              </c:numRef>
            </c:minus>
          </c:errBars>
          <c:cat>
            <c:strRef>
              <c:f>SPILLWAY!$B$19:$B$23</c:f>
              <c:strCache>
                <c:ptCount val="5"/>
                <c:pt idx="0">
                  <c:v>≤ 5m</c:v>
                </c:pt>
                <c:pt idx="1">
                  <c:v>6m</c:v>
                </c:pt>
                <c:pt idx="2">
                  <c:v>7m</c:v>
                </c:pt>
                <c:pt idx="3">
                  <c:v>8m</c:v>
                </c:pt>
                <c:pt idx="4">
                  <c:v>≥ 9m</c:v>
                </c:pt>
              </c:strCache>
            </c:strRef>
          </c:cat>
          <c:val>
            <c:numRef>
              <c:f>SPILLWAY!$F$19:$F$23</c:f>
              <c:numCache>
                <c:formatCode>General</c:formatCode>
                <c:ptCount val="5"/>
                <c:pt idx="0">
                  <c:v>0.9466</c:v>
                </c:pt>
                <c:pt idx="1">
                  <c:v>0.95379999999999998</c:v>
                </c:pt>
                <c:pt idx="2">
                  <c:v>0.93110000000000004</c:v>
                </c:pt>
                <c:pt idx="3">
                  <c:v>0.93079999999999996</c:v>
                </c:pt>
                <c:pt idx="4">
                  <c:v>0.95340000000000003</c:v>
                </c:pt>
              </c:numCache>
            </c:numRef>
          </c:val>
        </c:ser>
        <c:dLbls>
          <c:showLegendKey val="0"/>
          <c:showVal val="0"/>
          <c:showCatName val="0"/>
          <c:showSerName val="0"/>
          <c:showPercent val="0"/>
          <c:showBubbleSize val="0"/>
        </c:dLbls>
        <c:gapWidth val="150"/>
        <c:axId val="219186304"/>
        <c:axId val="219872256"/>
      </c:barChart>
      <c:lineChart>
        <c:grouping val="standard"/>
        <c:varyColors val="0"/>
        <c:ser>
          <c:idx val="1"/>
          <c:order val="1"/>
          <c:tx>
            <c:strRef>
              <c:f>SPILLWAY!$Z$18</c:f>
              <c:strCache>
                <c:ptCount val="1"/>
                <c:pt idx="0">
                  <c:v>SPW % OPS</c:v>
                </c:pt>
              </c:strCache>
            </c:strRef>
          </c:tx>
          <c:spPr>
            <a:ln w="31750">
              <a:solidFill>
                <a:schemeClr val="tx1"/>
              </a:solidFill>
            </a:ln>
          </c:spPr>
          <c:marker>
            <c:symbol val="none"/>
          </c:marker>
          <c:cat>
            <c:multiLvlStrRef>
              <c:f>SPILLWAY!#REF!</c:f>
            </c:multiLvlStrRef>
          </c:cat>
          <c:val>
            <c:numRef>
              <c:f>SPILLWAY!$Z$7:$Z$11</c:f>
              <c:numCache>
                <c:formatCode>0.00%</c:formatCode>
                <c:ptCount val="5"/>
                <c:pt idx="0">
                  <c:v>0.14064138765631304</c:v>
                </c:pt>
                <c:pt idx="1">
                  <c:v>0.14485679709560306</c:v>
                </c:pt>
                <c:pt idx="2">
                  <c:v>0.16131504638967326</c:v>
                </c:pt>
                <c:pt idx="3">
                  <c:v>0.27123840258168619</c:v>
                </c:pt>
                <c:pt idx="4">
                  <c:v>0.28194836627672448</c:v>
                </c:pt>
              </c:numCache>
            </c:numRef>
          </c:val>
          <c:smooth val="0"/>
        </c:ser>
        <c:dLbls>
          <c:showLegendKey val="0"/>
          <c:showVal val="0"/>
          <c:showCatName val="0"/>
          <c:showSerName val="0"/>
          <c:showPercent val="0"/>
          <c:showBubbleSize val="0"/>
        </c:dLbls>
        <c:marker val="1"/>
        <c:smooth val="0"/>
        <c:axId val="220474368"/>
        <c:axId val="220336512"/>
      </c:lineChart>
      <c:catAx>
        <c:axId val="219186304"/>
        <c:scaling>
          <c:orientation val="minMax"/>
        </c:scaling>
        <c:delete val="0"/>
        <c:axPos val="b"/>
        <c:majorTickMark val="out"/>
        <c:minorTickMark val="none"/>
        <c:tickLblPos val="nextTo"/>
        <c:crossAx val="219872256"/>
        <c:crosses val="autoZero"/>
        <c:auto val="1"/>
        <c:lblAlgn val="ctr"/>
        <c:lblOffset val="100"/>
        <c:noMultiLvlLbl val="0"/>
      </c:catAx>
      <c:valAx>
        <c:axId val="219872256"/>
        <c:scaling>
          <c:orientation val="minMax"/>
          <c:max val="1"/>
          <c:min val="0.85000000000000009"/>
        </c:scaling>
        <c:delete val="0"/>
        <c:axPos val="l"/>
        <c:majorGridlines>
          <c:spPr>
            <a:ln>
              <a:noFill/>
            </a:ln>
          </c:spPr>
        </c:majorGridlines>
        <c:numFmt formatCode="#,##0.00" sourceLinked="0"/>
        <c:majorTickMark val="out"/>
        <c:minorTickMark val="none"/>
        <c:tickLblPos val="nextTo"/>
        <c:crossAx val="219186304"/>
        <c:crosses val="autoZero"/>
        <c:crossBetween val="between"/>
        <c:majorUnit val="5.000000000000001E-2"/>
      </c:valAx>
      <c:valAx>
        <c:axId val="220336512"/>
        <c:scaling>
          <c:orientation val="minMax"/>
          <c:max val="0.4"/>
        </c:scaling>
        <c:delete val="0"/>
        <c:axPos val="r"/>
        <c:numFmt formatCode="0%" sourceLinked="0"/>
        <c:majorTickMark val="out"/>
        <c:minorTickMark val="none"/>
        <c:tickLblPos val="nextTo"/>
        <c:crossAx val="220474368"/>
        <c:crosses val="max"/>
        <c:crossBetween val="between"/>
        <c:majorUnit val="0.1"/>
      </c:valAx>
      <c:catAx>
        <c:axId val="220474368"/>
        <c:scaling>
          <c:orientation val="minMax"/>
        </c:scaling>
        <c:delete val="1"/>
        <c:axPos val="b"/>
        <c:numFmt formatCode="0%" sourceLinked="1"/>
        <c:majorTickMark val="out"/>
        <c:minorTickMark val="none"/>
        <c:tickLblPos val="nextTo"/>
        <c:crossAx val="220336512"/>
        <c:crosses val="autoZero"/>
        <c:auto val="1"/>
        <c:lblAlgn val="ctr"/>
        <c:lblOffset val="100"/>
        <c:noMultiLvlLbl val="0"/>
      </c:catAx>
    </c:plotArea>
    <c:plotVisOnly val="1"/>
    <c:dispBlanksAs val="gap"/>
    <c:showDLblsOverMax val="0"/>
  </c:chart>
  <c:txPr>
    <a:bodyPr/>
    <a:lstStyle/>
    <a:p>
      <a:pPr>
        <a:defRPr sz="1200">
          <a:latin typeface="Arial" panose="020B0604020202020204" pitchFamily="34" charset="0"/>
          <a:cs typeface="Arial" panose="020B0604020202020204" pitchFamily="34" charset="0"/>
        </a:defRPr>
      </a:pPr>
      <a:endParaRPr lang="en-US"/>
    </a:p>
  </c:txPr>
  <c:externalData r:id="rId2">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758766675685329"/>
          <c:y val="0.13929219908916027"/>
          <c:w val="0.71283798931802511"/>
          <c:h val="0.75833253193641215"/>
        </c:manualLayout>
      </c:layout>
      <c:barChart>
        <c:barDir val="col"/>
        <c:grouping val="clustered"/>
        <c:varyColors val="0"/>
        <c:ser>
          <c:idx val="0"/>
          <c:order val="0"/>
          <c:tx>
            <c:strRef>
              <c:f>SPILLWAY!$F$2</c:f>
              <c:strCache>
                <c:ptCount val="1"/>
                <c:pt idx="0">
                  <c:v>S CR234.0 to CR156.0</c:v>
                </c:pt>
              </c:strCache>
            </c:strRef>
          </c:tx>
          <c:spPr>
            <a:solidFill>
              <a:schemeClr val="accent6"/>
            </a:solidFill>
            <a:ln>
              <a:solidFill>
                <a:schemeClr val="accent6">
                  <a:lumMod val="50000"/>
                </a:schemeClr>
              </a:solidFill>
            </a:ln>
            <a:scene3d>
              <a:camera prst="orthographicFront"/>
              <a:lightRig rig="threePt" dir="t">
                <a:rot lat="0" lon="0" rev="1200000"/>
              </a:lightRig>
            </a:scene3d>
            <a:sp3d>
              <a:bevelT w="63500" h="25400"/>
            </a:sp3d>
          </c:spPr>
          <c:invertIfNegative val="0"/>
          <c:dLbls>
            <c:dLbl>
              <c:idx val="0"/>
              <c:layout>
                <c:manualLayout>
                  <c:x val="-2.681251526556972E-3"/>
                  <c:y val="-7.02930476987811E-2"/>
                </c:manualLayout>
              </c:layout>
              <c:tx>
                <c:rich>
                  <a:bodyPr/>
                  <a:lstStyle/>
                  <a:p>
                    <a:r>
                      <a:rPr lang="en-US"/>
                      <a:t>996</a:t>
                    </a:r>
                  </a:p>
                </c:rich>
              </c:tx>
              <c:showLegendKey val="0"/>
              <c:showVal val="1"/>
              <c:showCatName val="0"/>
              <c:showSerName val="0"/>
              <c:showPercent val="0"/>
              <c:showBubbleSize val="0"/>
            </c:dLbl>
            <c:dLbl>
              <c:idx val="1"/>
              <c:layout>
                <c:manualLayout>
                  <c:x val="2.6810404210120594E-3"/>
                  <c:y val="-7.7019155226946759E-2"/>
                </c:manualLayout>
              </c:layout>
              <c:tx>
                <c:rich>
                  <a:bodyPr/>
                  <a:lstStyle/>
                  <a:p>
                    <a:r>
                      <a:rPr lang="en-US"/>
                      <a:t>683</a:t>
                    </a:r>
                  </a:p>
                </c:rich>
              </c:tx>
              <c:showLegendKey val="0"/>
              <c:showVal val="1"/>
              <c:showCatName val="0"/>
              <c:showSerName val="0"/>
              <c:showPercent val="0"/>
              <c:showBubbleSize val="0"/>
            </c:dLbl>
            <c:dLbl>
              <c:idx val="2"/>
              <c:layout>
                <c:manualLayout>
                  <c:x val="1.1228070619871322E-2"/>
                  <c:y val="-0.10475807316083634"/>
                </c:manualLayout>
              </c:layout>
              <c:tx>
                <c:rich>
                  <a:bodyPr/>
                  <a:lstStyle/>
                  <a:p>
                    <a:r>
                      <a:rPr lang="en-US"/>
                      <a:t>2478</a:t>
                    </a:r>
                  </a:p>
                </c:rich>
              </c:tx>
              <c:showLegendKey val="0"/>
              <c:showVal val="1"/>
              <c:showCatName val="0"/>
              <c:showSerName val="0"/>
              <c:showPercent val="0"/>
              <c:showBubbleSize val="0"/>
            </c:dLbl>
            <c:dLbl>
              <c:idx val="3"/>
              <c:layout>
                <c:manualLayout>
                  <c:x val="5.697949764057888E-3"/>
                  <c:y val="-6.6615873722317726E-2"/>
                </c:manualLayout>
              </c:layout>
              <c:tx>
                <c:rich>
                  <a:bodyPr/>
                  <a:lstStyle/>
                  <a:p>
                    <a:r>
                      <a:rPr lang="en-US"/>
                      <a:t>4031</a:t>
                    </a:r>
                  </a:p>
                </c:rich>
              </c:tx>
              <c:showLegendKey val="0"/>
              <c:showVal val="1"/>
              <c:showCatName val="0"/>
              <c:showSerName val="0"/>
              <c:showPercent val="0"/>
              <c:showBubbleSize val="0"/>
            </c:dLbl>
            <c:dLbl>
              <c:idx val="4"/>
              <c:layout>
                <c:manualLayout>
                  <c:x val="0"/>
                  <c:y val="-7.8279367526076046E-2"/>
                </c:manualLayout>
              </c:layout>
              <c:tx>
                <c:rich>
                  <a:bodyPr/>
                  <a:lstStyle/>
                  <a:p>
                    <a:r>
                      <a:rPr lang="en-US"/>
                      <a:t>410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SPILLWAY!$H$34:$H$38</c:f>
                <c:numCache>
                  <c:formatCode>General</c:formatCode>
                  <c:ptCount val="5"/>
                  <c:pt idx="0">
                    <c:v>1.8423999999999999E-2</c:v>
                  </c:pt>
                  <c:pt idx="1">
                    <c:v>2.0775999999999999E-2</c:v>
                  </c:pt>
                  <c:pt idx="2">
                    <c:v>9.0159999999999997E-3</c:v>
                  </c:pt>
                  <c:pt idx="3">
                    <c:v>5.6839999999999998E-3</c:v>
                  </c:pt>
                  <c:pt idx="4">
                    <c:v>1.6268000000000001E-2</c:v>
                  </c:pt>
                </c:numCache>
              </c:numRef>
            </c:plus>
            <c:minus>
              <c:numRef>
                <c:f>SPILLWAY!$H$34:$H$38</c:f>
                <c:numCache>
                  <c:formatCode>General</c:formatCode>
                  <c:ptCount val="5"/>
                  <c:pt idx="0">
                    <c:v>1.8423999999999999E-2</c:v>
                  </c:pt>
                  <c:pt idx="1">
                    <c:v>2.0775999999999999E-2</c:v>
                  </c:pt>
                  <c:pt idx="2">
                    <c:v>9.0159999999999997E-3</c:v>
                  </c:pt>
                  <c:pt idx="3">
                    <c:v>5.6839999999999998E-3</c:v>
                  </c:pt>
                  <c:pt idx="4">
                    <c:v>1.6268000000000001E-2</c:v>
                  </c:pt>
                </c:numCache>
              </c:numRef>
            </c:minus>
          </c:errBars>
          <c:cat>
            <c:strRef>
              <c:f>SPILLWAY!$B$34:$B$38</c:f>
              <c:strCache>
                <c:ptCount val="5"/>
                <c:pt idx="0">
                  <c:v>≤ 5m</c:v>
                </c:pt>
                <c:pt idx="1">
                  <c:v>6m</c:v>
                </c:pt>
                <c:pt idx="2">
                  <c:v>7m</c:v>
                </c:pt>
                <c:pt idx="3">
                  <c:v>8m</c:v>
                </c:pt>
                <c:pt idx="4">
                  <c:v>≥ 9m</c:v>
                </c:pt>
              </c:strCache>
            </c:strRef>
          </c:cat>
          <c:val>
            <c:numRef>
              <c:f>SPILLWAY!$F$34:$F$38</c:f>
              <c:numCache>
                <c:formatCode>0.0000</c:formatCode>
                <c:ptCount val="5"/>
                <c:pt idx="0">
                  <c:v>0.90500000000000003</c:v>
                </c:pt>
                <c:pt idx="1">
                  <c:v>0.92100000000000004</c:v>
                </c:pt>
                <c:pt idx="2">
                  <c:v>0.95079999999999998</c:v>
                </c:pt>
                <c:pt idx="3">
                  <c:v>0.96719999999999995</c:v>
                </c:pt>
                <c:pt idx="4">
                  <c:v>0.97089999999999999</c:v>
                </c:pt>
              </c:numCache>
            </c:numRef>
          </c:val>
        </c:ser>
        <c:dLbls>
          <c:showLegendKey val="0"/>
          <c:showVal val="0"/>
          <c:showCatName val="0"/>
          <c:showSerName val="0"/>
          <c:showPercent val="0"/>
          <c:showBubbleSize val="0"/>
        </c:dLbls>
        <c:gapWidth val="150"/>
        <c:axId val="139813632"/>
        <c:axId val="139815168"/>
      </c:barChart>
      <c:lineChart>
        <c:grouping val="standard"/>
        <c:varyColors val="0"/>
        <c:ser>
          <c:idx val="1"/>
          <c:order val="1"/>
          <c:tx>
            <c:strRef>
              <c:f>SPILLWAY!$Z$18</c:f>
              <c:strCache>
                <c:ptCount val="1"/>
                <c:pt idx="0">
                  <c:v>SPW % OPS</c:v>
                </c:pt>
              </c:strCache>
            </c:strRef>
          </c:tx>
          <c:marker>
            <c:symbol val="none"/>
          </c:marker>
          <c:cat>
            <c:multiLvlStrRef>
              <c:f>SPILLWAY!#REF!</c:f>
            </c:multiLvlStrRef>
          </c:cat>
          <c:val>
            <c:numRef>
              <c:f>SPILLWAY!$Z$21:$Z$25</c:f>
              <c:numCache>
                <c:formatCode>0.00%</c:formatCode>
                <c:ptCount val="5"/>
                <c:pt idx="0">
                  <c:v>0.19898690915748682</c:v>
                </c:pt>
                <c:pt idx="1">
                  <c:v>9.4565316896036131E-2</c:v>
                </c:pt>
                <c:pt idx="2">
                  <c:v>0.33712733819535567</c:v>
                </c:pt>
                <c:pt idx="3">
                  <c:v>0.35107259467211871</c:v>
                </c:pt>
                <c:pt idx="4">
                  <c:v>1.8247841079002777E-2</c:v>
                </c:pt>
              </c:numCache>
            </c:numRef>
          </c:val>
          <c:smooth val="0"/>
        </c:ser>
        <c:dLbls>
          <c:showLegendKey val="0"/>
          <c:showVal val="0"/>
          <c:showCatName val="0"/>
          <c:showSerName val="0"/>
          <c:showPercent val="0"/>
          <c:showBubbleSize val="0"/>
        </c:dLbls>
        <c:marker val="1"/>
        <c:smooth val="0"/>
        <c:axId val="139834880"/>
        <c:axId val="139833344"/>
      </c:lineChart>
      <c:catAx>
        <c:axId val="139813632"/>
        <c:scaling>
          <c:orientation val="minMax"/>
        </c:scaling>
        <c:delete val="0"/>
        <c:axPos val="b"/>
        <c:majorTickMark val="out"/>
        <c:minorTickMark val="none"/>
        <c:tickLblPos val="nextTo"/>
        <c:crossAx val="139815168"/>
        <c:crosses val="autoZero"/>
        <c:auto val="1"/>
        <c:lblAlgn val="ctr"/>
        <c:lblOffset val="100"/>
        <c:noMultiLvlLbl val="0"/>
      </c:catAx>
      <c:valAx>
        <c:axId val="139815168"/>
        <c:scaling>
          <c:orientation val="minMax"/>
          <c:max val="1"/>
          <c:min val="0.85000000000000009"/>
        </c:scaling>
        <c:delete val="0"/>
        <c:axPos val="l"/>
        <c:majorGridlines>
          <c:spPr>
            <a:ln>
              <a:noFill/>
            </a:ln>
          </c:spPr>
        </c:majorGridlines>
        <c:numFmt formatCode="0.00" sourceLinked="0"/>
        <c:majorTickMark val="out"/>
        <c:minorTickMark val="none"/>
        <c:tickLblPos val="nextTo"/>
        <c:crossAx val="139813632"/>
        <c:crosses val="autoZero"/>
        <c:crossBetween val="between"/>
        <c:majorUnit val="5.000000000000001E-2"/>
      </c:valAx>
      <c:valAx>
        <c:axId val="139833344"/>
        <c:scaling>
          <c:orientation val="minMax"/>
          <c:max val="0.4"/>
        </c:scaling>
        <c:delete val="0"/>
        <c:axPos val="r"/>
        <c:numFmt formatCode="0%" sourceLinked="0"/>
        <c:majorTickMark val="out"/>
        <c:minorTickMark val="none"/>
        <c:tickLblPos val="nextTo"/>
        <c:crossAx val="139834880"/>
        <c:crosses val="max"/>
        <c:crossBetween val="between"/>
        <c:majorUnit val="0.1"/>
      </c:valAx>
      <c:catAx>
        <c:axId val="139834880"/>
        <c:scaling>
          <c:orientation val="minMax"/>
        </c:scaling>
        <c:delete val="1"/>
        <c:axPos val="b"/>
        <c:numFmt formatCode="0%" sourceLinked="1"/>
        <c:majorTickMark val="out"/>
        <c:minorTickMark val="none"/>
        <c:tickLblPos val="nextTo"/>
        <c:crossAx val="139833344"/>
        <c:crosses val="autoZero"/>
        <c:auto val="1"/>
        <c:lblAlgn val="ctr"/>
        <c:lblOffset val="100"/>
        <c:noMultiLvlLbl val="0"/>
      </c:catAx>
    </c:plotArea>
    <c:plotVisOnly val="1"/>
    <c:dispBlanksAs val="gap"/>
    <c:showDLblsOverMax val="0"/>
  </c:chart>
  <c:txPr>
    <a:bodyPr/>
    <a:lstStyle/>
    <a:p>
      <a:pPr>
        <a:defRPr sz="12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8468327607476"/>
          <c:y val="0.15724990120305299"/>
          <c:w val="0.77915316723925254"/>
          <c:h val="0.73078984420170134"/>
        </c:manualLayout>
      </c:layout>
      <c:barChart>
        <c:barDir val="col"/>
        <c:grouping val="clustered"/>
        <c:varyColors val="0"/>
        <c:dLbls>
          <c:showLegendKey val="0"/>
          <c:showVal val="0"/>
          <c:showCatName val="0"/>
          <c:showSerName val="0"/>
          <c:showPercent val="0"/>
          <c:showBubbleSize val="0"/>
        </c:dLbls>
        <c:gapWidth val="150"/>
        <c:axId val="35329152"/>
        <c:axId val="35330688"/>
      </c:barChart>
      <c:catAx>
        <c:axId val="35329152"/>
        <c:scaling>
          <c:orientation val="minMax"/>
        </c:scaling>
        <c:delete val="0"/>
        <c:axPos val="b"/>
        <c:majorTickMark val="out"/>
        <c:minorTickMark val="none"/>
        <c:tickLblPos val="nextTo"/>
        <c:crossAx val="35330688"/>
        <c:crosses val="autoZero"/>
        <c:auto val="1"/>
        <c:lblAlgn val="ctr"/>
        <c:lblOffset val="100"/>
        <c:noMultiLvlLbl val="0"/>
      </c:catAx>
      <c:valAx>
        <c:axId val="35330688"/>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35329152"/>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53302712160979"/>
          <c:y val="0.18496237320604744"/>
          <c:w val="0.72128455818022752"/>
          <c:h val="0.65829559725243869"/>
        </c:manualLayout>
      </c:layout>
      <c:barChart>
        <c:barDir val="col"/>
        <c:grouping val="clustered"/>
        <c:varyColors val="0"/>
        <c:ser>
          <c:idx val="0"/>
          <c:order val="0"/>
          <c:tx>
            <c:strRef>
              <c:f>'Bay01-08 vs Bay09-22'!$A$16:$A$20</c:f>
              <c:strCache>
                <c:ptCount val="1"/>
                <c:pt idx="0">
                  <c:v> 2011 and 2012 CH1 : Bay01-08 (92.52%) Bay09-22 (7.48%)   N =  6508</c:v>
                </c:pt>
              </c:strCache>
            </c:strRef>
          </c:tx>
          <c:spPr>
            <a:solidFill>
              <a:schemeClr val="tx2"/>
            </a:solidFill>
            <a:ln>
              <a:solidFill>
                <a:schemeClr val="tx2">
                  <a:lumMod val="50000"/>
                </a:schemeClr>
              </a:solidFill>
            </a:ln>
            <a:scene3d>
              <a:camera prst="orthographicFront"/>
              <a:lightRig rig="threePt" dir="t"/>
            </a:scene3d>
            <a:sp3d>
              <a:bevelT/>
            </a:sp3d>
          </c:spPr>
          <c:invertIfNegative val="0"/>
          <c:errBars>
            <c:errBarType val="both"/>
            <c:errValType val="cust"/>
            <c:noEndCap val="0"/>
            <c:plus>
              <c:numRef>
                <c:f>'Bay01-08 vs Bay09-22'!$E$18:$E$19</c:f>
                <c:numCache>
                  <c:formatCode>General</c:formatCode>
                  <c:ptCount val="2"/>
                  <c:pt idx="0">
                    <c:v>5.0959999999999998E-3</c:v>
                  </c:pt>
                  <c:pt idx="1">
                    <c:v>1.9991999999999999E-2</c:v>
                  </c:pt>
                </c:numCache>
              </c:numRef>
            </c:plus>
            <c:minus>
              <c:numRef>
                <c:f>'Bay01-08 vs Bay09-22'!$E$18:$E$19</c:f>
                <c:numCache>
                  <c:formatCode>General</c:formatCode>
                  <c:ptCount val="2"/>
                  <c:pt idx="0">
                    <c:v>5.0959999999999998E-3</c:v>
                  </c:pt>
                  <c:pt idx="1">
                    <c:v>1.9991999999999999E-2</c:v>
                  </c:pt>
                </c:numCache>
              </c:numRef>
            </c:minus>
            <c:spPr>
              <a:ln>
                <a:solidFill>
                  <a:schemeClr val="accent2"/>
                </a:solidFill>
              </a:ln>
            </c:spPr>
          </c:errBars>
          <c:cat>
            <c:strLit>
              <c:ptCount val="2"/>
              <c:pt idx="0">
                <c:v>Bay01-08</c:v>
              </c:pt>
              <c:pt idx="1">
                <c:v>Bay09-22</c:v>
              </c:pt>
            </c:strLit>
          </c:cat>
          <c:val>
            <c:numRef>
              <c:f>'Bay01-08 vs Bay09-22'!$C$18:$C$19</c:f>
              <c:numCache>
                <c:formatCode>0.00</c:formatCode>
                <c:ptCount val="2"/>
                <c:pt idx="0">
                  <c:v>0.95679999999999998</c:v>
                </c:pt>
                <c:pt idx="1">
                  <c:v>0.9486</c:v>
                </c:pt>
              </c:numCache>
            </c:numRef>
          </c:val>
        </c:ser>
        <c:dLbls>
          <c:showLegendKey val="0"/>
          <c:showVal val="0"/>
          <c:showCatName val="0"/>
          <c:showSerName val="0"/>
          <c:showPercent val="0"/>
          <c:showBubbleSize val="0"/>
        </c:dLbls>
        <c:gapWidth val="150"/>
        <c:axId val="139786496"/>
        <c:axId val="139866112"/>
      </c:barChart>
      <c:scatterChart>
        <c:scatterStyle val="lineMarker"/>
        <c:varyColors val="0"/>
        <c:ser>
          <c:idx val="1"/>
          <c:order val="1"/>
          <c:tx>
            <c:strRef>
              <c:f>'Bay01-08 vs Bay09-22'!$F$17</c:f>
              <c:strCache>
                <c:ptCount val="1"/>
                <c:pt idx="0">
                  <c:v>count</c:v>
                </c:pt>
              </c:strCache>
            </c:strRef>
          </c:tx>
          <c:spPr>
            <a:ln w="28575">
              <a:noFill/>
            </a:ln>
          </c:spPr>
          <c:marker>
            <c:symbol val="none"/>
          </c:marker>
          <c:dLbls>
            <c:dLbl>
              <c:idx val="0"/>
              <c:layout>
                <c:manualLayout>
                  <c:x val="-8.1256999125109364E-2"/>
                  <c:y val="2.9042437030878747E-3"/>
                </c:manualLayout>
              </c:layout>
              <c:dLblPos val="r"/>
              <c:showLegendKey val="0"/>
              <c:showVal val="1"/>
              <c:showCatName val="0"/>
              <c:showSerName val="0"/>
              <c:showPercent val="0"/>
              <c:showBubbleSize val="0"/>
            </c:dLbl>
            <c:dLbl>
              <c:idx val="1"/>
              <c:layout>
                <c:manualLayout>
                  <c:x val="-6.5010279965004275E-2"/>
                  <c:y val="-0.5186435267217262"/>
                </c:manualLayout>
              </c:layout>
              <c:dLblPos val="r"/>
              <c:showLegendKey val="0"/>
              <c:showVal val="1"/>
              <c:showCatName val="0"/>
              <c:showSerName val="0"/>
              <c:showPercent val="0"/>
              <c:showBubbleSize val="0"/>
            </c:dLbl>
            <c:dLbl>
              <c:idx val="2"/>
              <c:layout>
                <c:manualLayout>
                  <c:x val="-5.1598912126934363E-2"/>
                  <c:y val="-0.3496860411532528"/>
                </c:manualLayout>
              </c:layout>
              <c:dLblPos val="r"/>
              <c:showLegendKey val="0"/>
              <c:showVal val="1"/>
              <c:showCatName val="0"/>
              <c:showSerName val="0"/>
              <c:showPercent val="0"/>
              <c:showBubbleSize val="0"/>
            </c:dLbl>
            <c:dLbl>
              <c:idx val="3"/>
              <c:layout>
                <c:manualLayout>
                  <c:x val="-4.858232087504899E-2"/>
                  <c:y val="-0.33412794774698962"/>
                </c:manualLayout>
              </c:layout>
              <c:dLblPos val="r"/>
              <c:showLegendKey val="0"/>
              <c:showVal val="1"/>
              <c:showCatName val="0"/>
              <c:showSerName val="0"/>
              <c:showPercent val="0"/>
              <c:showBubbleSize val="0"/>
            </c:dLbl>
            <c:dLbl>
              <c:idx val="4"/>
              <c:layout>
                <c:manualLayout>
                  <c:x val="-5.1598912126934363E-2"/>
                  <c:y val="-0.31740458015267176"/>
                </c:manualLayout>
              </c:layout>
              <c:dLblPos val="r"/>
              <c:showLegendKey val="0"/>
              <c:showVal val="1"/>
              <c:showCatName val="0"/>
              <c:showSerName val="0"/>
              <c:showPercent val="0"/>
              <c:showBubbleSize val="0"/>
            </c:dLbl>
            <c:dLbl>
              <c:idx val="5"/>
              <c:layout>
                <c:manualLayout>
                  <c:x val="-4.858232087504899E-2"/>
                  <c:y val="-0.27607461281080325"/>
                </c:manualLayout>
              </c:layout>
              <c:dLblPos val="r"/>
              <c:showLegendKey val="0"/>
              <c:showVal val="1"/>
              <c:showCatName val="0"/>
              <c:showSerName val="0"/>
              <c:showPercent val="0"/>
              <c:showBubbleSize val="0"/>
            </c:dLbl>
            <c:dLbl>
              <c:idx val="6"/>
              <c:layout>
                <c:manualLayout>
                  <c:x val="-5.1598912126934363E-2"/>
                  <c:y val="-0.26589649576245716"/>
                </c:manualLayout>
              </c:layout>
              <c:dLblPos val="r"/>
              <c:showLegendKey val="0"/>
              <c:showVal val="1"/>
              <c:showCatName val="0"/>
              <c:showSerName val="0"/>
              <c:showPercent val="0"/>
              <c:showBubbleSize val="0"/>
            </c:dLbl>
            <c:dLbl>
              <c:idx val="7"/>
              <c:layout>
                <c:manualLayout>
                  <c:x val="-5.4615503378819617E-2"/>
                  <c:y val="-9.4389211449578906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'Bay01-08 vs Bay09-22'!$F$18:$F$19</c:f>
              <c:numCache>
                <c:formatCode>General</c:formatCode>
                <c:ptCount val="2"/>
                <c:pt idx="0">
                  <c:v>6021</c:v>
                </c:pt>
                <c:pt idx="1">
                  <c:v>487</c:v>
                </c:pt>
              </c:numCache>
            </c:numRef>
          </c:yVal>
          <c:smooth val="0"/>
        </c:ser>
        <c:dLbls>
          <c:showLegendKey val="0"/>
          <c:showVal val="0"/>
          <c:showCatName val="0"/>
          <c:showSerName val="0"/>
          <c:showPercent val="0"/>
          <c:showBubbleSize val="0"/>
        </c:dLbls>
        <c:axId val="139869184"/>
        <c:axId val="139867648"/>
      </c:scatterChart>
      <c:catAx>
        <c:axId val="139786496"/>
        <c:scaling>
          <c:orientation val="minMax"/>
        </c:scaling>
        <c:delete val="0"/>
        <c:axPos val="b"/>
        <c:majorTickMark val="out"/>
        <c:minorTickMark val="none"/>
        <c:tickLblPos val="nextTo"/>
        <c:crossAx val="139866112"/>
        <c:crosses val="autoZero"/>
        <c:auto val="1"/>
        <c:lblAlgn val="ctr"/>
        <c:lblOffset val="100"/>
        <c:noMultiLvlLbl val="0"/>
      </c:catAx>
      <c:valAx>
        <c:axId val="139866112"/>
        <c:scaling>
          <c:orientation val="minMax"/>
          <c:max val="1.01"/>
          <c:min val="0.85000000000000009"/>
        </c:scaling>
        <c:delete val="0"/>
        <c:axPos val="l"/>
        <c:majorGridlines>
          <c:spPr>
            <a:ln>
              <a:noFill/>
            </a:ln>
          </c:spPr>
        </c:majorGridlines>
        <c:numFmt formatCode="0.00" sourceLinked="1"/>
        <c:majorTickMark val="out"/>
        <c:minorTickMark val="none"/>
        <c:tickLblPos val="nextTo"/>
        <c:crossAx val="139786496"/>
        <c:crosses val="autoZero"/>
        <c:crossBetween val="between"/>
        <c:majorUnit val="5.000000000000001E-2"/>
      </c:valAx>
      <c:valAx>
        <c:axId val="139867648"/>
        <c:scaling>
          <c:orientation val="minMax"/>
        </c:scaling>
        <c:delete val="0"/>
        <c:axPos val="r"/>
        <c:numFmt formatCode="General" sourceLinked="1"/>
        <c:majorTickMark val="none"/>
        <c:minorTickMark val="none"/>
        <c:tickLblPos val="none"/>
        <c:spPr>
          <a:ln>
            <a:noFill/>
          </a:ln>
        </c:spPr>
        <c:crossAx val="139869184"/>
        <c:crosses val="max"/>
        <c:crossBetween val="midCat"/>
      </c:valAx>
      <c:valAx>
        <c:axId val="139869184"/>
        <c:scaling>
          <c:orientation val="minMax"/>
        </c:scaling>
        <c:delete val="1"/>
        <c:axPos val="b"/>
        <c:majorTickMark val="out"/>
        <c:minorTickMark val="none"/>
        <c:tickLblPos val="nextTo"/>
        <c:crossAx val="139867648"/>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108858267716533"/>
          <c:y val="0.17812351100137641"/>
          <c:w val="0.66850678040244971"/>
          <c:h val="0.58815970922463123"/>
        </c:manualLayout>
      </c:layout>
      <c:barChart>
        <c:barDir val="col"/>
        <c:grouping val="clustered"/>
        <c:varyColors val="0"/>
        <c:ser>
          <c:idx val="0"/>
          <c:order val="0"/>
          <c:tx>
            <c:strRef>
              <c:f>'[TDA SPW Survival by Bay and Bay group summary 20131126 v1 95CI changed_red to add.xlsx]Bay01-08 vs Bay09-22'!$I$16:$I$20</c:f>
              <c:strCache>
                <c:ptCount val="1"/>
                <c:pt idx="0">
                  <c:v> 2011 and 2012 STH : Bay01-08 (90.83%) Bay09-22 (9.17%)   N = 7260</c:v>
                </c:pt>
              </c:strCache>
            </c:strRef>
          </c:tx>
          <c:spPr>
            <a:solidFill>
              <a:schemeClr val="tx1"/>
            </a:solidFill>
            <a:ln>
              <a:solidFill>
                <a:srgbClr val="000000"/>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add.xlsx]Bay01-08 vs Bay09-22'!$M$18:$M$19</c:f>
                <c:numCache>
                  <c:formatCode>General</c:formatCode>
                  <c:ptCount val="2"/>
                  <c:pt idx="0">
                    <c:v>4.3119999999999999E-3</c:v>
                  </c:pt>
                  <c:pt idx="1">
                    <c:v>1.0976E-2</c:v>
                  </c:pt>
                </c:numCache>
              </c:numRef>
            </c:plus>
            <c:minus>
              <c:numRef>
                <c:f>'[TDA SPW Survival by Bay and Bay group summary 20131126 v1 95CI changed_red to add.xlsx]Bay01-08 vs Bay09-22'!$M$18:$M$19</c:f>
                <c:numCache>
                  <c:formatCode>General</c:formatCode>
                  <c:ptCount val="2"/>
                  <c:pt idx="0">
                    <c:v>4.3119999999999999E-3</c:v>
                  </c:pt>
                  <c:pt idx="1">
                    <c:v>1.0976E-2</c:v>
                  </c:pt>
                </c:numCache>
              </c:numRef>
            </c:minus>
            <c:spPr>
              <a:ln>
                <a:solidFill>
                  <a:schemeClr val="accent2"/>
                </a:solidFill>
              </a:ln>
            </c:spPr>
          </c:errBars>
          <c:cat>
            <c:strLit>
              <c:ptCount val="2"/>
              <c:pt idx="0">
                <c:v>Bay01-08</c:v>
              </c:pt>
              <c:pt idx="1">
                <c:v>Bay09-22</c:v>
              </c:pt>
            </c:strLit>
          </c:cat>
          <c:val>
            <c:numRef>
              <c:f>'[TDA SPW Survival by Bay and Bay group summary 20131126 v1 95CI changed_red to add.xlsx]Bay01-08 vs Bay09-22'!$K$18:$K$19</c:f>
              <c:numCache>
                <c:formatCode>0.00</c:formatCode>
                <c:ptCount val="2"/>
                <c:pt idx="0">
                  <c:v>0.96830000000000005</c:v>
                </c:pt>
                <c:pt idx="1">
                  <c:v>0.98019999999999996</c:v>
                </c:pt>
              </c:numCache>
            </c:numRef>
          </c:val>
        </c:ser>
        <c:dLbls>
          <c:showLegendKey val="0"/>
          <c:showVal val="0"/>
          <c:showCatName val="0"/>
          <c:showSerName val="0"/>
          <c:showPercent val="0"/>
          <c:showBubbleSize val="0"/>
        </c:dLbls>
        <c:gapWidth val="150"/>
        <c:axId val="139912704"/>
        <c:axId val="139914240"/>
      </c:barChart>
      <c:scatterChart>
        <c:scatterStyle val="lineMarker"/>
        <c:varyColors val="0"/>
        <c:ser>
          <c:idx val="1"/>
          <c:order val="1"/>
          <c:tx>
            <c:strRef>
              <c:f>'[TDA SPW Survival by Bay and Bay group summary 20131126 v1 95CI changed_red to add.xlsx]Bay01-08 vs Bay09-22'!$N$17</c:f>
              <c:strCache>
                <c:ptCount val="1"/>
                <c:pt idx="0">
                  <c:v>count</c:v>
                </c:pt>
              </c:strCache>
            </c:strRef>
          </c:tx>
          <c:spPr>
            <a:ln w="28575">
              <a:noFill/>
            </a:ln>
          </c:spPr>
          <c:marker>
            <c:symbol val="none"/>
          </c:marker>
          <c:dLbls>
            <c:dLbl>
              <c:idx val="0"/>
              <c:layout>
                <c:manualLayout>
                  <c:x val="-7.8479221347331582E-2"/>
                  <c:y val="-2.0392290728819755E-2"/>
                </c:manualLayout>
              </c:layout>
              <c:dLblPos val="r"/>
              <c:showLegendKey val="0"/>
              <c:showVal val="1"/>
              <c:showCatName val="0"/>
              <c:showSerName val="0"/>
              <c:showPercent val="0"/>
              <c:showBubbleSize val="0"/>
            </c:dLbl>
            <c:dLbl>
              <c:idx val="1"/>
              <c:layout>
                <c:manualLayout>
                  <c:x val="-6.0445319335083111E-2"/>
                  <c:y val="-0.52344673805455399"/>
                </c:manualLayout>
              </c:layout>
              <c:dLblPos val="r"/>
              <c:showLegendKey val="0"/>
              <c:showVal val="1"/>
              <c:showCatName val="0"/>
              <c:showSerName val="0"/>
              <c:showPercent val="0"/>
              <c:showBubbleSize val="0"/>
            </c:dLbl>
            <c:dLbl>
              <c:idx val="2"/>
              <c:layout>
                <c:manualLayout>
                  <c:x val="-5.1598912126934363E-2"/>
                  <c:y val="-0.3496860411532528"/>
                </c:manualLayout>
              </c:layout>
              <c:dLblPos val="r"/>
              <c:showLegendKey val="0"/>
              <c:showVal val="1"/>
              <c:showCatName val="0"/>
              <c:showSerName val="0"/>
              <c:showPercent val="0"/>
              <c:showBubbleSize val="0"/>
            </c:dLbl>
            <c:dLbl>
              <c:idx val="3"/>
              <c:layout>
                <c:manualLayout>
                  <c:x val="-4.858232087504899E-2"/>
                  <c:y val="-0.33412794774698962"/>
                </c:manualLayout>
              </c:layout>
              <c:dLblPos val="r"/>
              <c:showLegendKey val="0"/>
              <c:showVal val="1"/>
              <c:showCatName val="0"/>
              <c:showSerName val="0"/>
              <c:showPercent val="0"/>
              <c:showBubbleSize val="0"/>
            </c:dLbl>
            <c:dLbl>
              <c:idx val="4"/>
              <c:layout>
                <c:manualLayout>
                  <c:x val="-5.1598912126934363E-2"/>
                  <c:y val="-0.31740458015267176"/>
                </c:manualLayout>
              </c:layout>
              <c:dLblPos val="r"/>
              <c:showLegendKey val="0"/>
              <c:showVal val="1"/>
              <c:showCatName val="0"/>
              <c:showSerName val="0"/>
              <c:showPercent val="0"/>
              <c:showBubbleSize val="0"/>
            </c:dLbl>
            <c:dLbl>
              <c:idx val="5"/>
              <c:layout>
                <c:manualLayout>
                  <c:x val="-4.858232087504899E-2"/>
                  <c:y val="-0.27607461281080325"/>
                </c:manualLayout>
              </c:layout>
              <c:dLblPos val="r"/>
              <c:showLegendKey val="0"/>
              <c:showVal val="1"/>
              <c:showCatName val="0"/>
              <c:showSerName val="0"/>
              <c:showPercent val="0"/>
              <c:showBubbleSize val="0"/>
            </c:dLbl>
            <c:dLbl>
              <c:idx val="6"/>
              <c:layout>
                <c:manualLayout>
                  <c:x val="-5.1598912126934363E-2"/>
                  <c:y val="-0.26589649576245716"/>
                </c:manualLayout>
              </c:layout>
              <c:dLblPos val="r"/>
              <c:showLegendKey val="0"/>
              <c:showVal val="1"/>
              <c:showCatName val="0"/>
              <c:showSerName val="0"/>
              <c:showPercent val="0"/>
              <c:showBubbleSize val="0"/>
            </c:dLbl>
            <c:dLbl>
              <c:idx val="7"/>
              <c:layout>
                <c:manualLayout>
                  <c:x val="-5.4615503378819617E-2"/>
                  <c:y val="-9.4389211449578906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add.xlsx]Bay01-08 vs Bay09-22'!$N$18:$N$19</c:f>
              <c:numCache>
                <c:formatCode>0</c:formatCode>
                <c:ptCount val="2"/>
                <c:pt idx="0">
                  <c:v>6594</c:v>
                </c:pt>
                <c:pt idx="1">
                  <c:v>666</c:v>
                </c:pt>
              </c:numCache>
            </c:numRef>
          </c:yVal>
          <c:smooth val="0"/>
        </c:ser>
        <c:dLbls>
          <c:showLegendKey val="0"/>
          <c:showVal val="0"/>
          <c:showCatName val="0"/>
          <c:showSerName val="0"/>
          <c:showPercent val="0"/>
          <c:showBubbleSize val="0"/>
        </c:dLbls>
        <c:axId val="139933952"/>
        <c:axId val="139932416"/>
      </c:scatterChart>
      <c:catAx>
        <c:axId val="139912704"/>
        <c:scaling>
          <c:orientation val="minMax"/>
        </c:scaling>
        <c:delete val="0"/>
        <c:axPos val="b"/>
        <c:majorTickMark val="out"/>
        <c:minorTickMark val="none"/>
        <c:tickLblPos val="nextTo"/>
        <c:crossAx val="139914240"/>
        <c:crosses val="autoZero"/>
        <c:auto val="1"/>
        <c:lblAlgn val="ctr"/>
        <c:lblOffset val="100"/>
        <c:noMultiLvlLbl val="0"/>
      </c:catAx>
      <c:valAx>
        <c:axId val="139914240"/>
        <c:scaling>
          <c:orientation val="minMax"/>
          <c:max val="1.01"/>
          <c:min val="0.85000000000000009"/>
        </c:scaling>
        <c:delete val="0"/>
        <c:axPos val="l"/>
        <c:majorGridlines>
          <c:spPr>
            <a:ln>
              <a:noFill/>
            </a:ln>
          </c:spPr>
        </c:majorGridlines>
        <c:numFmt formatCode="0.00" sourceLinked="1"/>
        <c:majorTickMark val="out"/>
        <c:minorTickMark val="none"/>
        <c:tickLblPos val="nextTo"/>
        <c:crossAx val="139912704"/>
        <c:crosses val="autoZero"/>
        <c:crossBetween val="between"/>
        <c:majorUnit val="5.000000000000001E-2"/>
      </c:valAx>
      <c:valAx>
        <c:axId val="139932416"/>
        <c:scaling>
          <c:orientation val="minMax"/>
        </c:scaling>
        <c:delete val="0"/>
        <c:axPos val="r"/>
        <c:numFmt formatCode="0" sourceLinked="1"/>
        <c:majorTickMark val="none"/>
        <c:minorTickMark val="none"/>
        <c:tickLblPos val="none"/>
        <c:spPr>
          <a:ln>
            <a:noFill/>
          </a:ln>
        </c:spPr>
        <c:crossAx val="139933952"/>
        <c:crosses val="max"/>
        <c:crossBetween val="midCat"/>
      </c:valAx>
      <c:valAx>
        <c:axId val="139933952"/>
        <c:scaling>
          <c:orientation val="minMax"/>
        </c:scaling>
        <c:delete val="1"/>
        <c:axPos val="b"/>
        <c:majorTickMark val="out"/>
        <c:minorTickMark val="none"/>
        <c:tickLblPos val="nextTo"/>
        <c:crossAx val="139932416"/>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64413823272092"/>
          <c:y val="0.18370864069403076"/>
          <c:w val="0.71017344706911634"/>
          <c:h val="0.62773327637663656"/>
        </c:manualLayout>
      </c:layout>
      <c:barChart>
        <c:barDir val="col"/>
        <c:grouping val="clustered"/>
        <c:varyColors val="0"/>
        <c:ser>
          <c:idx val="0"/>
          <c:order val="0"/>
          <c:tx>
            <c:strRef>
              <c:f>'[TDA SPW Survival by Bay and Bay group summary 20131126 v1 95CI changed_red to add.xlsx]Bay01-08 vs Bay09-22'!$Q$16:$Q$20</c:f>
              <c:strCache>
                <c:ptCount val="1"/>
                <c:pt idx="0">
                  <c:v>  2012 CH0 : Bay01-08 (97.28%) Bay09-22 (2.72%)   N = 5181</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add.xlsx]Bay01-08 vs Bay09-22'!$X$18:$X$19</c:f>
                <c:numCache>
                  <c:formatCode>General</c:formatCode>
                  <c:ptCount val="2"/>
                  <c:pt idx="0">
                    <c:v>5.6839999999999998E-3</c:v>
                  </c:pt>
                  <c:pt idx="1">
                    <c:v>3.0575999999999999E-2</c:v>
                  </c:pt>
                </c:numCache>
              </c:numRef>
            </c:plus>
            <c:minus>
              <c:numRef>
                <c:f>'[TDA SPW Survival by Bay and Bay group summary 20131126 v1 95CI changed_red to add.xlsx]Bay01-08 vs Bay09-22'!$X$18:$X$19</c:f>
                <c:numCache>
                  <c:formatCode>General</c:formatCode>
                  <c:ptCount val="2"/>
                  <c:pt idx="0">
                    <c:v>5.6839999999999998E-3</c:v>
                  </c:pt>
                  <c:pt idx="1">
                    <c:v>3.0575999999999999E-2</c:v>
                  </c:pt>
                </c:numCache>
              </c:numRef>
            </c:minus>
            <c:spPr>
              <a:ln>
                <a:solidFill>
                  <a:srgbClr val="000000"/>
                </a:solidFill>
              </a:ln>
            </c:spPr>
          </c:errBars>
          <c:cat>
            <c:strLit>
              <c:ptCount val="2"/>
              <c:pt idx="0">
                <c:v>Bay01-08</c:v>
              </c:pt>
              <c:pt idx="1">
                <c:v>Bay09-22</c:v>
              </c:pt>
            </c:strLit>
          </c:cat>
          <c:val>
            <c:numRef>
              <c:f>'[TDA SPW Survival by Bay and Bay group summary 20131126 v1 95CI changed_red to add.xlsx]Bay01-08 vs Bay09-22'!$V$18:$V$19</c:f>
              <c:numCache>
                <c:formatCode>0.00</c:formatCode>
                <c:ptCount val="2"/>
                <c:pt idx="0">
                  <c:v>0.95489999999999997</c:v>
                </c:pt>
                <c:pt idx="1">
                  <c:v>0.96499999999999997</c:v>
                </c:pt>
              </c:numCache>
            </c:numRef>
          </c:val>
        </c:ser>
        <c:dLbls>
          <c:showLegendKey val="0"/>
          <c:showVal val="0"/>
          <c:showCatName val="0"/>
          <c:showSerName val="0"/>
          <c:showPercent val="0"/>
          <c:showBubbleSize val="0"/>
        </c:dLbls>
        <c:gapWidth val="150"/>
        <c:axId val="139965184"/>
        <c:axId val="139966720"/>
      </c:barChart>
      <c:scatterChart>
        <c:scatterStyle val="lineMarker"/>
        <c:varyColors val="0"/>
        <c:ser>
          <c:idx val="1"/>
          <c:order val="1"/>
          <c:tx>
            <c:strRef>
              <c:f>'[TDA SPW Survival by Bay and Bay group summary 20131126 v1 95CI changed_red to add.xlsx]Bay01-08 vs Bay09-22'!$N$17</c:f>
              <c:strCache>
                <c:ptCount val="1"/>
                <c:pt idx="0">
                  <c:v>count</c:v>
                </c:pt>
              </c:strCache>
            </c:strRef>
          </c:tx>
          <c:spPr>
            <a:ln w="28575">
              <a:noFill/>
            </a:ln>
          </c:spPr>
          <c:marker>
            <c:symbol val="none"/>
          </c:marker>
          <c:dLbls>
            <c:dLbl>
              <c:idx val="0"/>
              <c:layout>
                <c:manualLayout>
                  <c:x val="-6.4590332458442701E-2"/>
                  <c:y val="-9.0281620284229203E-2"/>
                </c:manualLayout>
              </c:layout>
              <c:dLblPos val="r"/>
              <c:showLegendKey val="0"/>
              <c:showVal val="1"/>
              <c:showCatName val="0"/>
              <c:showSerName val="0"/>
              <c:showPercent val="0"/>
              <c:showBubbleSize val="0"/>
            </c:dLbl>
            <c:dLbl>
              <c:idx val="1"/>
              <c:layout>
                <c:manualLayout>
                  <c:x val="-5.4889763779527562E-2"/>
                  <c:y val="-0.60142903014022242"/>
                </c:manualLayout>
              </c:layout>
              <c:dLblPos val="r"/>
              <c:showLegendKey val="0"/>
              <c:showVal val="1"/>
              <c:showCatName val="0"/>
              <c:showSerName val="0"/>
              <c:showPercent val="0"/>
              <c:showBubbleSize val="0"/>
            </c:dLbl>
            <c:dLbl>
              <c:idx val="2"/>
              <c:layout>
                <c:manualLayout>
                  <c:x val="-5.1598912126934363E-2"/>
                  <c:y val="-0.3496860411532528"/>
                </c:manualLayout>
              </c:layout>
              <c:dLblPos val="r"/>
              <c:showLegendKey val="0"/>
              <c:showVal val="1"/>
              <c:showCatName val="0"/>
              <c:showSerName val="0"/>
              <c:showPercent val="0"/>
              <c:showBubbleSize val="0"/>
            </c:dLbl>
            <c:dLbl>
              <c:idx val="3"/>
              <c:layout>
                <c:manualLayout>
                  <c:x val="-4.858232087504899E-2"/>
                  <c:y val="-0.33412794774698962"/>
                </c:manualLayout>
              </c:layout>
              <c:dLblPos val="r"/>
              <c:showLegendKey val="0"/>
              <c:showVal val="1"/>
              <c:showCatName val="0"/>
              <c:showSerName val="0"/>
              <c:showPercent val="0"/>
              <c:showBubbleSize val="0"/>
            </c:dLbl>
            <c:dLbl>
              <c:idx val="4"/>
              <c:layout>
                <c:manualLayout>
                  <c:x val="-5.1598912126934363E-2"/>
                  <c:y val="-0.31740458015267176"/>
                </c:manualLayout>
              </c:layout>
              <c:dLblPos val="r"/>
              <c:showLegendKey val="0"/>
              <c:showVal val="1"/>
              <c:showCatName val="0"/>
              <c:showSerName val="0"/>
              <c:showPercent val="0"/>
              <c:showBubbleSize val="0"/>
            </c:dLbl>
            <c:dLbl>
              <c:idx val="5"/>
              <c:layout>
                <c:manualLayout>
                  <c:x val="-4.858232087504899E-2"/>
                  <c:y val="-0.27607461281080325"/>
                </c:manualLayout>
              </c:layout>
              <c:dLblPos val="r"/>
              <c:showLegendKey val="0"/>
              <c:showVal val="1"/>
              <c:showCatName val="0"/>
              <c:showSerName val="0"/>
              <c:showPercent val="0"/>
              <c:showBubbleSize val="0"/>
            </c:dLbl>
            <c:dLbl>
              <c:idx val="6"/>
              <c:layout>
                <c:manualLayout>
                  <c:x val="-5.1598912126934363E-2"/>
                  <c:y val="-0.26589649576245716"/>
                </c:manualLayout>
              </c:layout>
              <c:dLblPos val="r"/>
              <c:showLegendKey val="0"/>
              <c:showVal val="1"/>
              <c:showCatName val="0"/>
              <c:showSerName val="0"/>
              <c:showPercent val="0"/>
              <c:showBubbleSize val="0"/>
            </c:dLbl>
            <c:dLbl>
              <c:idx val="7"/>
              <c:layout>
                <c:manualLayout>
                  <c:x val="-5.4615503378819617E-2"/>
                  <c:y val="-9.4389211449578906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add.xlsx]Bay01-08 vs Bay09-22'!$Y$18:$Y$19</c:f>
              <c:numCache>
                <c:formatCode>General</c:formatCode>
                <c:ptCount val="2"/>
                <c:pt idx="0">
                  <c:v>5040</c:v>
                </c:pt>
                <c:pt idx="1">
                  <c:v>141</c:v>
                </c:pt>
              </c:numCache>
            </c:numRef>
          </c:yVal>
          <c:smooth val="0"/>
        </c:ser>
        <c:dLbls>
          <c:showLegendKey val="0"/>
          <c:showVal val="0"/>
          <c:showCatName val="0"/>
          <c:showSerName val="0"/>
          <c:showPercent val="0"/>
          <c:showBubbleSize val="0"/>
        </c:dLbls>
        <c:axId val="140379648"/>
        <c:axId val="140378112"/>
      </c:scatterChart>
      <c:catAx>
        <c:axId val="139965184"/>
        <c:scaling>
          <c:orientation val="minMax"/>
        </c:scaling>
        <c:delete val="0"/>
        <c:axPos val="b"/>
        <c:majorTickMark val="out"/>
        <c:minorTickMark val="none"/>
        <c:tickLblPos val="nextTo"/>
        <c:crossAx val="139966720"/>
        <c:crosses val="autoZero"/>
        <c:auto val="1"/>
        <c:lblAlgn val="ctr"/>
        <c:lblOffset val="100"/>
        <c:noMultiLvlLbl val="0"/>
      </c:catAx>
      <c:valAx>
        <c:axId val="139966720"/>
        <c:scaling>
          <c:orientation val="minMax"/>
          <c:max val="1.01"/>
          <c:min val="0.85000000000000009"/>
        </c:scaling>
        <c:delete val="0"/>
        <c:axPos val="l"/>
        <c:majorGridlines>
          <c:spPr>
            <a:ln>
              <a:noFill/>
            </a:ln>
          </c:spPr>
        </c:majorGridlines>
        <c:numFmt formatCode="0.00" sourceLinked="1"/>
        <c:majorTickMark val="out"/>
        <c:minorTickMark val="none"/>
        <c:tickLblPos val="nextTo"/>
        <c:crossAx val="139965184"/>
        <c:crosses val="autoZero"/>
        <c:crossBetween val="between"/>
        <c:majorUnit val="5.000000000000001E-2"/>
      </c:valAx>
      <c:valAx>
        <c:axId val="140378112"/>
        <c:scaling>
          <c:orientation val="minMax"/>
        </c:scaling>
        <c:delete val="0"/>
        <c:axPos val="r"/>
        <c:numFmt formatCode="General" sourceLinked="1"/>
        <c:majorTickMark val="none"/>
        <c:minorTickMark val="none"/>
        <c:tickLblPos val="none"/>
        <c:spPr>
          <a:ln>
            <a:noFill/>
          </a:ln>
        </c:spPr>
        <c:crossAx val="140379648"/>
        <c:crosses val="max"/>
        <c:crossBetween val="midCat"/>
      </c:valAx>
      <c:valAx>
        <c:axId val="140379648"/>
        <c:scaling>
          <c:orientation val="minMax"/>
        </c:scaling>
        <c:delete val="1"/>
        <c:axPos val="b"/>
        <c:majorTickMark val="out"/>
        <c:minorTickMark val="none"/>
        <c:tickLblPos val="nextTo"/>
        <c:crossAx val="140378112"/>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726859142607175"/>
          <c:y val="0.18046613531061717"/>
          <c:w val="0.70273140857392824"/>
          <c:h val="0.67247663698032256"/>
        </c:manualLayout>
      </c:layout>
      <c:barChart>
        <c:barDir val="col"/>
        <c:grouping val="clustered"/>
        <c:varyColors val="0"/>
        <c:ser>
          <c:idx val="0"/>
          <c:order val="0"/>
          <c:tx>
            <c:strRef>
              <c:f>'[TDA SPW Survival by Bay and Bay group summary 20131126 v1 95CI changed_red to add.xlsx]Bay09-12 vs Bay13-22'!$I$16:$I$20</c:f>
              <c:strCache>
                <c:ptCount val="1"/>
                <c:pt idx="0">
                  <c:v> 2011 and 2012 STH : Bay09-12 (65.32%) Bay13-22 (34.68%)   N = 666</c:v>
                </c:pt>
              </c:strCache>
            </c:strRef>
          </c:tx>
          <c:spPr>
            <a:solidFill>
              <a:schemeClr val="tx1"/>
            </a:solidFill>
            <a:ln>
              <a:solidFill>
                <a:srgbClr val="000000"/>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add.xlsx]Bay09-12 vs Bay13-22'!$M$18:$M$19</c:f>
                <c:numCache>
                  <c:formatCode>General</c:formatCode>
                  <c:ptCount val="2"/>
                  <c:pt idx="0">
                    <c:v>1.3524E-2</c:v>
                  </c:pt>
                  <c:pt idx="1">
                    <c:v>1.8815999999999999E-2</c:v>
                  </c:pt>
                </c:numCache>
              </c:numRef>
            </c:plus>
            <c:minus>
              <c:numRef>
                <c:f>'[TDA SPW Survival by Bay and Bay group summary 20131126 v1 95CI changed_red to add.xlsx]Bay09-12 vs Bay13-22'!$M$18:$M$19</c:f>
                <c:numCache>
                  <c:formatCode>General</c:formatCode>
                  <c:ptCount val="2"/>
                  <c:pt idx="0">
                    <c:v>1.3524E-2</c:v>
                  </c:pt>
                  <c:pt idx="1">
                    <c:v>1.8815999999999999E-2</c:v>
                  </c:pt>
                </c:numCache>
              </c:numRef>
            </c:minus>
            <c:spPr>
              <a:ln>
                <a:solidFill>
                  <a:srgbClr val="000000"/>
                </a:solidFill>
              </a:ln>
            </c:spPr>
          </c:errBars>
          <c:cat>
            <c:strLit>
              <c:ptCount val="2"/>
              <c:pt idx="0">
                <c:v>Bay09-12</c:v>
              </c:pt>
              <c:pt idx="1">
                <c:v>Bay13-22</c:v>
              </c:pt>
            </c:strLit>
          </c:cat>
          <c:val>
            <c:numRef>
              <c:f>'[TDA SPW Survival by Bay and Bay group summary 20131126 v1 95CI changed_red to add.xlsx]Bay09-12 vs Bay13-22'!$K$18:$K$19</c:f>
              <c:numCache>
                <c:formatCode>0.00</c:formatCode>
                <c:ptCount val="2"/>
                <c:pt idx="0">
                  <c:v>0.98129999999999995</c:v>
                </c:pt>
                <c:pt idx="1">
                  <c:v>0.97840000000000005</c:v>
                </c:pt>
              </c:numCache>
            </c:numRef>
          </c:val>
        </c:ser>
        <c:dLbls>
          <c:showLegendKey val="0"/>
          <c:showVal val="0"/>
          <c:showCatName val="0"/>
          <c:showSerName val="0"/>
          <c:showPercent val="0"/>
          <c:showBubbleSize val="0"/>
        </c:dLbls>
        <c:gapWidth val="150"/>
        <c:axId val="140432128"/>
        <c:axId val="140433664"/>
      </c:barChart>
      <c:scatterChart>
        <c:scatterStyle val="lineMarker"/>
        <c:varyColors val="0"/>
        <c:ser>
          <c:idx val="1"/>
          <c:order val="1"/>
          <c:tx>
            <c:strRef>
              <c:f>'[TDA SPW Survival by Bay and Bay group summary 20131126 v1 95CI changed_red to add.xlsx]Bay09-12 vs Bay13-22'!$F$17</c:f>
              <c:strCache>
                <c:ptCount val="1"/>
                <c:pt idx="0">
                  <c:v>count</c:v>
                </c:pt>
              </c:strCache>
            </c:strRef>
          </c:tx>
          <c:spPr>
            <a:ln w="28575">
              <a:noFill/>
            </a:ln>
          </c:spPr>
          <c:marker>
            <c:symbol val="none"/>
          </c:marker>
          <c:dLbls>
            <c:dLbl>
              <c:idx val="0"/>
              <c:layout>
                <c:manualLayout>
                  <c:x val="-7.014588801399825E-2"/>
                  <c:y val="-6.0735293278638955E-2"/>
                </c:manualLayout>
              </c:layout>
              <c:dLblPos val="r"/>
              <c:showLegendKey val="0"/>
              <c:showVal val="1"/>
              <c:showCatName val="0"/>
              <c:showSerName val="0"/>
              <c:showPercent val="0"/>
              <c:showBubbleSize val="0"/>
            </c:dLbl>
            <c:dLbl>
              <c:idx val="1"/>
              <c:layout>
                <c:manualLayout>
                  <c:x val="-6.5670822397200346E-2"/>
                  <c:y val="-0.33386404091808963"/>
                </c:manualLayout>
              </c:layout>
              <c:dLblPos val="r"/>
              <c:showLegendKey val="0"/>
              <c:showVal val="1"/>
              <c:showCatName val="0"/>
              <c:showSerName val="0"/>
              <c:showPercent val="0"/>
              <c:showBubbleSize val="0"/>
            </c:dLbl>
            <c:dLbl>
              <c:idx val="2"/>
              <c:layout>
                <c:manualLayout>
                  <c:x val="-5.1598912126934363E-2"/>
                  <c:y val="-0.3496860411532528"/>
                </c:manualLayout>
              </c:layout>
              <c:dLblPos val="r"/>
              <c:showLegendKey val="0"/>
              <c:showVal val="1"/>
              <c:showCatName val="0"/>
              <c:showSerName val="0"/>
              <c:showPercent val="0"/>
              <c:showBubbleSize val="0"/>
            </c:dLbl>
            <c:dLbl>
              <c:idx val="3"/>
              <c:layout>
                <c:manualLayout>
                  <c:x val="-4.858232087504899E-2"/>
                  <c:y val="-0.33412794774698962"/>
                </c:manualLayout>
              </c:layout>
              <c:dLblPos val="r"/>
              <c:showLegendKey val="0"/>
              <c:showVal val="1"/>
              <c:showCatName val="0"/>
              <c:showSerName val="0"/>
              <c:showPercent val="0"/>
              <c:showBubbleSize val="0"/>
            </c:dLbl>
            <c:dLbl>
              <c:idx val="4"/>
              <c:layout>
                <c:manualLayout>
                  <c:x val="-5.1598912126934363E-2"/>
                  <c:y val="-0.31740458015267176"/>
                </c:manualLayout>
              </c:layout>
              <c:dLblPos val="r"/>
              <c:showLegendKey val="0"/>
              <c:showVal val="1"/>
              <c:showCatName val="0"/>
              <c:showSerName val="0"/>
              <c:showPercent val="0"/>
              <c:showBubbleSize val="0"/>
            </c:dLbl>
            <c:dLbl>
              <c:idx val="5"/>
              <c:layout>
                <c:manualLayout>
                  <c:x val="-4.858232087504899E-2"/>
                  <c:y val="-0.27607461281080325"/>
                </c:manualLayout>
              </c:layout>
              <c:dLblPos val="r"/>
              <c:showLegendKey val="0"/>
              <c:showVal val="1"/>
              <c:showCatName val="0"/>
              <c:showSerName val="0"/>
              <c:showPercent val="0"/>
              <c:showBubbleSize val="0"/>
            </c:dLbl>
            <c:dLbl>
              <c:idx val="6"/>
              <c:layout>
                <c:manualLayout>
                  <c:x val="-5.1598912126934363E-2"/>
                  <c:y val="-0.26589649576245716"/>
                </c:manualLayout>
              </c:layout>
              <c:dLblPos val="r"/>
              <c:showLegendKey val="0"/>
              <c:showVal val="1"/>
              <c:showCatName val="0"/>
              <c:showSerName val="0"/>
              <c:showPercent val="0"/>
              <c:showBubbleSize val="0"/>
            </c:dLbl>
            <c:dLbl>
              <c:idx val="7"/>
              <c:layout>
                <c:manualLayout>
                  <c:x val="-5.4615503378819617E-2"/>
                  <c:y val="-9.4389211449578906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add.xlsx]Bay09-12 vs Bay13-22'!$N$18:$N$19</c:f>
              <c:numCache>
                <c:formatCode>General</c:formatCode>
                <c:ptCount val="2"/>
                <c:pt idx="0">
                  <c:v>435</c:v>
                </c:pt>
                <c:pt idx="1">
                  <c:v>231</c:v>
                </c:pt>
              </c:numCache>
            </c:numRef>
          </c:yVal>
          <c:smooth val="0"/>
        </c:ser>
        <c:dLbls>
          <c:showLegendKey val="0"/>
          <c:showVal val="0"/>
          <c:showCatName val="0"/>
          <c:showSerName val="0"/>
          <c:showPercent val="0"/>
          <c:showBubbleSize val="0"/>
        </c:dLbls>
        <c:axId val="140121600"/>
        <c:axId val="140120064"/>
      </c:scatterChart>
      <c:catAx>
        <c:axId val="140432128"/>
        <c:scaling>
          <c:orientation val="minMax"/>
        </c:scaling>
        <c:delete val="0"/>
        <c:axPos val="b"/>
        <c:majorTickMark val="out"/>
        <c:minorTickMark val="none"/>
        <c:tickLblPos val="nextTo"/>
        <c:crossAx val="140433664"/>
        <c:crosses val="autoZero"/>
        <c:auto val="1"/>
        <c:lblAlgn val="ctr"/>
        <c:lblOffset val="100"/>
        <c:noMultiLvlLbl val="0"/>
      </c:catAx>
      <c:valAx>
        <c:axId val="140433664"/>
        <c:scaling>
          <c:orientation val="minMax"/>
          <c:max val="1.02"/>
          <c:min val="0.85000000000000009"/>
        </c:scaling>
        <c:delete val="0"/>
        <c:axPos val="l"/>
        <c:majorGridlines>
          <c:spPr>
            <a:ln>
              <a:noFill/>
            </a:ln>
          </c:spPr>
        </c:majorGridlines>
        <c:numFmt formatCode="0.00" sourceLinked="1"/>
        <c:majorTickMark val="out"/>
        <c:minorTickMark val="none"/>
        <c:tickLblPos val="nextTo"/>
        <c:crossAx val="140432128"/>
        <c:crosses val="autoZero"/>
        <c:crossBetween val="between"/>
        <c:majorUnit val="5.000000000000001E-2"/>
      </c:valAx>
      <c:valAx>
        <c:axId val="140120064"/>
        <c:scaling>
          <c:orientation val="minMax"/>
        </c:scaling>
        <c:delete val="0"/>
        <c:axPos val="r"/>
        <c:numFmt formatCode="General" sourceLinked="1"/>
        <c:majorTickMark val="none"/>
        <c:minorTickMark val="none"/>
        <c:tickLblPos val="none"/>
        <c:spPr>
          <a:ln>
            <a:noFill/>
          </a:ln>
        </c:spPr>
        <c:crossAx val="140121600"/>
        <c:crosses val="max"/>
        <c:crossBetween val="midCat"/>
      </c:valAx>
      <c:valAx>
        <c:axId val="140121600"/>
        <c:scaling>
          <c:orientation val="minMax"/>
        </c:scaling>
        <c:delete val="1"/>
        <c:axPos val="b"/>
        <c:majorTickMark val="out"/>
        <c:minorTickMark val="none"/>
        <c:tickLblPos val="nextTo"/>
        <c:crossAx val="140120064"/>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3169685039370078"/>
          <c:y val="0.18403006982435086"/>
          <c:w val="0.76295122484689415"/>
          <c:h val="0.65918447359758914"/>
        </c:manualLayout>
      </c:layout>
      <c:barChart>
        <c:barDir val="col"/>
        <c:grouping val="clustered"/>
        <c:varyColors val="0"/>
        <c:ser>
          <c:idx val="0"/>
          <c:order val="0"/>
          <c:tx>
            <c:strRef>
              <c:f>'[TDA SPW Survival by Bay and Bay group summary 20131126 v1 95CI changed_red to add.xlsx]Bay09-12 vs Bay13-22'!$A$16:$A$20</c:f>
              <c:strCache>
                <c:ptCount val="1"/>
                <c:pt idx="0">
                  <c:v> 2011 and 2012 CH1 : Bay09-12 (62.42%) Bay13-22 (37.58%)   N = 487</c:v>
                </c:pt>
              </c:strCache>
            </c:strRef>
          </c:tx>
          <c:spPr>
            <a:solidFill>
              <a:schemeClr val="tx2"/>
            </a:solidFill>
            <a:ln>
              <a:solidFill>
                <a:schemeClr val="tx2">
                  <a:lumMod val="50000"/>
                </a:schemeClr>
              </a:solidFill>
            </a:ln>
          </c:spPr>
          <c:invertIfNegative val="0"/>
          <c:dPt>
            <c:idx val="0"/>
            <c:invertIfNegative val="0"/>
            <c:bubble3D val="0"/>
            <c:spPr>
              <a:solidFill>
                <a:schemeClr val="tx2"/>
              </a:solidFill>
              <a:ln>
                <a:solidFill>
                  <a:schemeClr val="tx2">
                    <a:lumMod val="50000"/>
                  </a:schemeClr>
                </a:solidFill>
              </a:ln>
              <a:scene3d>
                <a:camera prst="orthographicFront"/>
                <a:lightRig rig="threePt" dir="t"/>
              </a:scene3d>
              <a:sp3d>
                <a:bevelT/>
              </a:sp3d>
            </c:spPr>
          </c:dPt>
          <c:dPt>
            <c:idx val="1"/>
            <c:invertIfNegative val="0"/>
            <c:bubble3D val="0"/>
            <c:spPr>
              <a:solidFill>
                <a:schemeClr val="tx2"/>
              </a:solidFill>
              <a:ln>
                <a:solidFill>
                  <a:schemeClr val="tx2">
                    <a:lumMod val="50000"/>
                  </a:schemeClr>
                </a:solidFill>
              </a:ln>
              <a:scene3d>
                <a:camera prst="orthographicFront"/>
                <a:lightRig rig="threePt" dir="t"/>
              </a:scene3d>
              <a:sp3d>
                <a:bevelT/>
              </a:sp3d>
            </c:spPr>
          </c:dPt>
          <c:errBars>
            <c:errBarType val="both"/>
            <c:errValType val="cust"/>
            <c:noEndCap val="0"/>
            <c:plus>
              <c:numRef>
                <c:f>'[TDA SPW Survival by Bay and Bay group summary 20131126 v1 95CI changed_red to add.xlsx]Bay09-12 vs Bay13-22'!$E$18:$E$19</c:f>
                <c:numCache>
                  <c:formatCode>General</c:formatCode>
                  <c:ptCount val="2"/>
                  <c:pt idx="0">
                    <c:v>2.6067999999999997E-2</c:v>
                  </c:pt>
                  <c:pt idx="1">
                    <c:v>3.1359999999999999E-2</c:v>
                  </c:pt>
                </c:numCache>
              </c:numRef>
            </c:plus>
            <c:minus>
              <c:numRef>
                <c:f>'[TDA SPW Survival by Bay and Bay group summary 20131126 v1 95CI changed_red to add.xlsx]Bay09-12 vs Bay13-22'!$E$18:$E$19</c:f>
                <c:numCache>
                  <c:formatCode>General</c:formatCode>
                  <c:ptCount val="2"/>
                  <c:pt idx="0">
                    <c:v>2.6067999999999997E-2</c:v>
                  </c:pt>
                  <c:pt idx="1">
                    <c:v>3.1359999999999999E-2</c:v>
                  </c:pt>
                </c:numCache>
              </c:numRef>
            </c:minus>
            <c:spPr>
              <a:ln>
                <a:solidFill>
                  <a:srgbClr val="000000"/>
                </a:solidFill>
              </a:ln>
            </c:spPr>
          </c:errBars>
          <c:cat>
            <c:strLit>
              <c:ptCount val="2"/>
              <c:pt idx="0">
                <c:v>Bay09-12</c:v>
              </c:pt>
              <c:pt idx="1">
                <c:v>Bay13-22</c:v>
              </c:pt>
            </c:strLit>
          </c:cat>
          <c:val>
            <c:numRef>
              <c:f>'[TDA SPW Survival by Bay and Bay group summary 20131126 v1 95CI changed_red to add.xlsx]Bay09-12 vs Bay13-22'!$C$18:$C$19</c:f>
              <c:numCache>
                <c:formatCode>0.00</c:formatCode>
                <c:ptCount val="2"/>
                <c:pt idx="0">
                  <c:v>0.94720000000000004</c:v>
                </c:pt>
                <c:pt idx="1">
                  <c:v>0.95079999999999998</c:v>
                </c:pt>
              </c:numCache>
            </c:numRef>
          </c:val>
        </c:ser>
        <c:dLbls>
          <c:showLegendKey val="0"/>
          <c:showVal val="0"/>
          <c:showCatName val="0"/>
          <c:showSerName val="0"/>
          <c:showPercent val="0"/>
          <c:showBubbleSize val="0"/>
        </c:dLbls>
        <c:gapWidth val="150"/>
        <c:axId val="140153600"/>
        <c:axId val="140155136"/>
      </c:barChart>
      <c:scatterChart>
        <c:scatterStyle val="lineMarker"/>
        <c:varyColors val="0"/>
        <c:ser>
          <c:idx val="1"/>
          <c:order val="1"/>
          <c:tx>
            <c:strRef>
              <c:f>'[TDA SPW Survival by Bay and Bay group summary 20131126 v1 95CI changed_red to add.xlsx]Bay09-12 vs Bay13-22'!$F$17</c:f>
              <c:strCache>
                <c:ptCount val="1"/>
                <c:pt idx="0">
                  <c:v>count</c:v>
                </c:pt>
              </c:strCache>
            </c:strRef>
          </c:tx>
          <c:spPr>
            <a:ln w="28575">
              <a:noFill/>
            </a:ln>
          </c:spPr>
          <c:marker>
            <c:symbol val="none"/>
          </c:marker>
          <c:dLbls>
            <c:dLbl>
              <c:idx val="0"/>
              <c:layout>
                <c:manualLayout>
                  <c:x val="-7.2923665791776032E-2"/>
                  <c:y val="-3.2565874237541464E-3"/>
                </c:manualLayout>
              </c:layout>
              <c:dLblPos val="r"/>
              <c:showLegendKey val="0"/>
              <c:showVal val="1"/>
              <c:showCatName val="0"/>
              <c:showSerName val="0"/>
              <c:showPercent val="0"/>
              <c:showBubbleSize val="0"/>
            </c:dLbl>
            <c:dLbl>
              <c:idx val="1"/>
              <c:layout>
                <c:manualLayout>
                  <c:x val="-8.5115048118985126E-2"/>
                  <c:y val="-0.22874381571832378"/>
                </c:manualLayout>
              </c:layout>
              <c:dLblPos val="r"/>
              <c:showLegendKey val="0"/>
              <c:showVal val="1"/>
              <c:showCatName val="0"/>
              <c:showSerName val="0"/>
              <c:showPercent val="0"/>
              <c:showBubbleSize val="0"/>
            </c:dLbl>
            <c:dLbl>
              <c:idx val="2"/>
              <c:layout>
                <c:manualLayout>
                  <c:x val="-5.1598912126934363E-2"/>
                  <c:y val="-0.3496860411532528"/>
                </c:manualLayout>
              </c:layout>
              <c:dLblPos val="r"/>
              <c:showLegendKey val="0"/>
              <c:showVal val="1"/>
              <c:showCatName val="0"/>
              <c:showSerName val="0"/>
              <c:showPercent val="0"/>
              <c:showBubbleSize val="0"/>
            </c:dLbl>
            <c:dLbl>
              <c:idx val="3"/>
              <c:layout>
                <c:manualLayout>
                  <c:x val="-4.858232087504899E-2"/>
                  <c:y val="-0.33412794774698962"/>
                </c:manualLayout>
              </c:layout>
              <c:dLblPos val="r"/>
              <c:showLegendKey val="0"/>
              <c:showVal val="1"/>
              <c:showCatName val="0"/>
              <c:showSerName val="0"/>
              <c:showPercent val="0"/>
              <c:showBubbleSize val="0"/>
            </c:dLbl>
            <c:dLbl>
              <c:idx val="4"/>
              <c:layout>
                <c:manualLayout>
                  <c:x val="-5.1598912126934363E-2"/>
                  <c:y val="-0.31740458015267176"/>
                </c:manualLayout>
              </c:layout>
              <c:dLblPos val="r"/>
              <c:showLegendKey val="0"/>
              <c:showVal val="1"/>
              <c:showCatName val="0"/>
              <c:showSerName val="0"/>
              <c:showPercent val="0"/>
              <c:showBubbleSize val="0"/>
            </c:dLbl>
            <c:dLbl>
              <c:idx val="5"/>
              <c:layout>
                <c:manualLayout>
                  <c:x val="-4.858232087504899E-2"/>
                  <c:y val="-0.27607461281080325"/>
                </c:manualLayout>
              </c:layout>
              <c:dLblPos val="r"/>
              <c:showLegendKey val="0"/>
              <c:showVal val="1"/>
              <c:showCatName val="0"/>
              <c:showSerName val="0"/>
              <c:showPercent val="0"/>
              <c:showBubbleSize val="0"/>
            </c:dLbl>
            <c:dLbl>
              <c:idx val="6"/>
              <c:layout>
                <c:manualLayout>
                  <c:x val="-5.1598912126934363E-2"/>
                  <c:y val="-0.26589649576245716"/>
                </c:manualLayout>
              </c:layout>
              <c:dLblPos val="r"/>
              <c:showLegendKey val="0"/>
              <c:showVal val="1"/>
              <c:showCatName val="0"/>
              <c:showSerName val="0"/>
              <c:showPercent val="0"/>
              <c:showBubbleSize val="0"/>
            </c:dLbl>
            <c:dLbl>
              <c:idx val="7"/>
              <c:layout>
                <c:manualLayout>
                  <c:x val="-5.4615503378819617E-2"/>
                  <c:y val="-9.4389211449578906E-3"/>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add.xlsx]Bay09-12 vs Bay13-22'!$F$18:$F$19</c:f>
              <c:numCache>
                <c:formatCode>General</c:formatCode>
                <c:ptCount val="2"/>
                <c:pt idx="0">
                  <c:v>304</c:v>
                </c:pt>
                <c:pt idx="1">
                  <c:v>183</c:v>
                </c:pt>
              </c:numCache>
            </c:numRef>
          </c:yVal>
          <c:smooth val="0"/>
        </c:ser>
        <c:dLbls>
          <c:showLegendKey val="0"/>
          <c:showVal val="0"/>
          <c:showCatName val="0"/>
          <c:showSerName val="0"/>
          <c:showPercent val="0"/>
          <c:showBubbleSize val="0"/>
        </c:dLbls>
        <c:axId val="140178944"/>
        <c:axId val="140177408"/>
      </c:scatterChart>
      <c:catAx>
        <c:axId val="140153600"/>
        <c:scaling>
          <c:orientation val="minMax"/>
        </c:scaling>
        <c:delete val="0"/>
        <c:axPos val="b"/>
        <c:majorTickMark val="out"/>
        <c:minorTickMark val="none"/>
        <c:tickLblPos val="nextTo"/>
        <c:crossAx val="140155136"/>
        <c:crosses val="autoZero"/>
        <c:auto val="1"/>
        <c:lblAlgn val="ctr"/>
        <c:lblOffset val="100"/>
        <c:noMultiLvlLbl val="0"/>
      </c:catAx>
      <c:valAx>
        <c:axId val="140155136"/>
        <c:scaling>
          <c:orientation val="minMax"/>
          <c:max val="1.02"/>
          <c:min val="0.85000000000000009"/>
        </c:scaling>
        <c:delete val="0"/>
        <c:axPos val="l"/>
        <c:majorGridlines>
          <c:spPr>
            <a:ln>
              <a:noFill/>
            </a:ln>
          </c:spPr>
        </c:majorGridlines>
        <c:numFmt formatCode="0.00" sourceLinked="1"/>
        <c:majorTickMark val="out"/>
        <c:minorTickMark val="none"/>
        <c:tickLblPos val="nextTo"/>
        <c:crossAx val="140153600"/>
        <c:crosses val="autoZero"/>
        <c:crossBetween val="between"/>
        <c:majorUnit val="5.000000000000001E-2"/>
      </c:valAx>
      <c:valAx>
        <c:axId val="140177408"/>
        <c:scaling>
          <c:orientation val="minMax"/>
        </c:scaling>
        <c:delete val="0"/>
        <c:axPos val="r"/>
        <c:numFmt formatCode="General" sourceLinked="1"/>
        <c:majorTickMark val="none"/>
        <c:minorTickMark val="none"/>
        <c:tickLblPos val="none"/>
        <c:spPr>
          <a:ln>
            <a:noFill/>
          </a:ln>
        </c:spPr>
        <c:crossAx val="140178944"/>
        <c:crosses val="max"/>
        <c:crossBetween val="midCat"/>
      </c:valAx>
      <c:valAx>
        <c:axId val="140178944"/>
        <c:scaling>
          <c:orientation val="minMax"/>
        </c:scaling>
        <c:delete val="1"/>
        <c:axPos val="b"/>
        <c:majorTickMark val="out"/>
        <c:minorTickMark val="none"/>
        <c:tickLblPos val="nextTo"/>
        <c:crossAx val="140177408"/>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49139382141314"/>
          <c:y val="0.1881630801741363"/>
          <c:w val="0.78102351316389262"/>
          <c:h val="0.62327892445574928"/>
        </c:manualLayout>
      </c:layout>
      <c:barChart>
        <c:barDir val="col"/>
        <c:grouping val="clustered"/>
        <c:varyColors val="0"/>
        <c:ser>
          <c:idx val="0"/>
          <c:order val="0"/>
          <c:tx>
            <c:strRef>
              <c:f>'24k spill'!$A$3:$A$10</c:f>
              <c:strCache>
                <c:ptCount val="1"/>
                <c:pt idx="0">
                  <c:v>2010,2011 and 2012 CH1: &lt;=72k (20.54%) 96k (30.51%) 120k (25.55%) 144k (9.44%) &gt;=168k (13.96%)   N = 7735</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0"/>
                  <c:y val="-2.8469761526517229E-2"/>
                </c:manualLayout>
              </c:layout>
              <c:tx>
                <c:rich>
                  <a:bodyPr/>
                  <a:lstStyle/>
                  <a:p>
                    <a:r>
                      <a:rPr lang="en-US"/>
                      <a:t>1589</a:t>
                    </a:r>
                  </a:p>
                </c:rich>
              </c:tx>
              <c:showLegendKey val="0"/>
              <c:showVal val="1"/>
              <c:showCatName val="0"/>
              <c:showSerName val="0"/>
              <c:showPercent val="0"/>
              <c:showBubbleSize val="0"/>
            </c:dLbl>
            <c:dLbl>
              <c:idx val="1"/>
              <c:layout>
                <c:manualLayout>
                  <c:x val="0"/>
                  <c:y val="-4.2704642289775843E-2"/>
                </c:manualLayout>
              </c:layout>
              <c:tx>
                <c:rich>
                  <a:bodyPr/>
                  <a:lstStyle/>
                  <a:p>
                    <a:r>
                      <a:rPr lang="en-US"/>
                      <a:t>2360</a:t>
                    </a:r>
                  </a:p>
                </c:rich>
              </c:tx>
              <c:showLegendKey val="0"/>
              <c:showVal val="1"/>
              <c:showCatName val="0"/>
              <c:showSerName val="0"/>
              <c:showPercent val="0"/>
              <c:showBubbleSize val="0"/>
            </c:dLbl>
            <c:dLbl>
              <c:idx val="2"/>
              <c:layout>
                <c:manualLayout>
                  <c:x val="0"/>
                  <c:y val="-3.7959682035356261E-2"/>
                </c:manualLayout>
              </c:layout>
              <c:tx>
                <c:rich>
                  <a:bodyPr/>
                  <a:lstStyle/>
                  <a:p>
                    <a:r>
                      <a:rPr lang="en-US"/>
                      <a:t>1976</a:t>
                    </a:r>
                  </a:p>
                </c:rich>
              </c:tx>
              <c:showLegendKey val="0"/>
              <c:showVal val="1"/>
              <c:showCatName val="0"/>
              <c:showSerName val="0"/>
              <c:showPercent val="0"/>
              <c:showBubbleSize val="0"/>
            </c:dLbl>
            <c:dLbl>
              <c:idx val="3"/>
              <c:layout>
                <c:manualLayout>
                  <c:x val="9.0701900049715718E-17"/>
                  <c:y val="-4.2704642289775843E-2"/>
                </c:manualLayout>
              </c:layout>
              <c:tx>
                <c:rich>
                  <a:bodyPr/>
                  <a:lstStyle/>
                  <a:p>
                    <a:r>
                      <a:rPr lang="en-US"/>
                      <a:t>730</a:t>
                    </a:r>
                  </a:p>
                </c:rich>
              </c:tx>
              <c:showLegendKey val="0"/>
              <c:showVal val="1"/>
              <c:showCatName val="0"/>
              <c:showSerName val="0"/>
              <c:showPercent val="0"/>
              <c:showBubbleSize val="0"/>
            </c:dLbl>
            <c:dLbl>
              <c:idx val="4"/>
              <c:layout>
                <c:manualLayout>
                  <c:x val="0"/>
                  <c:y val="-2.8469761526517274E-2"/>
                </c:manualLayout>
              </c:layout>
              <c:tx>
                <c:rich>
                  <a:bodyPr/>
                  <a:lstStyle/>
                  <a:p>
                    <a:r>
                      <a:rPr lang="en-US"/>
                      <a:t>1080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'24k spill'!$F$5:$F$9</c:f>
                <c:numCache>
                  <c:formatCode>General</c:formatCode>
                  <c:ptCount val="5"/>
                  <c:pt idx="0">
                    <c:v>1.176E-2</c:v>
                  </c:pt>
                  <c:pt idx="1">
                    <c:v>9.2119999999999997E-3</c:v>
                  </c:pt>
                  <c:pt idx="2">
                    <c:v>9.2119999999999997E-3</c:v>
                  </c:pt>
                  <c:pt idx="3">
                    <c:v>1.4308E-2</c:v>
                  </c:pt>
                  <c:pt idx="4">
                    <c:v>1.1564E-2</c:v>
                  </c:pt>
                </c:numCache>
              </c:numRef>
            </c:plus>
            <c:minus>
              <c:numRef>
                <c:f>'24k spill'!$F$5:$F$9</c:f>
                <c:numCache>
                  <c:formatCode>General</c:formatCode>
                  <c:ptCount val="5"/>
                  <c:pt idx="0">
                    <c:v>1.176E-2</c:v>
                  </c:pt>
                  <c:pt idx="1">
                    <c:v>9.2119999999999997E-3</c:v>
                  </c:pt>
                  <c:pt idx="2">
                    <c:v>9.2119999999999997E-3</c:v>
                  </c:pt>
                  <c:pt idx="3">
                    <c:v>1.4308E-2</c:v>
                  </c:pt>
                  <c:pt idx="4">
                    <c:v>1.1564E-2</c:v>
                  </c:pt>
                </c:numCache>
              </c:numRef>
            </c:minus>
            <c:spPr>
              <a:ln>
                <a:solidFill>
                  <a:schemeClr val="accent6">
                    <a:lumMod val="50000"/>
                  </a:schemeClr>
                </a:solidFill>
              </a:ln>
            </c:spPr>
          </c:errBars>
          <c:cat>
            <c:strRef>
              <c:f>'24k spill'!$B$5:$B$9</c:f>
              <c:strCache>
                <c:ptCount val="5"/>
                <c:pt idx="0">
                  <c:v>&lt;=72k</c:v>
                </c:pt>
                <c:pt idx="1">
                  <c:v>96k</c:v>
                </c:pt>
                <c:pt idx="2">
                  <c:v>120k</c:v>
                </c:pt>
                <c:pt idx="3">
                  <c:v>144k</c:v>
                </c:pt>
                <c:pt idx="4">
                  <c:v>&gt;=168k</c:v>
                </c:pt>
              </c:strCache>
            </c:strRef>
          </c:cat>
          <c:val>
            <c:numRef>
              <c:f>'24k spill'!$D$5:$D$9</c:f>
              <c:numCache>
                <c:formatCode>0.00</c:formatCode>
                <c:ptCount val="5"/>
                <c:pt idx="0">
                  <c:v>0.9405</c:v>
                </c:pt>
                <c:pt idx="1">
                  <c:v>0.94489999999999996</c:v>
                </c:pt>
                <c:pt idx="2">
                  <c:v>0.95379999999999998</c:v>
                </c:pt>
                <c:pt idx="3">
                  <c:v>0.95899999999999996</c:v>
                </c:pt>
                <c:pt idx="4">
                  <c:v>0.96450000000000002</c:v>
                </c:pt>
              </c:numCache>
            </c:numRef>
          </c:val>
        </c:ser>
        <c:dLbls>
          <c:showLegendKey val="0"/>
          <c:showVal val="0"/>
          <c:showCatName val="0"/>
          <c:showSerName val="0"/>
          <c:showPercent val="0"/>
          <c:showBubbleSize val="0"/>
        </c:dLbls>
        <c:gapWidth val="150"/>
        <c:axId val="140231808"/>
        <c:axId val="140233344"/>
      </c:barChart>
      <c:lineChart>
        <c:grouping val="standard"/>
        <c:varyColors val="0"/>
        <c:ser>
          <c:idx val="1"/>
          <c:order val="1"/>
          <c:tx>
            <c:v>% OPS spring</c:v>
          </c:tx>
          <c:marker>
            <c:symbol val="none"/>
          </c:marker>
          <c:val>
            <c:numRef>
              <c:f>'24k spill'!$F$77:$F$81</c:f>
              <c:numCache>
                <c:formatCode>0.00%</c:formatCode>
                <c:ptCount val="5"/>
                <c:pt idx="0">
                  <c:v>0.19744719879748288</c:v>
                </c:pt>
                <c:pt idx="1">
                  <c:v>0.21637665282413188</c:v>
                </c:pt>
                <c:pt idx="2">
                  <c:v>0.22154849557973044</c:v>
                </c:pt>
                <c:pt idx="3">
                  <c:v>0.1811418817354972</c:v>
                </c:pt>
                <c:pt idx="4">
                  <c:v>0.18348577106315764</c:v>
                </c:pt>
              </c:numCache>
            </c:numRef>
          </c:val>
          <c:smooth val="0"/>
        </c:ser>
        <c:dLbls>
          <c:showLegendKey val="0"/>
          <c:showVal val="0"/>
          <c:showCatName val="0"/>
          <c:showSerName val="0"/>
          <c:showPercent val="0"/>
          <c:showBubbleSize val="0"/>
        </c:dLbls>
        <c:marker val="1"/>
        <c:smooth val="0"/>
        <c:axId val="140269440"/>
        <c:axId val="140267904"/>
      </c:lineChart>
      <c:catAx>
        <c:axId val="140231808"/>
        <c:scaling>
          <c:orientation val="minMax"/>
        </c:scaling>
        <c:delete val="0"/>
        <c:axPos val="b"/>
        <c:numFmt formatCode="General" sourceLinked="1"/>
        <c:majorTickMark val="out"/>
        <c:minorTickMark val="none"/>
        <c:tickLblPos val="nextTo"/>
        <c:crossAx val="140233344"/>
        <c:crosses val="autoZero"/>
        <c:auto val="1"/>
        <c:lblAlgn val="ctr"/>
        <c:lblOffset val="100"/>
        <c:noMultiLvlLbl val="0"/>
      </c:catAx>
      <c:valAx>
        <c:axId val="140233344"/>
        <c:scaling>
          <c:orientation val="minMax"/>
          <c:max val="1"/>
          <c:min val="0.8"/>
        </c:scaling>
        <c:delete val="0"/>
        <c:axPos val="l"/>
        <c:majorGridlines>
          <c:spPr>
            <a:ln>
              <a:noFill/>
            </a:ln>
          </c:spPr>
        </c:majorGridlines>
        <c:numFmt formatCode="0.00" sourceLinked="1"/>
        <c:majorTickMark val="out"/>
        <c:minorTickMark val="none"/>
        <c:tickLblPos val="nextTo"/>
        <c:crossAx val="140231808"/>
        <c:crosses val="autoZero"/>
        <c:crossBetween val="between"/>
        <c:majorUnit val="5.000000000000001E-2"/>
      </c:valAx>
      <c:valAx>
        <c:axId val="140267904"/>
        <c:scaling>
          <c:orientation val="minMax"/>
          <c:max val="0.4"/>
        </c:scaling>
        <c:delete val="0"/>
        <c:axPos val="r"/>
        <c:numFmt formatCode="0%" sourceLinked="0"/>
        <c:majorTickMark val="out"/>
        <c:minorTickMark val="none"/>
        <c:tickLblPos val="nextTo"/>
        <c:crossAx val="140269440"/>
        <c:crosses val="max"/>
        <c:crossBetween val="between"/>
        <c:majorUnit val="0.1"/>
      </c:valAx>
      <c:catAx>
        <c:axId val="140269440"/>
        <c:scaling>
          <c:orientation val="minMax"/>
        </c:scaling>
        <c:delete val="1"/>
        <c:axPos val="b"/>
        <c:majorTickMark val="out"/>
        <c:minorTickMark val="none"/>
        <c:tickLblPos val="nextTo"/>
        <c:crossAx val="140267904"/>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2190404397376"/>
          <c:y val="0.15020339813878"/>
          <c:w val="0.77822891751652257"/>
          <c:h val="0.66123860649110555"/>
        </c:manualLayout>
      </c:layout>
      <c:barChart>
        <c:barDir val="col"/>
        <c:grouping val="clustered"/>
        <c:varyColors val="0"/>
        <c:ser>
          <c:idx val="0"/>
          <c:order val="0"/>
          <c:tx>
            <c:strRef>
              <c:f>'24k spill'!$A$21:$A$28</c:f>
              <c:strCache>
                <c:ptCount val="1"/>
                <c:pt idx="0">
                  <c:v>2010,2011 and 2012 STH: &lt;=72k (16.09%) 96k (30.08%) 120k (26.81%) 144k (11.28%) &gt;=168k (15.74%)   N = 8388</c:v>
                </c:pt>
              </c:strCache>
            </c:strRef>
          </c:tx>
          <c:spPr>
            <a:solidFill>
              <a:schemeClr val="tx1"/>
            </a:solidFill>
            <a:ln>
              <a:solidFill>
                <a:schemeClr val="accent6">
                  <a:lumMod val="50000"/>
                </a:schemeClr>
              </a:solidFill>
            </a:ln>
            <a:scene3d>
              <a:camera prst="orthographicFront"/>
              <a:lightRig rig="threePt" dir="t"/>
            </a:scene3d>
            <a:sp3d>
              <a:bevelT/>
            </a:sp3d>
          </c:spPr>
          <c:invertIfNegative val="0"/>
          <c:dLbls>
            <c:dLbl>
              <c:idx val="0"/>
              <c:layout>
                <c:manualLayout>
                  <c:x val="0"/>
                  <c:y val="-2.8469761526517187E-2"/>
                </c:manualLayout>
              </c:layout>
              <c:tx>
                <c:rich>
                  <a:bodyPr/>
                  <a:lstStyle/>
                  <a:p>
                    <a:r>
                      <a:rPr lang="en-US"/>
                      <a:t>1350</a:t>
                    </a:r>
                  </a:p>
                </c:rich>
              </c:tx>
              <c:showLegendKey val="0"/>
              <c:showVal val="1"/>
              <c:showCatName val="0"/>
              <c:showSerName val="0"/>
              <c:showPercent val="0"/>
              <c:showBubbleSize val="0"/>
            </c:dLbl>
            <c:dLbl>
              <c:idx val="1"/>
              <c:layout>
                <c:manualLayout>
                  <c:x val="0"/>
                  <c:y val="-2.8469761526517274E-2"/>
                </c:manualLayout>
              </c:layout>
              <c:tx>
                <c:rich>
                  <a:bodyPr/>
                  <a:lstStyle/>
                  <a:p>
                    <a:r>
                      <a:rPr lang="en-US"/>
                      <a:t>2523</a:t>
                    </a:r>
                  </a:p>
                </c:rich>
              </c:tx>
              <c:showLegendKey val="0"/>
              <c:showVal val="1"/>
              <c:showCatName val="0"/>
              <c:showSerName val="0"/>
              <c:showPercent val="0"/>
              <c:showBubbleSize val="0"/>
            </c:dLbl>
            <c:dLbl>
              <c:idx val="2"/>
              <c:layout>
                <c:manualLayout>
                  <c:x val="0"/>
                  <c:y val="-1.897984101767811E-2"/>
                </c:manualLayout>
              </c:layout>
              <c:tx>
                <c:rich>
                  <a:bodyPr/>
                  <a:lstStyle/>
                  <a:p>
                    <a:r>
                      <a:rPr lang="en-US"/>
                      <a:t>2249</a:t>
                    </a:r>
                  </a:p>
                </c:rich>
              </c:tx>
              <c:showLegendKey val="0"/>
              <c:showVal val="1"/>
              <c:showCatName val="0"/>
              <c:showSerName val="0"/>
              <c:showPercent val="0"/>
              <c:showBubbleSize val="0"/>
            </c:dLbl>
            <c:dLbl>
              <c:idx val="3"/>
              <c:layout>
                <c:manualLayout>
                  <c:x val="9.0701900049715718E-17"/>
                  <c:y val="-1.4234880763258614E-2"/>
                </c:manualLayout>
              </c:layout>
              <c:tx>
                <c:rich>
                  <a:bodyPr/>
                  <a:lstStyle/>
                  <a:p>
                    <a:r>
                      <a:rPr lang="en-US"/>
                      <a:t>946</a:t>
                    </a:r>
                  </a:p>
                </c:rich>
              </c:tx>
              <c:showLegendKey val="0"/>
              <c:showVal val="1"/>
              <c:showCatName val="0"/>
              <c:showSerName val="0"/>
              <c:showPercent val="0"/>
              <c:showBubbleSize val="0"/>
            </c:dLbl>
            <c:dLbl>
              <c:idx val="4"/>
              <c:layout>
                <c:manualLayout>
                  <c:x val="-2.4737167594310453E-3"/>
                  <c:y val="-9.4899205088390757E-3"/>
                </c:manualLayout>
              </c:layout>
              <c:tx>
                <c:rich>
                  <a:bodyPr/>
                  <a:lstStyle/>
                  <a:p>
                    <a:r>
                      <a:rPr lang="en-US"/>
                      <a:t>1320</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'24k spill'!$F$23:$F$27</c:f>
                <c:numCache>
                  <c:formatCode>General</c:formatCode>
                  <c:ptCount val="5"/>
                  <c:pt idx="0">
                    <c:v>1.1368E-2</c:v>
                  </c:pt>
                  <c:pt idx="1">
                    <c:v>8.2319999999999997E-3</c:v>
                  </c:pt>
                  <c:pt idx="2">
                    <c:v>8.2319999999999997E-3</c:v>
                  </c:pt>
                  <c:pt idx="3">
                    <c:v>9.0159999999999997E-3</c:v>
                  </c:pt>
                  <c:pt idx="4">
                    <c:v>8.4279999999999997E-3</c:v>
                  </c:pt>
                </c:numCache>
              </c:numRef>
            </c:plus>
            <c:minus>
              <c:numRef>
                <c:f>'24k spill'!$F$23:$F$27</c:f>
                <c:numCache>
                  <c:formatCode>General</c:formatCode>
                  <c:ptCount val="5"/>
                  <c:pt idx="0">
                    <c:v>1.1368E-2</c:v>
                  </c:pt>
                  <c:pt idx="1">
                    <c:v>8.2319999999999997E-3</c:v>
                  </c:pt>
                  <c:pt idx="2">
                    <c:v>8.2319999999999997E-3</c:v>
                  </c:pt>
                  <c:pt idx="3">
                    <c:v>9.0159999999999997E-3</c:v>
                  </c:pt>
                  <c:pt idx="4">
                    <c:v>8.4279999999999997E-3</c:v>
                  </c:pt>
                </c:numCache>
              </c:numRef>
            </c:minus>
            <c:spPr>
              <a:ln>
                <a:solidFill>
                  <a:schemeClr val="accent6">
                    <a:lumMod val="50000"/>
                  </a:schemeClr>
                </a:solidFill>
              </a:ln>
            </c:spPr>
          </c:errBars>
          <c:cat>
            <c:strRef>
              <c:f>'24k spill'!$B$23:$B$27</c:f>
              <c:strCache>
                <c:ptCount val="5"/>
                <c:pt idx="0">
                  <c:v>&lt;=72k</c:v>
                </c:pt>
                <c:pt idx="1">
                  <c:v>96k</c:v>
                </c:pt>
                <c:pt idx="2">
                  <c:v>120k</c:v>
                </c:pt>
                <c:pt idx="3">
                  <c:v>144k</c:v>
                </c:pt>
                <c:pt idx="4">
                  <c:v>&gt;=168k</c:v>
                </c:pt>
              </c:strCache>
            </c:strRef>
          </c:cat>
          <c:val>
            <c:numRef>
              <c:f>'24k spill'!$D$23:$D$27</c:f>
              <c:numCache>
                <c:formatCode>0.00</c:formatCode>
                <c:ptCount val="5"/>
                <c:pt idx="0">
                  <c:v>0.95209999999999995</c:v>
                </c:pt>
                <c:pt idx="1">
                  <c:v>0.95430000000000004</c:v>
                </c:pt>
                <c:pt idx="2">
                  <c:v>0.95889999999999997</c:v>
                </c:pt>
                <c:pt idx="3">
                  <c:v>0.98029999999999995</c:v>
                </c:pt>
                <c:pt idx="4">
                  <c:v>0.97899999999999998</c:v>
                </c:pt>
              </c:numCache>
            </c:numRef>
          </c:val>
        </c:ser>
        <c:dLbls>
          <c:showLegendKey val="0"/>
          <c:showVal val="0"/>
          <c:showCatName val="0"/>
          <c:showSerName val="0"/>
          <c:showPercent val="0"/>
          <c:showBubbleSize val="0"/>
        </c:dLbls>
        <c:gapWidth val="150"/>
        <c:axId val="140292480"/>
        <c:axId val="140294016"/>
      </c:barChart>
      <c:lineChart>
        <c:grouping val="standard"/>
        <c:varyColors val="0"/>
        <c:ser>
          <c:idx val="1"/>
          <c:order val="1"/>
          <c:tx>
            <c:v>% OPS spring</c:v>
          </c:tx>
          <c:marker>
            <c:symbol val="none"/>
          </c:marker>
          <c:val>
            <c:numRef>
              <c:f>'24k spill'!$F$77:$F$81</c:f>
              <c:numCache>
                <c:formatCode>0.00%</c:formatCode>
                <c:ptCount val="5"/>
                <c:pt idx="0">
                  <c:v>0.19744719879748288</c:v>
                </c:pt>
                <c:pt idx="1">
                  <c:v>0.21637665282413188</c:v>
                </c:pt>
                <c:pt idx="2">
                  <c:v>0.22154849557973044</c:v>
                </c:pt>
                <c:pt idx="3">
                  <c:v>0.1811418817354972</c:v>
                </c:pt>
                <c:pt idx="4">
                  <c:v>0.18348577106315764</c:v>
                </c:pt>
              </c:numCache>
            </c:numRef>
          </c:val>
          <c:smooth val="0"/>
        </c:ser>
        <c:dLbls>
          <c:showLegendKey val="0"/>
          <c:showVal val="0"/>
          <c:showCatName val="0"/>
          <c:showSerName val="0"/>
          <c:showPercent val="0"/>
          <c:showBubbleSize val="0"/>
        </c:dLbls>
        <c:marker val="1"/>
        <c:smooth val="0"/>
        <c:axId val="140309632"/>
        <c:axId val="140295552"/>
      </c:lineChart>
      <c:catAx>
        <c:axId val="140292480"/>
        <c:scaling>
          <c:orientation val="minMax"/>
        </c:scaling>
        <c:delete val="0"/>
        <c:axPos val="b"/>
        <c:numFmt formatCode="General" sourceLinked="1"/>
        <c:majorTickMark val="out"/>
        <c:minorTickMark val="none"/>
        <c:tickLblPos val="nextTo"/>
        <c:crossAx val="140294016"/>
        <c:crosses val="autoZero"/>
        <c:auto val="1"/>
        <c:lblAlgn val="ctr"/>
        <c:lblOffset val="100"/>
        <c:noMultiLvlLbl val="0"/>
      </c:catAx>
      <c:valAx>
        <c:axId val="140294016"/>
        <c:scaling>
          <c:orientation val="minMax"/>
          <c:max val="1"/>
          <c:min val="0.8"/>
        </c:scaling>
        <c:delete val="0"/>
        <c:axPos val="l"/>
        <c:majorGridlines>
          <c:spPr>
            <a:ln>
              <a:noFill/>
            </a:ln>
          </c:spPr>
        </c:majorGridlines>
        <c:numFmt formatCode="0.00" sourceLinked="1"/>
        <c:majorTickMark val="out"/>
        <c:minorTickMark val="none"/>
        <c:tickLblPos val="nextTo"/>
        <c:crossAx val="140292480"/>
        <c:crosses val="autoZero"/>
        <c:crossBetween val="between"/>
        <c:majorUnit val="5.000000000000001E-2"/>
      </c:valAx>
      <c:valAx>
        <c:axId val="140295552"/>
        <c:scaling>
          <c:orientation val="minMax"/>
          <c:max val="0.4"/>
        </c:scaling>
        <c:delete val="0"/>
        <c:axPos val="r"/>
        <c:numFmt formatCode="0%" sourceLinked="0"/>
        <c:majorTickMark val="out"/>
        <c:minorTickMark val="none"/>
        <c:tickLblPos val="nextTo"/>
        <c:crossAx val="140309632"/>
        <c:crosses val="max"/>
        <c:crossBetween val="between"/>
        <c:majorUnit val="0.1"/>
      </c:valAx>
      <c:catAx>
        <c:axId val="140309632"/>
        <c:scaling>
          <c:orientation val="minMax"/>
        </c:scaling>
        <c:delete val="1"/>
        <c:axPos val="b"/>
        <c:majorTickMark val="out"/>
        <c:minorTickMark val="none"/>
        <c:tickLblPos val="nextTo"/>
        <c:crossAx val="140295552"/>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7141666902658"/>
          <c:y val="0.18319298558083447"/>
          <c:w val="0.79490964881962922"/>
          <c:h val="0.62824906682203285"/>
        </c:manualLayout>
      </c:layout>
      <c:barChart>
        <c:barDir val="col"/>
        <c:grouping val="clustered"/>
        <c:varyColors val="0"/>
        <c:ser>
          <c:idx val="0"/>
          <c:order val="0"/>
          <c:tx>
            <c:strRef>
              <c:f>'24k spill'!$A$38:$A$45</c:f>
              <c:strCache>
                <c:ptCount val="1"/>
                <c:pt idx="0">
                  <c:v>2010 and 2012 CH0: &lt;=72k (10.50%) 96k (9.56%) 120k (53.25%) 144k (13.54%) &gt;=168k (13.15%)   N = 6760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2.4737167594310679E-3"/>
                  <c:y val="-7.5382831263396954E-2"/>
                </c:manualLayout>
              </c:layout>
              <c:tx>
                <c:rich>
                  <a:bodyPr/>
                  <a:lstStyle/>
                  <a:p>
                    <a:r>
                      <a:rPr lang="en-US"/>
                      <a:t>710</a:t>
                    </a:r>
                  </a:p>
                </c:rich>
              </c:tx>
              <c:showLegendKey val="0"/>
              <c:showVal val="1"/>
              <c:showCatName val="0"/>
              <c:showSerName val="0"/>
              <c:showPercent val="0"/>
              <c:showBubbleSize val="0"/>
            </c:dLbl>
            <c:dLbl>
              <c:idx val="1"/>
              <c:layout>
                <c:manualLayout>
                  <c:x val="0"/>
                  <c:y val="-4.2402842585660745E-2"/>
                </c:manualLayout>
              </c:layout>
              <c:tx>
                <c:rich>
                  <a:bodyPr/>
                  <a:lstStyle/>
                  <a:p>
                    <a:r>
                      <a:rPr lang="en-US"/>
                      <a:t>646</a:t>
                    </a:r>
                  </a:p>
                </c:rich>
              </c:tx>
              <c:showLegendKey val="0"/>
              <c:showVal val="1"/>
              <c:showCatName val="0"/>
              <c:showSerName val="0"/>
              <c:showPercent val="0"/>
              <c:showBubbleSize val="0"/>
            </c:dLbl>
            <c:dLbl>
              <c:idx val="2"/>
              <c:layout>
                <c:manualLayout>
                  <c:x val="7.4211502782931356E-3"/>
                  <c:y val="-5.1825696493585365E-2"/>
                </c:manualLayout>
              </c:layout>
              <c:tx>
                <c:rich>
                  <a:bodyPr/>
                  <a:lstStyle/>
                  <a:p>
                    <a:r>
                      <a:rPr lang="en-US"/>
                      <a:t>3600</a:t>
                    </a:r>
                  </a:p>
                </c:rich>
              </c:tx>
              <c:showLegendKey val="0"/>
              <c:showVal val="1"/>
              <c:showCatName val="0"/>
              <c:showSerName val="0"/>
              <c:showPercent val="0"/>
              <c:showBubbleSize val="0"/>
            </c:dLbl>
            <c:dLbl>
              <c:idx val="3"/>
              <c:layout>
                <c:manualLayout>
                  <c:x val="-2.4737167594309543E-3"/>
                  <c:y val="-2.3557134769811552E-2"/>
                </c:manualLayout>
              </c:layout>
              <c:tx>
                <c:rich>
                  <a:bodyPr/>
                  <a:lstStyle/>
                  <a:p>
                    <a:r>
                      <a:rPr lang="en-US"/>
                      <a:t>915</a:t>
                    </a:r>
                  </a:p>
                </c:rich>
              </c:tx>
              <c:showLegendKey val="0"/>
              <c:showVal val="1"/>
              <c:showCatName val="0"/>
              <c:showSerName val="0"/>
              <c:showPercent val="0"/>
              <c:showBubbleSize val="0"/>
            </c:dLbl>
            <c:dLbl>
              <c:idx val="4"/>
              <c:layout>
                <c:manualLayout>
                  <c:x val="-2.4737167594310453E-3"/>
                  <c:y val="-4.7114269539623103E-2"/>
                </c:manualLayout>
              </c:layout>
              <c:tx>
                <c:rich>
                  <a:bodyPr/>
                  <a:lstStyle/>
                  <a:p>
                    <a:r>
                      <a:rPr lang="en-US"/>
                      <a:t>889</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'24k spill'!$I$40:$I$44</c:f>
                <c:numCache>
                  <c:formatCode>General</c:formatCode>
                  <c:ptCount val="5"/>
                  <c:pt idx="0">
                    <c:v>2.6263999999999999E-2</c:v>
                  </c:pt>
                  <c:pt idx="1">
                    <c:v>1.8031999999999999E-2</c:v>
                  </c:pt>
                  <c:pt idx="2">
                    <c:v>6.8599999999999998E-3</c:v>
                  </c:pt>
                  <c:pt idx="3">
                    <c:v>1.1172E-2</c:v>
                  </c:pt>
                  <c:pt idx="4">
                    <c:v>1.3916000000000001E-2</c:v>
                  </c:pt>
                </c:numCache>
              </c:numRef>
            </c:plus>
            <c:minus>
              <c:numRef>
                <c:f>'24k spill'!$I$40:$I$44</c:f>
                <c:numCache>
                  <c:formatCode>General</c:formatCode>
                  <c:ptCount val="5"/>
                  <c:pt idx="0">
                    <c:v>2.6263999999999999E-2</c:v>
                  </c:pt>
                  <c:pt idx="1">
                    <c:v>1.8031999999999999E-2</c:v>
                  </c:pt>
                  <c:pt idx="2">
                    <c:v>6.8599999999999998E-3</c:v>
                  </c:pt>
                  <c:pt idx="3">
                    <c:v>1.1172E-2</c:v>
                  </c:pt>
                  <c:pt idx="4">
                    <c:v>1.3916000000000001E-2</c:v>
                  </c:pt>
                </c:numCache>
              </c:numRef>
            </c:minus>
            <c:spPr>
              <a:ln>
                <a:solidFill>
                  <a:schemeClr val="accent2"/>
                </a:solidFill>
              </a:ln>
            </c:spPr>
          </c:errBars>
          <c:cat>
            <c:strRef>
              <c:f>'24k spill'!$B$40:$B$44</c:f>
              <c:strCache>
                <c:ptCount val="5"/>
                <c:pt idx="0">
                  <c:v>&lt;=72k</c:v>
                </c:pt>
                <c:pt idx="1">
                  <c:v>96k</c:v>
                </c:pt>
                <c:pt idx="2">
                  <c:v>120k</c:v>
                </c:pt>
                <c:pt idx="3">
                  <c:v>144k</c:v>
                </c:pt>
                <c:pt idx="4">
                  <c:v>&gt;=168k</c:v>
                </c:pt>
              </c:strCache>
            </c:strRef>
          </c:cat>
          <c:val>
            <c:numRef>
              <c:f>'24k spill'!$G$40:$G$44</c:f>
              <c:numCache>
                <c:formatCode>0.00</c:formatCode>
                <c:ptCount val="5"/>
                <c:pt idx="0">
                  <c:v>0.86729999999999996</c:v>
                </c:pt>
                <c:pt idx="1">
                  <c:v>0.94599999999999995</c:v>
                </c:pt>
                <c:pt idx="2">
                  <c:v>0.95269999999999999</c:v>
                </c:pt>
                <c:pt idx="3">
                  <c:v>0.96989999999999998</c:v>
                </c:pt>
                <c:pt idx="4">
                  <c:v>0.95309999999999995</c:v>
                </c:pt>
              </c:numCache>
            </c:numRef>
          </c:val>
        </c:ser>
        <c:dLbls>
          <c:showLegendKey val="0"/>
          <c:showVal val="0"/>
          <c:showCatName val="0"/>
          <c:showSerName val="0"/>
          <c:showPercent val="0"/>
          <c:showBubbleSize val="0"/>
        </c:dLbls>
        <c:gapWidth val="150"/>
        <c:axId val="140368896"/>
        <c:axId val="140456704"/>
      </c:barChart>
      <c:lineChart>
        <c:grouping val="standard"/>
        <c:varyColors val="0"/>
        <c:ser>
          <c:idx val="1"/>
          <c:order val="1"/>
          <c:tx>
            <c:v>% OPS summer</c:v>
          </c:tx>
          <c:marker>
            <c:symbol val="none"/>
          </c:marker>
          <c:val>
            <c:numRef>
              <c:f>'24k spill'!$K$77:$K$81</c:f>
              <c:numCache>
                <c:formatCode>0.00%</c:formatCode>
                <c:ptCount val="5"/>
                <c:pt idx="0">
                  <c:v>0.21709950393930552</c:v>
                </c:pt>
                <c:pt idx="1">
                  <c:v>0.11405227395889783</c:v>
                </c:pt>
                <c:pt idx="2">
                  <c:v>0.43361540706156987</c:v>
                </c:pt>
                <c:pt idx="3">
                  <c:v>0.11413564550418942</c:v>
                </c:pt>
                <c:pt idx="4">
                  <c:v>0.12109716953603734</c:v>
                </c:pt>
              </c:numCache>
            </c:numRef>
          </c:val>
          <c:smooth val="0"/>
        </c:ser>
        <c:dLbls>
          <c:showLegendKey val="0"/>
          <c:showVal val="0"/>
          <c:showCatName val="0"/>
          <c:showSerName val="0"/>
          <c:showPercent val="0"/>
          <c:showBubbleSize val="0"/>
        </c:dLbls>
        <c:marker val="1"/>
        <c:smooth val="0"/>
        <c:axId val="140460032"/>
        <c:axId val="140458240"/>
      </c:lineChart>
      <c:catAx>
        <c:axId val="140368896"/>
        <c:scaling>
          <c:orientation val="minMax"/>
        </c:scaling>
        <c:delete val="0"/>
        <c:axPos val="b"/>
        <c:numFmt formatCode="General" sourceLinked="1"/>
        <c:majorTickMark val="out"/>
        <c:minorTickMark val="none"/>
        <c:tickLblPos val="nextTo"/>
        <c:crossAx val="140456704"/>
        <c:crosses val="autoZero"/>
        <c:auto val="1"/>
        <c:lblAlgn val="ctr"/>
        <c:lblOffset val="100"/>
        <c:noMultiLvlLbl val="0"/>
      </c:catAx>
      <c:valAx>
        <c:axId val="140456704"/>
        <c:scaling>
          <c:orientation val="minMax"/>
          <c:max val="1"/>
          <c:min val="0.8"/>
        </c:scaling>
        <c:delete val="0"/>
        <c:axPos val="l"/>
        <c:majorGridlines>
          <c:spPr>
            <a:ln>
              <a:noFill/>
            </a:ln>
          </c:spPr>
        </c:majorGridlines>
        <c:numFmt formatCode="0.00" sourceLinked="1"/>
        <c:majorTickMark val="out"/>
        <c:minorTickMark val="none"/>
        <c:tickLblPos val="nextTo"/>
        <c:crossAx val="140368896"/>
        <c:crosses val="autoZero"/>
        <c:crossBetween val="between"/>
        <c:majorUnit val="5.000000000000001E-2"/>
      </c:valAx>
      <c:valAx>
        <c:axId val="140458240"/>
        <c:scaling>
          <c:orientation val="minMax"/>
          <c:max val="0.5"/>
          <c:min val="0"/>
        </c:scaling>
        <c:delete val="0"/>
        <c:axPos val="r"/>
        <c:numFmt formatCode="0%" sourceLinked="0"/>
        <c:majorTickMark val="out"/>
        <c:minorTickMark val="none"/>
        <c:tickLblPos val="nextTo"/>
        <c:crossAx val="140460032"/>
        <c:crosses val="max"/>
        <c:crossBetween val="between"/>
        <c:majorUnit val="0.1"/>
      </c:valAx>
      <c:catAx>
        <c:axId val="140460032"/>
        <c:scaling>
          <c:orientation val="minMax"/>
        </c:scaling>
        <c:delete val="1"/>
        <c:axPos val="b"/>
        <c:majorTickMark val="out"/>
        <c:minorTickMark val="none"/>
        <c:tickLblPos val="nextTo"/>
        <c:crossAx val="140458240"/>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108858564625123"/>
          <c:y val="0.22941929313611303"/>
          <c:w val="0.84672655580374123"/>
          <c:h val="0.5820227939675936"/>
        </c:manualLayout>
      </c:layout>
      <c:barChart>
        <c:barDir val="col"/>
        <c:grouping val="clustered"/>
        <c:varyColors val="0"/>
        <c:ser>
          <c:idx val="0"/>
          <c:order val="0"/>
          <c:tx>
            <c:strRef>
              <c:f>'[TDA SPW Survival by Bay and Bay group summary 20131126 v1 95CI changed_red to add.xlsx]combined'!$B$17:$B$27</c:f>
              <c:strCache>
                <c:ptCount val="1"/>
                <c:pt idx="0">
                  <c:v>2010, 2011 and 2012 CH1: Bay01 (6.63%) Bay02 (9.10%) Bay03 (9.18%) Bay04 (10.44%) Bay05 (11.53%) Bay06 (11.96%) Bay07 (13.37%) Bay08 (27.79%)   N = 7736</c:v>
                </c:pt>
              </c:strCache>
            </c:strRef>
          </c:tx>
          <c:spPr>
            <a:solidFill>
              <a:schemeClr val="tx2"/>
            </a:solidFill>
            <a:ln>
              <a:solidFill>
                <a:schemeClr val="tx2">
                  <a:lumMod val="50000"/>
                </a:schemeClr>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add.xlsx]combined'!$F$19:$F$26</c:f>
                <c:numCache>
                  <c:formatCode>General</c:formatCode>
                  <c:ptCount val="8"/>
                  <c:pt idx="0">
                    <c:v>1.9599999999999999E-2</c:v>
                  </c:pt>
                  <c:pt idx="1">
                    <c:v>1.9599999999999999E-2</c:v>
                  </c:pt>
                  <c:pt idx="2">
                    <c:v>1.4308E-2</c:v>
                  </c:pt>
                  <c:pt idx="3">
                    <c:v>1.47E-2</c:v>
                  </c:pt>
                  <c:pt idx="4">
                    <c:v>1.4112E-2</c:v>
                  </c:pt>
                  <c:pt idx="5">
                    <c:v>1.4308E-2</c:v>
                  </c:pt>
                  <c:pt idx="6">
                    <c:v>1.3132E-2</c:v>
                  </c:pt>
                  <c:pt idx="7">
                    <c:v>9.0159999999999997E-3</c:v>
                  </c:pt>
                </c:numCache>
              </c:numRef>
            </c:plus>
            <c:minus>
              <c:numRef>
                <c:f>'[TDA SPW Survival by Bay and Bay group summary 20131126 v1 95CI changed_red to add.xlsx]combined'!$F$19:$F$26</c:f>
                <c:numCache>
                  <c:formatCode>General</c:formatCode>
                  <c:ptCount val="8"/>
                  <c:pt idx="0">
                    <c:v>1.9599999999999999E-2</c:v>
                  </c:pt>
                  <c:pt idx="1">
                    <c:v>1.9599999999999999E-2</c:v>
                  </c:pt>
                  <c:pt idx="2">
                    <c:v>1.4308E-2</c:v>
                  </c:pt>
                  <c:pt idx="3">
                    <c:v>1.47E-2</c:v>
                  </c:pt>
                  <c:pt idx="4">
                    <c:v>1.4112E-2</c:v>
                  </c:pt>
                  <c:pt idx="5">
                    <c:v>1.4308E-2</c:v>
                  </c:pt>
                  <c:pt idx="6">
                    <c:v>1.3132E-2</c:v>
                  </c:pt>
                  <c:pt idx="7">
                    <c:v>9.0159999999999997E-3</c:v>
                  </c:pt>
                </c:numCache>
              </c:numRef>
            </c:minus>
            <c:spPr>
              <a:ln>
                <a:solidFill>
                  <a:schemeClr val="accent2"/>
                </a:solidFill>
              </a:ln>
            </c:spPr>
          </c:errBars>
          <c:cat>
            <c:strRef>
              <c:f>'[TDA SPW Survival by Bay and Bay group summary 20131126 v1 95CI changed_red to add.xlsx]combined'!$A$19:$A$26</c:f>
              <c:strCache>
                <c:ptCount val="8"/>
                <c:pt idx="0">
                  <c:v>Bay 01</c:v>
                </c:pt>
                <c:pt idx="1">
                  <c:v>Bay 02</c:v>
                </c:pt>
                <c:pt idx="2">
                  <c:v>Bay 03</c:v>
                </c:pt>
                <c:pt idx="3">
                  <c:v>Bay 04</c:v>
                </c:pt>
                <c:pt idx="4">
                  <c:v>Bay 05</c:v>
                </c:pt>
                <c:pt idx="5">
                  <c:v>Bay 06</c:v>
                </c:pt>
                <c:pt idx="6">
                  <c:v>Bay 07</c:v>
                </c:pt>
                <c:pt idx="7">
                  <c:v>Bay 08</c:v>
                </c:pt>
              </c:strCache>
            </c:strRef>
          </c:cat>
          <c:val>
            <c:numRef>
              <c:f>'[TDA SPW Survival by Bay and Bay group summary 20131126 v1 95CI changed_red to add.xlsx]combined'!$D$19:$D$26</c:f>
              <c:numCache>
                <c:formatCode>0.00</c:formatCode>
                <c:ptCount val="8"/>
                <c:pt idx="0">
                  <c:v>0.94630000000000003</c:v>
                </c:pt>
                <c:pt idx="1">
                  <c:v>0.92510000000000003</c:v>
                </c:pt>
                <c:pt idx="2">
                  <c:v>0.96109999999999995</c:v>
                </c:pt>
                <c:pt idx="3">
                  <c:v>0.9536</c:v>
                </c:pt>
                <c:pt idx="4">
                  <c:v>0.9526</c:v>
                </c:pt>
                <c:pt idx="5">
                  <c:v>0.9486</c:v>
                </c:pt>
                <c:pt idx="6">
                  <c:v>0.95250000000000001</c:v>
                </c:pt>
                <c:pt idx="7">
                  <c:v>0.95350000000000001</c:v>
                </c:pt>
              </c:numCache>
            </c:numRef>
          </c:val>
        </c:ser>
        <c:dLbls>
          <c:showLegendKey val="0"/>
          <c:showVal val="0"/>
          <c:showCatName val="0"/>
          <c:showSerName val="0"/>
          <c:showPercent val="0"/>
          <c:showBubbleSize val="0"/>
        </c:dLbls>
        <c:gapWidth val="150"/>
        <c:axId val="140509952"/>
        <c:axId val="140511488"/>
      </c:barChart>
      <c:scatterChart>
        <c:scatterStyle val="lineMarker"/>
        <c:varyColors val="0"/>
        <c:ser>
          <c:idx val="1"/>
          <c:order val="1"/>
          <c:tx>
            <c:strRef>
              <c:f>'[TDA SPW Survival by Bay and Bay group summary 20131126 v1 95CI changed_red to add.xlsx]combined'!$G$18</c:f>
              <c:strCache>
                <c:ptCount val="1"/>
                <c:pt idx="0">
                  <c:v>count</c:v>
                </c:pt>
              </c:strCache>
            </c:strRef>
          </c:tx>
          <c:spPr>
            <a:ln w="28575">
              <a:noFill/>
            </a:ln>
          </c:spPr>
          <c:marker>
            <c:symbol val="none"/>
          </c:marker>
          <c:dLbls>
            <c:dLbl>
              <c:idx val="0"/>
              <c:layout>
                <c:manualLayout>
                  <c:x val="-3.1473713298371446E-2"/>
                  <c:y val="-0.42883973035237033"/>
                </c:manualLayout>
              </c:layout>
              <c:dLblPos val="r"/>
              <c:showLegendKey val="0"/>
              <c:showVal val="1"/>
              <c:showCatName val="0"/>
              <c:showSerName val="0"/>
              <c:showPercent val="0"/>
              <c:showBubbleSize val="0"/>
            </c:dLbl>
            <c:dLbl>
              <c:idx val="1"/>
              <c:layout>
                <c:manualLayout>
                  <c:x val="-2.8734296758990713E-2"/>
                  <c:y val="-0.38609238955233377"/>
                </c:manualLayout>
              </c:layout>
              <c:dLblPos val="r"/>
              <c:showLegendKey val="0"/>
              <c:showVal val="1"/>
              <c:showCatName val="0"/>
              <c:showSerName val="0"/>
              <c:showPercent val="0"/>
              <c:showBubbleSize val="0"/>
            </c:dLbl>
            <c:dLbl>
              <c:idx val="2"/>
              <c:layout>
                <c:manualLayout>
                  <c:x val="-3.308750694632126E-2"/>
                  <c:y val="-0.38145840168519046"/>
                </c:manualLayout>
              </c:layout>
              <c:dLblPos val="r"/>
              <c:showLegendKey val="0"/>
              <c:showVal val="1"/>
              <c:showCatName val="0"/>
              <c:showSerName val="0"/>
              <c:showPercent val="0"/>
              <c:showBubbleSize val="0"/>
            </c:dLbl>
            <c:dLbl>
              <c:idx val="3"/>
              <c:layout>
                <c:manualLayout>
                  <c:x val="-3.4698749814005607E-2"/>
                  <c:y val="-0.36136134740899106"/>
                </c:manualLayout>
              </c:layout>
              <c:dLblPos val="r"/>
              <c:showLegendKey val="0"/>
              <c:showVal val="1"/>
              <c:showCatName val="0"/>
              <c:showSerName val="0"/>
              <c:showPercent val="0"/>
              <c:showBubbleSize val="0"/>
            </c:dLbl>
            <c:dLbl>
              <c:idx val="4"/>
              <c:layout>
                <c:manualLayout>
                  <c:x val="-3.154489221435057E-2"/>
                  <c:y val="-0.34009918435237463"/>
                </c:manualLayout>
              </c:layout>
              <c:dLblPos val="r"/>
              <c:showLegendKey val="0"/>
              <c:showVal val="1"/>
              <c:showCatName val="0"/>
              <c:showSerName val="0"/>
              <c:showPercent val="0"/>
              <c:showBubbleSize val="0"/>
            </c:dLbl>
            <c:dLbl>
              <c:idx val="5"/>
              <c:layout>
                <c:manualLayout>
                  <c:x val="-3.0070905618093533E-2"/>
                  <c:y val="-0.33054171839964092"/>
                </c:manualLayout>
              </c:layout>
              <c:dLblPos val="r"/>
              <c:showLegendKey val="0"/>
              <c:showVal val="1"/>
              <c:showCatName val="0"/>
              <c:showSerName val="0"/>
              <c:showPercent val="0"/>
              <c:showBubbleSize val="0"/>
            </c:dLbl>
            <c:dLbl>
              <c:idx val="6"/>
              <c:layout>
                <c:manualLayout>
                  <c:x val="-3.617273641026264E-2"/>
                  <c:y val="-0.30674669462927739"/>
                </c:manualLayout>
              </c:layout>
              <c:dLblPos val="r"/>
              <c:showLegendKey val="0"/>
              <c:showVal val="1"/>
              <c:showCatName val="0"/>
              <c:showSerName val="0"/>
              <c:showPercent val="0"/>
              <c:showBubbleSize val="0"/>
            </c:dLbl>
            <c:dLbl>
              <c:idx val="7"/>
              <c:layout>
                <c:manualLayout>
                  <c:x val="-3.3018878810607485E-2"/>
                  <c:y val="-4.5750176374596052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add.xlsx]combined'!$G$19:$G$26</c:f>
              <c:numCache>
                <c:formatCode>General</c:formatCode>
                <c:ptCount val="8"/>
                <c:pt idx="0">
                  <c:v>513</c:v>
                </c:pt>
                <c:pt idx="1">
                  <c:v>704</c:v>
                </c:pt>
                <c:pt idx="2">
                  <c:v>710</c:v>
                </c:pt>
                <c:pt idx="3">
                  <c:v>808</c:v>
                </c:pt>
                <c:pt idx="4">
                  <c:v>892</c:v>
                </c:pt>
                <c:pt idx="5">
                  <c:v>925</c:v>
                </c:pt>
                <c:pt idx="6">
                  <c:v>1034</c:v>
                </c:pt>
                <c:pt idx="7">
                  <c:v>2150</c:v>
                </c:pt>
              </c:numCache>
            </c:numRef>
          </c:yVal>
          <c:smooth val="0"/>
        </c:ser>
        <c:dLbls>
          <c:showLegendKey val="0"/>
          <c:showVal val="0"/>
          <c:showCatName val="0"/>
          <c:showSerName val="0"/>
          <c:showPercent val="0"/>
          <c:showBubbleSize val="0"/>
        </c:dLbls>
        <c:axId val="140527104"/>
        <c:axId val="140525568"/>
      </c:scatterChart>
      <c:catAx>
        <c:axId val="140509952"/>
        <c:scaling>
          <c:orientation val="minMax"/>
        </c:scaling>
        <c:delete val="0"/>
        <c:axPos val="b"/>
        <c:majorTickMark val="out"/>
        <c:minorTickMark val="none"/>
        <c:tickLblPos val="nextTo"/>
        <c:crossAx val="140511488"/>
        <c:crosses val="autoZero"/>
        <c:auto val="1"/>
        <c:lblAlgn val="ctr"/>
        <c:lblOffset val="100"/>
        <c:noMultiLvlLbl val="0"/>
      </c:catAx>
      <c:valAx>
        <c:axId val="140511488"/>
        <c:scaling>
          <c:orientation val="minMax"/>
          <c:max val="1"/>
          <c:min val="0.8"/>
        </c:scaling>
        <c:delete val="0"/>
        <c:axPos val="l"/>
        <c:majorGridlines>
          <c:spPr>
            <a:ln>
              <a:noFill/>
            </a:ln>
          </c:spPr>
        </c:majorGridlines>
        <c:numFmt formatCode="0.00" sourceLinked="1"/>
        <c:majorTickMark val="out"/>
        <c:minorTickMark val="none"/>
        <c:tickLblPos val="nextTo"/>
        <c:crossAx val="140509952"/>
        <c:crosses val="autoZero"/>
        <c:crossBetween val="between"/>
        <c:majorUnit val="5.000000000000001E-2"/>
      </c:valAx>
      <c:valAx>
        <c:axId val="140525568"/>
        <c:scaling>
          <c:orientation val="minMax"/>
        </c:scaling>
        <c:delete val="0"/>
        <c:axPos val="r"/>
        <c:numFmt formatCode="General" sourceLinked="1"/>
        <c:majorTickMark val="none"/>
        <c:minorTickMark val="none"/>
        <c:tickLblPos val="none"/>
        <c:spPr>
          <a:ln>
            <a:noFill/>
          </a:ln>
        </c:spPr>
        <c:crossAx val="140527104"/>
        <c:crosses val="max"/>
        <c:crossBetween val="midCat"/>
      </c:valAx>
      <c:valAx>
        <c:axId val="140527104"/>
        <c:scaling>
          <c:orientation val="minMax"/>
        </c:scaling>
        <c:delete val="1"/>
        <c:axPos val="b"/>
        <c:majorTickMark val="out"/>
        <c:minorTickMark val="none"/>
        <c:tickLblPos val="nextTo"/>
        <c:crossAx val="140525568"/>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136634499493164"/>
          <c:y val="0.21539931946401777"/>
          <c:w val="0.80878446973048235"/>
          <c:h val="0.59604270340547383"/>
        </c:manualLayout>
      </c:layout>
      <c:barChart>
        <c:barDir val="col"/>
        <c:grouping val="clustered"/>
        <c:varyColors val="0"/>
        <c:ser>
          <c:idx val="0"/>
          <c:order val="0"/>
          <c:tx>
            <c:strRef>
              <c:f>'[TDA SPW Survival by Bay and Bay group summary 20131126 v1 95CI changed_red to add.xlsx]combined'!$M$17:$M$27</c:f>
              <c:strCache>
                <c:ptCount val="1"/>
                <c:pt idx="0">
                  <c:v>2010, 2011 and 2012 STH: Bay01 (6.92%) Bay02 (8.67%) Bay03 (8.52%) Bay04 (9.38%) Bay05 (8.90%) Bay06 (11.68%) Bay07 (13.27%) Bay08 (32.66%)   N = 8390</c:v>
                </c:pt>
              </c:strCache>
            </c:strRef>
          </c:tx>
          <c:spPr>
            <a:solidFill>
              <a:schemeClr val="tx1"/>
            </a:solidFill>
            <a:ln>
              <a:solidFill>
                <a:srgbClr val="000000"/>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add.xlsx]combined'!$Q$19:$Q$26</c:f>
                <c:numCache>
                  <c:formatCode>General</c:formatCode>
                  <c:ptCount val="8"/>
                  <c:pt idx="0">
                    <c:v>1.6463999999999999E-2</c:v>
                  </c:pt>
                  <c:pt idx="1">
                    <c:v>1.4896E-2</c:v>
                  </c:pt>
                  <c:pt idx="2">
                    <c:v>1.3524E-2</c:v>
                  </c:pt>
                  <c:pt idx="3">
                    <c:v>1.0192E-2</c:v>
                  </c:pt>
                  <c:pt idx="4">
                    <c:v>1.4504E-2</c:v>
                  </c:pt>
                  <c:pt idx="5">
                    <c:v>1.1564E-2</c:v>
                  </c:pt>
                  <c:pt idx="6">
                    <c:v>1.2152E-2</c:v>
                  </c:pt>
                  <c:pt idx="7">
                    <c:v>7.4479999999999998E-3</c:v>
                  </c:pt>
                </c:numCache>
              </c:numRef>
            </c:plus>
            <c:minus>
              <c:numRef>
                <c:f>'[TDA SPW Survival by Bay and Bay group summary 20131126 v1 95CI changed_red to add.xlsx]combined'!$Q$19:$Q$26</c:f>
                <c:numCache>
                  <c:formatCode>General</c:formatCode>
                  <c:ptCount val="8"/>
                  <c:pt idx="0">
                    <c:v>1.6463999999999999E-2</c:v>
                  </c:pt>
                  <c:pt idx="1">
                    <c:v>1.4896E-2</c:v>
                  </c:pt>
                  <c:pt idx="2">
                    <c:v>1.3524E-2</c:v>
                  </c:pt>
                  <c:pt idx="3">
                    <c:v>1.0192E-2</c:v>
                  </c:pt>
                  <c:pt idx="4">
                    <c:v>1.4504E-2</c:v>
                  </c:pt>
                  <c:pt idx="5">
                    <c:v>1.1564E-2</c:v>
                  </c:pt>
                  <c:pt idx="6">
                    <c:v>1.2152E-2</c:v>
                  </c:pt>
                  <c:pt idx="7">
                    <c:v>7.4479999999999998E-3</c:v>
                  </c:pt>
                </c:numCache>
              </c:numRef>
            </c:minus>
            <c:spPr>
              <a:ln>
                <a:solidFill>
                  <a:schemeClr val="tx2">
                    <a:lumMod val="50000"/>
                  </a:schemeClr>
                </a:solidFill>
              </a:ln>
            </c:spPr>
          </c:errBars>
          <c:cat>
            <c:strRef>
              <c:f>'[TDA SPW Survival by Bay and Bay group summary 20131126 v1 95CI changed_red to add.xlsx]combined'!$A$19:$A$26</c:f>
              <c:strCache>
                <c:ptCount val="8"/>
                <c:pt idx="0">
                  <c:v>Bay 01</c:v>
                </c:pt>
                <c:pt idx="1">
                  <c:v>Bay 02</c:v>
                </c:pt>
                <c:pt idx="2">
                  <c:v>Bay 03</c:v>
                </c:pt>
                <c:pt idx="3">
                  <c:v>Bay 04</c:v>
                </c:pt>
                <c:pt idx="4">
                  <c:v>Bay 05</c:v>
                </c:pt>
                <c:pt idx="5">
                  <c:v>Bay 06</c:v>
                </c:pt>
                <c:pt idx="6">
                  <c:v>Bay 07</c:v>
                </c:pt>
                <c:pt idx="7">
                  <c:v>Bay 08</c:v>
                </c:pt>
              </c:strCache>
            </c:strRef>
          </c:cat>
          <c:val>
            <c:numRef>
              <c:f>'[TDA SPW Survival by Bay and Bay group summary 20131126 v1 95CI changed_red to add.xlsx]combined'!$O$19:$O$26</c:f>
              <c:numCache>
                <c:formatCode>0.00</c:formatCode>
                <c:ptCount val="8"/>
                <c:pt idx="0">
                  <c:v>0.95779999999999998</c:v>
                </c:pt>
                <c:pt idx="1">
                  <c:v>0.95679999999999998</c:v>
                </c:pt>
                <c:pt idx="2">
                  <c:v>0.96560000000000001</c:v>
                </c:pt>
                <c:pt idx="3">
                  <c:v>0.97899999999999998</c:v>
                </c:pt>
                <c:pt idx="4">
                  <c:v>0.95779999999999998</c:v>
                </c:pt>
                <c:pt idx="5">
                  <c:v>0.96609999999999996</c:v>
                </c:pt>
                <c:pt idx="6">
                  <c:v>0.95650000000000002</c:v>
                </c:pt>
                <c:pt idx="7">
                  <c:v>0.96030000000000004</c:v>
                </c:pt>
              </c:numCache>
            </c:numRef>
          </c:val>
        </c:ser>
        <c:dLbls>
          <c:showLegendKey val="0"/>
          <c:showVal val="0"/>
          <c:showCatName val="0"/>
          <c:showSerName val="0"/>
          <c:showPercent val="0"/>
          <c:showBubbleSize val="0"/>
        </c:dLbls>
        <c:gapWidth val="150"/>
        <c:axId val="140570624"/>
        <c:axId val="140572160"/>
      </c:barChart>
      <c:scatterChart>
        <c:scatterStyle val="lineMarker"/>
        <c:varyColors val="0"/>
        <c:ser>
          <c:idx val="1"/>
          <c:order val="1"/>
          <c:tx>
            <c:strRef>
              <c:f>'[TDA SPW Survival by Bay and Bay group summary 20131126 v1 95CI changed_red to add.xlsx]combined'!$G$18</c:f>
              <c:strCache>
                <c:ptCount val="1"/>
                <c:pt idx="0">
                  <c:v>count</c:v>
                </c:pt>
              </c:strCache>
            </c:strRef>
          </c:tx>
          <c:spPr>
            <a:ln w="28575">
              <a:noFill/>
            </a:ln>
          </c:spPr>
          <c:marker>
            <c:symbol val="none"/>
          </c:marker>
          <c:dLbls>
            <c:dLbl>
              <c:idx val="0"/>
              <c:layout>
                <c:manualLayout>
                  <c:x val="-3.7484904037083988E-2"/>
                  <c:y val="-0.47627935111927178"/>
                </c:manualLayout>
              </c:layout>
              <c:dLblPos val="r"/>
              <c:showLegendKey val="0"/>
              <c:showVal val="1"/>
              <c:showCatName val="0"/>
              <c:showSerName val="0"/>
              <c:showPercent val="0"/>
              <c:showBubbleSize val="0"/>
            </c:dLbl>
            <c:dLbl>
              <c:idx val="1"/>
              <c:layout>
                <c:manualLayout>
                  <c:x val="-3.6082345135351579E-2"/>
                  <c:y val="-0.44728802447694432"/>
                </c:manualLayout>
              </c:layout>
              <c:dLblPos val="r"/>
              <c:showLegendKey val="0"/>
              <c:showVal val="1"/>
              <c:showCatName val="0"/>
              <c:showSerName val="0"/>
              <c:showPercent val="0"/>
              <c:showBubbleSize val="0"/>
            </c:dLbl>
            <c:dLbl>
              <c:idx val="2"/>
              <c:layout>
                <c:manualLayout>
                  <c:x val="-3.493230151658995E-2"/>
                  <c:y val="-0.4484331883767001"/>
                </c:manualLayout>
              </c:layout>
              <c:dLblPos val="r"/>
              <c:showLegendKey val="0"/>
              <c:showVal val="1"/>
              <c:showCatName val="0"/>
              <c:showSerName val="0"/>
              <c:showPercent val="0"/>
              <c:showBubbleSize val="0"/>
            </c:dLbl>
            <c:dLbl>
              <c:idx val="3"/>
              <c:layout>
                <c:manualLayout>
                  <c:x val="-2.822659358851776E-2"/>
                  <c:y val="-0.47386069998914937"/>
                </c:manualLayout>
              </c:layout>
              <c:dLblPos val="r"/>
              <c:showLegendKey val="0"/>
              <c:showVal val="1"/>
              <c:showCatName val="0"/>
              <c:showSerName val="0"/>
              <c:showPercent val="0"/>
              <c:showBubbleSize val="0"/>
            </c:dLbl>
            <c:dLbl>
              <c:idx val="4"/>
              <c:layout>
                <c:manualLayout>
                  <c:x val="-3.493230151658995E-2"/>
                  <c:y val="-0.44283309325500086"/>
                </c:manualLayout>
              </c:layout>
              <c:dLblPos val="r"/>
              <c:showLegendKey val="0"/>
              <c:showVal val="1"/>
              <c:showCatName val="0"/>
              <c:showSerName val="0"/>
              <c:showPercent val="0"/>
              <c:showBubbleSize val="0"/>
            </c:dLbl>
            <c:dLbl>
              <c:idx val="5"/>
              <c:layout>
                <c:manualLayout>
                  <c:x val="-3.0765635305595437E-2"/>
                  <c:y val="-0.39614126871815064"/>
                </c:manualLayout>
              </c:layout>
              <c:dLblPos val="r"/>
              <c:showLegendKey val="0"/>
              <c:showVal val="1"/>
              <c:showCatName val="0"/>
              <c:showSerName val="0"/>
              <c:showPercent val="0"/>
              <c:showBubbleSize val="0"/>
            </c:dLbl>
            <c:dLbl>
              <c:idx val="6"/>
              <c:layout>
                <c:manualLayout>
                  <c:x val="-3.9099077088902229E-2"/>
                  <c:y val="-0.36904230511584513"/>
                </c:manualLayout>
              </c:layout>
              <c:dLblPos val="r"/>
              <c:showLegendKey val="0"/>
              <c:showVal val="1"/>
              <c:showCatName val="0"/>
              <c:showSerName val="0"/>
              <c:showPercent val="0"/>
              <c:showBubbleSize val="0"/>
            </c:dLbl>
            <c:dLbl>
              <c:idx val="7"/>
              <c:layout>
                <c:manualLayout>
                  <c:x val="-4.3504369695497626E-2"/>
                  <c:y val="-4.6571622936024806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add.xlsx]combined'!$R$19:$R$26</c:f>
              <c:numCache>
                <c:formatCode>General</c:formatCode>
                <c:ptCount val="8"/>
                <c:pt idx="0">
                  <c:v>581</c:v>
                </c:pt>
                <c:pt idx="1">
                  <c:v>727</c:v>
                </c:pt>
                <c:pt idx="2">
                  <c:v>715</c:v>
                </c:pt>
                <c:pt idx="3">
                  <c:v>787</c:v>
                </c:pt>
                <c:pt idx="4">
                  <c:v>747</c:v>
                </c:pt>
                <c:pt idx="5">
                  <c:v>980</c:v>
                </c:pt>
                <c:pt idx="6">
                  <c:v>1113</c:v>
                </c:pt>
                <c:pt idx="7">
                  <c:v>2740</c:v>
                </c:pt>
              </c:numCache>
            </c:numRef>
          </c:yVal>
          <c:smooth val="0"/>
        </c:ser>
        <c:dLbls>
          <c:showLegendKey val="0"/>
          <c:showVal val="0"/>
          <c:showCatName val="0"/>
          <c:showSerName val="0"/>
          <c:showPercent val="0"/>
          <c:showBubbleSize val="0"/>
        </c:dLbls>
        <c:axId val="140911360"/>
        <c:axId val="140573696"/>
      </c:scatterChart>
      <c:catAx>
        <c:axId val="140570624"/>
        <c:scaling>
          <c:orientation val="minMax"/>
        </c:scaling>
        <c:delete val="0"/>
        <c:axPos val="b"/>
        <c:majorTickMark val="out"/>
        <c:minorTickMark val="none"/>
        <c:tickLblPos val="nextTo"/>
        <c:crossAx val="140572160"/>
        <c:crosses val="autoZero"/>
        <c:auto val="1"/>
        <c:lblAlgn val="ctr"/>
        <c:lblOffset val="100"/>
        <c:noMultiLvlLbl val="0"/>
      </c:catAx>
      <c:valAx>
        <c:axId val="140572160"/>
        <c:scaling>
          <c:orientation val="minMax"/>
          <c:max val="1"/>
          <c:min val="0.8"/>
        </c:scaling>
        <c:delete val="0"/>
        <c:axPos val="l"/>
        <c:majorGridlines>
          <c:spPr>
            <a:ln>
              <a:noFill/>
            </a:ln>
          </c:spPr>
        </c:majorGridlines>
        <c:numFmt formatCode="0.00" sourceLinked="1"/>
        <c:majorTickMark val="out"/>
        <c:minorTickMark val="none"/>
        <c:tickLblPos val="nextTo"/>
        <c:crossAx val="140570624"/>
        <c:crosses val="autoZero"/>
        <c:crossBetween val="between"/>
      </c:valAx>
      <c:valAx>
        <c:axId val="140573696"/>
        <c:scaling>
          <c:orientation val="minMax"/>
        </c:scaling>
        <c:delete val="0"/>
        <c:axPos val="r"/>
        <c:numFmt formatCode="General" sourceLinked="1"/>
        <c:majorTickMark val="none"/>
        <c:minorTickMark val="none"/>
        <c:tickLblPos val="none"/>
        <c:spPr>
          <a:ln>
            <a:noFill/>
          </a:ln>
        </c:spPr>
        <c:crossAx val="140911360"/>
        <c:crosses val="max"/>
        <c:crossBetween val="midCat"/>
      </c:valAx>
      <c:valAx>
        <c:axId val="140911360"/>
        <c:scaling>
          <c:orientation val="minMax"/>
        </c:scaling>
        <c:delete val="1"/>
        <c:axPos val="b"/>
        <c:majorTickMark val="out"/>
        <c:minorTickMark val="none"/>
        <c:tickLblPos val="nextTo"/>
        <c:crossAx val="140573696"/>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65955687519967"/>
          <c:y val="0.15762913063055162"/>
          <c:w val="0.88340443124800327"/>
          <c:h val="0.70608726896115281"/>
        </c:manualLayout>
      </c:layout>
      <c:barChart>
        <c:barDir val="col"/>
        <c:grouping val="clustered"/>
        <c:varyColors val="0"/>
        <c:ser>
          <c:idx val="0"/>
          <c:order val="0"/>
          <c:tx>
            <c:strRef>
              <c:f>Sheet1!$B$5</c:f>
              <c:strCache>
                <c:ptCount val="1"/>
                <c:pt idx="0">
                  <c:v>CH1</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0.66838237984979931"/>
                  <c:y val="-9.076227956813189E-2"/>
                </c:manualLayout>
              </c:layout>
              <c:tx>
                <c:rich>
                  <a:bodyPr/>
                  <a:lstStyle/>
                  <a:p>
                    <a:r>
                      <a:rPr lang="en-US" dirty="0"/>
                      <a:t>493</a:t>
                    </a:r>
                  </a:p>
                </c:rich>
              </c:tx>
              <c:showLegendKey val="0"/>
              <c:showVal val="1"/>
              <c:showCatName val="0"/>
              <c:showSerName val="0"/>
              <c:showPercent val="0"/>
              <c:showBubbleSize val="0"/>
            </c:dLbl>
            <c:dLbl>
              <c:idx val="1"/>
              <c:layout>
                <c:manualLayout>
                  <c:x val="0.22526549210867547"/>
                  <c:y val="-8.9751936382815464E-2"/>
                </c:manualLayout>
              </c:layout>
              <c:tx>
                <c:rich>
                  <a:bodyPr/>
                  <a:lstStyle/>
                  <a:p>
                    <a:r>
                      <a:rPr lang="en-US"/>
                      <a:t>332</a:t>
                    </a:r>
                  </a:p>
                </c:rich>
              </c:tx>
              <c:showLegendKey val="0"/>
              <c:showVal val="1"/>
              <c:showCatName val="0"/>
              <c:showSerName val="0"/>
              <c:showPercent val="0"/>
              <c:showBubbleSize val="0"/>
            </c:dLbl>
            <c:dLbl>
              <c:idx val="2"/>
              <c:layout>
                <c:manualLayout>
                  <c:x val="-0.43333333333333335"/>
                  <c:y val="-7.5469943419702298E-2"/>
                </c:manualLayout>
              </c:layout>
              <c:tx>
                <c:rich>
                  <a:bodyPr/>
                  <a:lstStyle/>
                  <a:p>
                    <a:r>
                      <a:rPr lang="en-US"/>
                      <a:t>1603</a:t>
                    </a:r>
                  </a:p>
                </c:rich>
              </c:tx>
              <c:showLegendKey val="0"/>
              <c:showVal val="1"/>
              <c:showCatName val="0"/>
              <c:showSerName val="0"/>
              <c:showPercent val="0"/>
              <c:showBubbleSize val="0"/>
            </c:dLbl>
            <c:dLbl>
              <c:idx val="3"/>
              <c:layout>
                <c:manualLayout>
                  <c:x val="-0.43611111111111117"/>
                  <c:y val="-8.2279559345739217E-2"/>
                </c:manualLayout>
              </c:layout>
              <c:tx>
                <c:rich>
                  <a:bodyPr/>
                  <a:lstStyle/>
                  <a:p>
                    <a:r>
                      <a:rPr lang="en-US"/>
                      <a:t>1935</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Sheet1!$E$7:$E$10</c:f>
                <c:numCache>
                  <c:formatCode>General</c:formatCode>
                  <c:ptCount val="4"/>
                  <c:pt idx="0">
                    <c:v>1.2348E-2</c:v>
                  </c:pt>
                  <c:pt idx="1">
                    <c:v>1.1368E-2</c:v>
                  </c:pt>
                  <c:pt idx="2">
                    <c:v>2.8811999999999997E-2</c:v>
                  </c:pt>
                  <c:pt idx="3">
                    <c:v>1.6660000000000001E-2</c:v>
                  </c:pt>
                </c:numCache>
              </c:numRef>
            </c:plus>
            <c:minus>
              <c:numRef>
                <c:f>Sheet1!$E$7:$E$10</c:f>
                <c:numCache>
                  <c:formatCode>General</c:formatCode>
                  <c:ptCount val="4"/>
                  <c:pt idx="0">
                    <c:v>1.2348E-2</c:v>
                  </c:pt>
                  <c:pt idx="1">
                    <c:v>1.1368E-2</c:v>
                  </c:pt>
                  <c:pt idx="2">
                    <c:v>2.8811999999999997E-2</c:v>
                  </c:pt>
                  <c:pt idx="3">
                    <c:v>1.6660000000000001E-2</c:v>
                  </c:pt>
                </c:numCache>
              </c:numRef>
            </c:minus>
            <c:spPr>
              <a:ln>
                <a:solidFill>
                  <a:srgbClr val="000000"/>
                </a:solidFill>
              </a:ln>
            </c:spPr>
          </c:errBars>
          <c:cat>
            <c:strRef>
              <c:f>Sheet1!$A$7:$A$10</c:f>
              <c:strCache>
                <c:ptCount val="4"/>
                <c:pt idx="0">
                  <c:v>LL to UL</c:v>
                </c:pt>
                <c:pt idx="1">
                  <c:v>LL to BOP</c:v>
                </c:pt>
                <c:pt idx="2">
                  <c:v>UL to BOP</c:v>
                </c:pt>
                <c:pt idx="3">
                  <c:v>ABOP</c:v>
                </c:pt>
              </c:strCache>
            </c:strRef>
          </c:cat>
          <c:val>
            <c:numRef>
              <c:f>Sheet1!$C$7:$C$10</c:f>
              <c:numCache>
                <c:formatCode>0.0000</c:formatCode>
                <c:ptCount val="4"/>
                <c:pt idx="0">
                  <c:v>0.96440000000000003</c:v>
                </c:pt>
                <c:pt idx="1">
                  <c:v>0.96479999999999999</c:v>
                </c:pt>
                <c:pt idx="2">
                  <c:v>0.96719999999999995</c:v>
                </c:pt>
                <c:pt idx="3">
                  <c:v>0.96399999999999997</c:v>
                </c:pt>
              </c:numCache>
            </c:numRef>
          </c:val>
        </c:ser>
        <c:dLbls>
          <c:showLegendKey val="0"/>
          <c:showVal val="0"/>
          <c:showCatName val="0"/>
          <c:showSerName val="0"/>
          <c:showPercent val="0"/>
          <c:showBubbleSize val="0"/>
        </c:dLbls>
        <c:gapWidth val="150"/>
        <c:axId val="35351552"/>
        <c:axId val="35365632"/>
      </c:barChart>
      <c:catAx>
        <c:axId val="35351552"/>
        <c:scaling>
          <c:orientation val="minMax"/>
        </c:scaling>
        <c:delete val="0"/>
        <c:axPos val="b"/>
        <c:majorTickMark val="out"/>
        <c:minorTickMark val="none"/>
        <c:tickLblPos val="nextTo"/>
        <c:crossAx val="35365632"/>
        <c:crosses val="autoZero"/>
        <c:auto val="1"/>
        <c:lblAlgn val="ctr"/>
        <c:lblOffset val="100"/>
        <c:noMultiLvlLbl val="0"/>
      </c:catAx>
      <c:valAx>
        <c:axId val="35365632"/>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35351552"/>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9219160104987"/>
          <c:y val="0.13864084651258873"/>
          <c:w val="0.81989555993000873"/>
          <c:h val="0.71365154157170374"/>
        </c:manualLayout>
      </c:layout>
      <c:barChart>
        <c:barDir val="col"/>
        <c:grouping val="clustered"/>
        <c:varyColors val="0"/>
        <c:ser>
          <c:idx val="0"/>
          <c:order val="0"/>
          <c:tx>
            <c:strRef>
              <c:f>'[TDA SPW Survival by Bay and Bay group summary 20131126 v1 95CI changed_red to add.xlsx]combined'!$X$17:$X$27</c:f>
              <c:strCache>
                <c:ptCount val="1"/>
                <c:pt idx="0">
                  <c:v>2010 and 2012 CH0: Bay01 (6.07%) Bay02 (9.67%) Bay03 (11.09%) Bay04 (11.64%) Bay05 (12.32%) Bay06 (13.33%) Bay07 (12.78%) Bay08 (23.09%)   N = 6760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errBars>
            <c:errBarType val="both"/>
            <c:errValType val="cust"/>
            <c:noEndCap val="0"/>
            <c:plus>
              <c:numRef>
                <c:f>'[TDA SPW Survival by Bay and Bay group summary 20131126 v1 95CI changed_red to add.xlsx]combined'!$AE$19:$AE$26</c:f>
                <c:numCache>
                  <c:formatCode>General</c:formatCode>
                  <c:ptCount val="8"/>
                  <c:pt idx="0">
                    <c:v>2.4108000000000001E-2</c:v>
                  </c:pt>
                  <c:pt idx="1">
                    <c:v>1.6463999999999999E-2</c:v>
                  </c:pt>
                  <c:pt idx="2">
                    <c:v>1.5484000000000001E-2</c:v>
                  </c:pt>
                  <c:pt idx="3">
                    <c:v>1.5288E-2</c:v>
                  </c:pt>
                  <c:pt idx="4">
                    <c:v>1.5288E-2</c:v>
                  </c:pt>
                  <c:pt idx="5">
                    <c:v>1.5092E-2</c:v>
                  </c:pt>
                  <c:pt idx="6">
                    <c:v>1.5092E-2</c:v>
                  </c:pt>
                  <c:pt idx="7">
                    <c:v>1.2152E-2</c:v>
                  </c:pt>
                </c:numCache>
              </c:numRef>
            </c:plus>
            <c:minus>
              <c:numRef>
                <c:f>'[TDA SPW Survival by Bay and Bay group summary 20131126 v1 95CI changed_red to add.xlsx]combined'!$AE$19:$AE$26</c:f>
                <c:numCache>
                  <c:formatCode>General</c:formatCode>
                  <c:ptCount val="8"/>
                  <c:pt idx="0">
                    <c:v>2.4108000000000001E-2</c:v>
                  </c:pt>
                  <c:pt idx="1">
                    <c:v>1.6463999999999999E-2</c:v>
                  </c:pt>
                  <c:pt idx="2">
                    <c:v>1.5484000000000001E-2</c:v>
                  </c:pt>
                  <c:pt idx="3">
                    <c:v>1.5288E-2</c:v>
                  </c:pt>
                  <c:pt idx="4">
                    <c:v>1.5288E-2</c:v>
                  </c:pt>
                  <c:pt idx="5">
                    <c:v>1.5092E-2</c:v>
                  </c:pt>
                  <c:pt idx="6">
                    <c:v>1.5092E-2</c:v>
                  </c:pt>
                  <c:pt idx="7">
                    <c:v>1.2152E-2</c:v>
                  </c:pt>
                </c:numCache>
              </c:numRef>
            </c:minus>
            <c:spPr>
              <a:ln>
                <a:solidFill>
                  <a:schemeClr val="accent2"/>
                </a:solidFill>
              </a:ln>
            </c:spPr>
          </c:errBars>
          <c:cat>
            <c:strRef>
              <c:f>'[TDA SPW Survival by Bay and Bay group summary 20131126 v1 95CI changed_red to add.xlsx]combined'!$A$19:$A$26</c:f>
              <c:strCache>
                <c:ptCount val="8"/>
                <c:pt idx="0">
                  <c:v>Bay 01</c:v>
                </c:pt>
                <c:pt idx="1">
                  <c:v>Bay 02</c:v>
                </c:pt>
                <c:pt idx="2">
                  <c:v>Bay 03</c:v>
                </c:pt>
                <c:pt idx="3">
                  <c:v>Bay 04</c:v>
                </c:pt>
                <c:pt idx="4">
                  <c:v>Bay 05</c:v>
                </c:pt>
                <c:pt idx="5">
                  <c:v>Bay 06</c:v>
                </c:pt>
                <c:pt idx="6">
                  <c:v>Bay 07</c:v>
                </c:pt>
                <c:pt idx="7">
                  <c:v>Bay 08</c:v>
                </c:pt>
              </c:strCache>
            </c:strRef>
          </c:cat>
          <c:val>
            <c:numRef>
              <c:f>'[TDA SPW Survival by Bay and Bay group summary 20131126 v1 95CI changed_red to add.xlsx]combined'!$AC$19:$AC$26</c:f>
              <c:numCache>
                <c:formatCode>0.00</c:formatCode>
                <c:ptCount val="8"/>
                <c:pt idx="0">
                  <c:v>0.93520000000000003</c:v>
                </c:pt>
                <c:pt idx="1">
                  <c:v>0.95189999999999997</c:v>
                </c:pt>
                <c:pt idx="2">
                  <c:v>0.95199999999999996</c:v>
                </c:pt>
                <c:pt idx="3">
                  <c:v>0.9516</c:v>
                </c:pt>
                <c:pt idx="4">
                  <c:v>0.94650000000000001</c:v>
                </c:pt>
                <c:pt idx="5">
                  <c:v>0.94410000000000005</c:v>
                </c:pt>
                <c:pt idx="6">
                  <c:v>0.94640000000000002</c:v>
                </c:pt>
                <c:pt idx="7">
                  <c:v>0.9365</c:v>
                </c:pt>
              </c:numCache>
            </c:numRef>
          </c:val>
        </c:ser>
        <c:dLbls>
          <c:showLegendKey val="0"/>
          <c:showVal val="0"/>
          <c:showCatName val="0"/>
          <c:showSerName val="0"/>
          <c:showPercent val="0"/>
          <c:showBubbleSize val="0"/>
        </c:dLbls>
        <c:gapWidth val="150"/>
        <c:axId val="140945280"/>
        <c:axId val="140946816"/>
      </c:barChart>
      <c:scatterChart>
        <c:scatterStyle val="lineMarker"/>
        <c:varyColors val="0"/>
        <c:ser>
          <c:idx val="1"/>
          <c:order val="1"/>
          <c:tx>
            <c:strRef>
              <c:f>'[TDA SPW Survival by Bay and Bay group summary 20131126 v1 95CI changed_red to add.xlsx]combined'!$G$18</c:f>
              <c:strCache>
                <c:ptCount val="1"/>
                <c:pt idx="0">
                  <c:v>count</c:v>
                </c:pt>
              </c:strCache>
            </c:strRef>
          </c:tx>
          <c:spPr>
            <a:ln w="28575">
              <a:noFill/>
            </a:ln>
          </c:spPr>
          <c:marker>
            <c:symbol val="none"/>
          </c:marker>
          <c:dLbls>
            <c:dLbl>
              <c:idx val="0"/>
              <c:layout>
                <c:manualLayout>
                  <c:x val="-3.0540463692038496E-2"/>
                  <c:y val="-0.50600120585227915"/>
                </c:manualLayout>
              </c:layout>
              <c:dLblPos val="r"/>
              <c:showLegendKey val="0"/>
              <c:showVal val="1"/>
              <c:showCatName val="0"/>
              <c:showSerName val="0"/>
              <c:showPercent val="0"/>
              <c:showBubbleSize val="0"/>
            </c:dLbl>
            <c:dLbl>
              <c:idx val="1"/>
              <c:layout>
                <c:manualLayout>
                  <c:x val="-3.3304571303587049E-2"/>
                  <c:y val="-0.42226559414672016"/>
                </c:manualLayout>
              </c:layout>
              <c:dLblPos val="r"/>
              <c:showLegendKey val="0"/>
              <c:showVal val="1"/>
              <c:showCatName val="0"/>
              <c:showSerName val="0"/>
              <c:showPercent val="0"/>
              <c:showBubbleSize val="0"/>
            </c:dLbl>
            <c:dLbl>
              <c:idx val="2"/>
              <c:layout>
                <c:manualLayout>
                  <c:x val="-3.4932305336832899E-2"/>
                  <c:y val="-0.38902388509593028"/>
                </c:manualLayout>
              </c:layout>
              <c:dLblPos val="r"/>
              <c:showLegendKey val="0"/>
              <c:showVal val="1"/>
              <c:showCatName val="0"/>
              <c:showSerName val="0"/>
              <c:showPercent val="0"/>
              <c:showBubbleSize val="0"/>
            </c:dLbl>
            <c:dLbl>
              <c:idx val="3"/>
              <c:layout>
                <c:manualLayout>
                  <c:x val="-3.8648403324584427E-2"/>
                  <c:y val="-0.37511619819865538"/>
                </c:manualLayout>
              </c:layout>
              <c:dLblPos val="r"/>
              <c:showLegendKey val="0"/>
              <c:showVal val="1"/>
              <c:showCatName val="0"/>
              <c:showSerName val="0"/>
              <c:showPercent val="0"/>
              <c:showBubbleSize val="0"/>
            </c:dLbl>
            <c:dLbl>
              <c:idx val="4"/>
              <c:layout>
                <c:manualLayout>
                  <c:x val="-4.0487860892388448E-2"/>
                  <c:y val="-0.35784256086712718"/>
                </c:manualLayout>
              </c:layout>
              <c:dLblPos val="r"/>
              <c:showLegendKey val="0"/>
              <c:showVal val="1"/>
              <c:showCatName val="0"/>
              <c:showSerName val="0"/>
              <c:showPercent val="0"/>
              <c:showBubbleSize val="0"/>
            </c:dLbl>
            <c:dLbl>
              <c:idx val="5"/>
              <c:layout>
                <c:manualLayout>
                  <c:x val="-4.4309711286089237E-2"/>
                  <c:y val="-0.33122982279260949"/>
                </c:manualLayout>
              </c:layout>
              <c:dLblPos val="r"/>
              <c:showLegendKey val="0"/>
              <c:showVal val="1"/>
              <c:showCatName val="0"/>
              <c:showSerName val="0"/>
              <c:showPercent val="0"/>
              <c:showBubbleSize val="0"/>
            </c:dLbl>
            <c:dLbl>
              <c:idx val="6"/>
              <c:layout>
                <c:manualLayout>
                  <c:x val="-4.6043416447944005E-2"/>
                  <c:y val="-0.34594665300939487"/>
                </c:manualLayout>
              </c:layout>
              <c:dLblPos val="r"/>
              <c:showLegendKey val="0"/>
              <c:showVal val="1"/>
              <c:showCatName val="0"/>
              <c:showSerName val="0"/>
              <c:showPercent val="0"/>
              <c:showBubbleSize val="0"/>
            </c:dLbl>
            <c:dLbl>
              <c:idx val="7"/>
              <c:layout>
                <c:manualLayout>
                  <c:x val="-3.8303477690288613E-2"/>
                  <c:y val="-8.8801334943519009E-2"/>
                </c:manualLayout>
              </c:layout>
              <c:dLblPos val="r"/>
              <c:showLegendKey val="0"/>
              <c:showVal val="1"/>
              <c:showCatName val="0"/>
              <c:showSerName val="0"/>
              <c:showPercent val="0"/>
              <c:showBubbleSize val="0"/>
            </c:dLbl>
            <c:dLblPos val="t"/>
            <c:showLegendKey val="0"/>
            <c:showVal val="1"/>
            <c:showCatName val="0"/>
            <c:showSerName val="0"/>
            <c:showPercent val="0"/>
            <c:showBubbleSize val="0"/>
            <c:showLeaderLines val="0"/>
          </c:dLbls>
          <c:yVal>
            <c:numRef>
              <c:f>'[TDA SPW Survival by Bay and Bay group summary 20131126 v1 95CI changed_red to add.xlsx]combined'!$AF$19:$AF$26</c:f>
              <c:numCache>
                <c:formatCode>General</c:formatCode>
                <c:ptCount val="8"/>
                <c:pt idx="0">
                  <c:v>410</c:v>
                </c:pt>
                <c:pt idx="1">
                  <c:v>654</c:v>
                </c:pt>
                <c:pt idx="2">
                  <c:v>750</c:v>
                </c:pt>
                <c:pt idx="3">
                  <c:v>787</c:v>
                </c:pt>
                <c:pt idx="4">
                  <c:v>833</c:v>
                </c:pt>
                <c:pt idx="5">
                  <c:v>901</c:v>
                </c:pt>
                <c:pt idx="6">
                  <c:v>864</c:v>
                </c:pt>
                <c:pt idx="7">
                  <c:v>1561</c:v>
                </c:pt>
              </c:numCache>
            </c:numRef>
          </c:yVal>
          <c:smooth val="0"/>
        </c:ser>
        <c:dLbls>
          <c:showLegendKey val="0"/>
          <c:showVal val="0"/>
          <c:showCatName val="0"/>
          <c:showSerName val="0"/>
          <c:showPercent val="0"/>
          <c:showBubbleSize val="0"/>
        </c:dLbls>
        <c:axId val="140962432"/>
        <c:axId val="140960896"/>
      </c:scatterChart>
      <c:catAx>
        <c:axId val="140945280"/>
        <c:scaling>
          <c:orientation val="minMax"/>
        </c:scaling>
        <c:delete val="0"/>
        <c:axPos val="b"/>
        <c:majorTickMark val="out"/>
        <c:minorTickMark val="none"/>
        <c:tickLblPos val="nextTo"/>
        <c:crossAx val="140946816"/>
        <c:crosses val="autoZero"/>
        <c:auto val="1"/>
        <c:lblAlgn val="ctr"/>
        <c:lblOffset val="100"/>
        <c:noMultiLvlLbl val="0"/>
      </c:catAx>
      <c:valAx>
        <c:axId val="140946816"/>
        <c:scaling>
          <c:orientation val="minMax"/>
          <c:max val="1"/>
          <c:min val="0.8"/>
        </c:scaling>
        <c:delete val="0"/>
        <c:axPos val="l"/>
        <c:majorGridlines>
          <c:spPr>
            <a:ln>
              <a:noFill/>
            </a:ln>
          </c:spPr>
        </c:majorGridlines>
        <c:numFmt formatCode="0.00" sourceLinked="1"/>
        <c:majorTickMark val="out"/>
        <c:minorTickMark val="none"/>
        <c:tickLblPos val="nextTo"/>
        <c:crossAx val="140945280"/>
        <c:crosses val="autoZero"/>
        <c:crossBetween val="between"/>
        <c:majorUnit val="5.000000000000001E-2"/>
      </c:valAx>
      <c:valAx>
        <c:axId val="140960896"/>
        <c:scaling>
          <c:orientation val="minMax"/>
        </c:scaling>
        <c:delete val="0"/>
        <c:axPos val="r"/>
        <c:numFmt formatCode="General" sourceLinked="1"/>
        <c:majorTickMark val="none"/>
        <c:minorTickMark val="none"/>
        <c:tickLblPos val="none"/>
        <c:spPr>
          <a:ln>
            <a:noFill/>
          </a:ln>
        </c:spPr>
        <c:crossAx val="140962432"/>
        <c:crosses val="max"/>
        <c:crossBetween val="midCat"/>
      </c:valAx>
      <c:valAx>
        <c:axId val="140962432"/>
        <c:scaling>
          <c:orientation val="minMax"/>
        </c:scaling>
        <c:delete val="1"/>
        <c:axPos val="b"/>
        <c:majorTickMark val="out"/>
        <c:minorTickMark val="none"/>
        <c:tickLblPos val="nextTo"/>
        <c:crossAx val="140960896"/>
        <c:crosses val="autoZero"/>
        <c:crossBetween val="midCat"/>
      </c:valAx>
      <c:spPr>
        <a:noFill/>
        <a:ln>
          <a:noFill/>
        </a:ln>
      </c:spPr>
    </c:plotArea>
    <c:plotVisOnly val="1"/>
    <c:dispBlanksAs val="gap"/>
    <c:showDLblsOverMax val="0"/>
  </c:chart>
  <c:txPr>
    <a:bodyPr/>
    <a:lstStyle/>
    <a:p>
      <a:pPr>
        <a:defRPr sz="1800">
          <a:solidFill>
            <a:schemeClr val="accent2"/>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57458442694657E-2"/>
          <c:y val="8.5375328083989524E-2"/>
          <c:w val="0.79906222659667536"/>
          <c:h val="0.72606660104986875"/>
        </c:manualLayout>
      </c:layout>
      <c:barChart>
        <c:barDir val="col"/>
        <c:grouping val="clustered"/>
        <c:varyColors val="0"/>
        <c:ser>
          <c:idx val="0"/>
          <c:order val="0"/>
          <c:tx>
            <c:strRef>
              <c:f>'10k spill'!$A$3:$A$15</c:f>
              <c:strCache>
                <c:ptCount val="1"/>
                <c:pt idx="0">
                  <c:v>2010,2011 and 2012 CH1: &lt;=70k (10.55%) 80k (9.99%) 90k (6.49%) 100k (19.24%) 110k (11.51%) 120k (12.88%) 130k (7.28%) 140k (2.47%) 150k (4.33%) &gt;=160k (15.27%)   N = 7735</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0"/>
                  <c:y val="-2.4999999999999963E-2"/>
                </c:manualLayout>
              </c:layout>
              <c:tx>
                <c:rich>
                  <a:bodyPr/>
                  <a:lstStyle/>
                  <a:p>
                    <a:r>
                      <a:rPr lang="en-US"/>
                      <a:t>816</a:t>
                    </a:r>
                  </a:p>
                </c:rich>
              </c:tx>
              <c:showLegendKey val="0"/>
              <c:showVal val="1"/>
              <c:showCatName val="0"/>
              <c:showSerName val="0"/>
              <c:showPercent val="0"/>
              <c:showBubbleSize val="0"/>
            </c:dLbl>
            <c:dLbl>
              <c:idx val="1"/>
              <c:layout>
                <c:manualLayout>
                  <c:x val="0"/>
                  <c:y val="-2.9166666666666667E-2"/>
                </c:manualLayout>
              </c:layout>
              <c:tx>
                <c:rich>
                  <a:bodyPr/>
                  <a:lstStyle/>
                  <a:p>
                    <a:r>
                      <a:rPr lang="en-US"/>
                      <a:t>773</a:t>
                    </a:r>
                  </a:p>
                </c:rich>
              </c:tx>
              <c:showLegendKey val="0"/>
              <c:showVal val="1"/>
              <c:showCatName val="0"/>
              <c:showSerName val="0"/>
              <c:showPercent val="0"/>
              <c:showBubbleSize val="0"/>
            </c:dLbl>
            <c:dLbl>
              <c:idx val="2"/>
              <c:layout>
                <c:manualLayout>
                  <c:x val="-7.4211502782931356E-3"/>
                  <c:y val="-5.8333333333333334E-2"/>
                </c:manualLayout>
              </c:layout>
              <c:tx>
                <c:rich>
                  <a:bodyPr/>
                  <a:lstStyle/>
                  <a:p>
                    <a:r>
                      <a:rPr lang="en-US"/>
                      <a:t>502</a:t>
                    </a:r>
                  </a:p>
                </c:rich>
              </c:tx>
              <c:showLegendKey val="0"/>
              <c:showVal val="1"/>
              <c:showCatName val="0"/>
              <c:showSerName val="0"/>
              <c:showPercent val="0"/>
              <c:showBubbleSize val="0"/>
            </c:dLbl>
            <c:dLbl>
              <c:idx val="3"/>
              <c:layout>
                <c:manualLayout>
                  <c:x val="-2.4737167594309998E-3"/>
                  <c:y val="-4.583333333333333E-2"/>
                </c:manualLayout>
              </c:layout>
              <c:tx>
                <c:rich>
                  <a:bodyPr/>
                  <a:lstStyle/>
                  <a:p>
                    <a:r>
                      <a:rPr lang="en-US"/>
                      <a:t>1488</a:t>
                    </a:r>
                  </a:p>
                </c:rich>
              </c:tx>
              <c:showLegendKey val="0"/>
              <c:showVal val="1"/>
              <c:showCatName val="0"/>
              <c:showSerName val="0"/>
              <c:showPercent val="0"/>
              <c:showBubbleSize val="0"/>
            </c:dLbl>
            <c:dLbl>
              <c:idx val="4"/>
              <c:layout>
                <c:manualLayout>
                  <c:x val="-2.4737167594310453E-3"/>
                  <c:y val="-2.9166666666666667E-2"/>
                </c:manualLayout>
              </c:layout>
              <c:tx>
                <c:rich>
                  <a:bodyPr/>
                  <a:lstStyle/>
                  <a:p>
                    <a:r>
                      <a:rPr lang="en-US"/>
                      <a:t>890</a:t>
                    </a:r>
                  </a:p>
                </c:rich>
              </c:tx>
              <c:showLegendKey val="0"/>
              <c:showVal val="1"/>
              <c:showCatName val="0"/>
              <c:showSerName val="0"/>
              <c:showPercent val="0"/>
              <c:showBubbleSize val="0"/>
            </c:dLbl>
            <c:dLbl>
              <c:idx val="5"/>
              <c:layout>
                <c:manualLayout>
                  <c:x val="-4.9474335188620907E-3"/>
                  <c:y val="-2.9166666666666667E-2"/>
                </c:manualLayout>
              </c:layout>
              <c:tx>
                <c:rich>
                  <a:bodyPr/>
                  <a:lstStyle/>
                  <a:p>
                    <a:r>
                      <a:rPr lang="en-US"/>
                      <a:t>996</a:t>
                    </a:r>
                  </a:p>
                </c:rich>
              </c:tx>
              <c:showLegendKey val="0"/>
              <c:showVal val="1"/>
              <c:showCatName val="0"/>
              <c:showSerName val="0"/>
              <c:showPercent val="0"/>
              <c:showBubbleSize val="0"/>
            </c:dLbl>
            <c:dLbl>
              <c:idx val="6"/>
              <c:layout>
                <c:manualLayout>
                  <c:x val="0"/>
                  <c:y val="-3.750000000000004E-2"/>
                </c:manualLayout>
              </c:layout>
              <c:tx>
                <c:rich>
                  <a:bodyPr/>
                  <a:lstStyle/>
                  <a:p>
                    <a:r>
                      <a:rPr lang="en-US"/>
                      <a:t>563</a:t>
                    </a:r>
                  </a:p>
                </c:rich>
              </c:tx>
              <c:showLegendKey val="0"/>
              <c:showVal val="1"/>
              <c:showCatName val="0"/>
              <c:showSerName val="0"/>
              <c:showPercent val="0"/>
              <c:showBubbleSize val="0"/>
            </c:dLbl>
            <c:dLbl>
              <c:idx val="7"/>
              <c:layout>
                <c:manualLayout>
                  <c:x val="-4.9476282997092894E-3"/>
                  <c:y val="-6.6666666666666666E-2"/>
                </c:manualLayout>
              </c:layout>
              <c:tx>
                <c:rich>
                  <a:bodyPr/>
                  <a:lstStyle/>
                  <a:p>
                    <a:r>
                      <a:rPr lang="en-US"/>
                      <a:t>191</a:t>
                    </a:r>
                  </a:p>
                </c:rich>
              </c:tx>
              <c:showLegendKey val="0"/>
              <c:showVal val="1"/>
              <c:showCatName val="0"/>
              <c:showSerName val="0"/>
              <c:showPercent val="0"/>
              <c:showBubbleSize val="0"/>
            </c:dLbl>
            <c:dLbl>
              <c:idx val="8"/>
              <c:layout>
                <c:manualLayout>
                  <c:x val="-2.4737167594310453E-3"/>
                  <c:y val="-5.0000000000000037E-2"/>
                </c:manualLayout>
              </c:layout>
              <c:tx>
                <c:rich>
                  <a:bodyPr/>
                  <a:lstStyle/>
                  <a:p>
                    <a:r>
                      <a:rPr lang="en-US"/>
                      <a:t>335</a:t>
                    </a:r>
                  </a:p>
                </c:rich>
              </c:tx>
              <c:showLegendKey val="0"/>
              <c:showVal val="1"/>
              <c:showCatName val="0"/>
              <c:showSerName val="0"/>
              <c:showPercent val="0"/>
              <c:showBubbleSize val="0"/>
            </c:dLbl>
            <c:dLbl>
              <c:idx val="9"/>
              <c:layout>
                <c:manualLayout>
                  <c:x val="0"/>
                  <c:y val="-2.4999999999999963E-2"/>
                </c:manualLayout>
              </c:layout>
              <c:tx>
                <c:rich>
                  <a:bodyPr/>
                  <a:lstStyle/>
                  <a:p>
                    <a:r>
                      <a:rPr lang="en-US"/>
                      <a:t>1181</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'10k spill'!$F$5:$F$14</c:f>
                <c:numCache>
                  <c:formatCode>General</c:formatCode>
                  <c:ptCount val="10"/>
                  <c:pt idx="0">
                    <c:v>1.6855999999999999E-2</c:v>
                  </c:pt>
                  <c:pt idx="1">
                    <c:v>1.6268000000000001E-2</c:v>
                  </c:pt>
                  <c:pt idx="2">
                    <c:v>2.0383999999999999E-2</c:v>
                  </c:pt>
                  <c:pt idx="3">
                    <c:v>1.176E-2</c:v>
                  </c:pt>
                  <c:pt idx="4">
                    <c:v>1.372E-2</c:v>
                  </c:pt>
                  <c:pt idx="5">
                    <c:v>1.3132E-2</c:v>
                  </c:pt>
                  <c:pt idx="6">
                    <c:v>1.7247999999999999E-2</c:v>
                  </c:pt>
                  <c:pt idx="7">
                    <c:v>3.1556000000000001E-2</c:v>
                  </c:pt>
                  <c:pt idx="8">
                    <c:v>1.9012000000000001E-2</c:v>
                  </c:pt>
                  <c:pt idx="9">
                    <c:v>1.1172E-2</c:v>
                  </c:pt>
                </c:numCache>
              </c:numRef>
            </c:plus>
            <c:minus>
              <c:numRef>
                <c:f>'10k spill'!$F$5:$F$14</c:f>
                <c:numCache>
                  <c:formatCode>General</c:formatCode>
                  <c:ptCount val="10"/>
                  <c:pt idx="0">
                    <c:v>1.6855999999999999E-2</c:v>
                  </c:pt>
                  <c:pt idx="1">
                    <c:v>1.6268000000000001E-2</c:v>
                  </c:pt>
                  <c:pt idx="2">
                    <c:v>2.0383999999999999E-2</c:v>
                  </c:pt>
                  <c:pt idx="3">
                    <c:v>1.176E-2</c:v>
                  </c:pt>
                  <c:pt idx="4">
                    <c:v>1.372E-2</c:v>
                  </c:pt>
                  <c:pt idx="5">
                    <c:v>1.3132E-2</c:v>
                  </c:pt>
                  <c:pt idx="6">
                    <c:v>1.7247999999999999E-2</c:v>
                  </c:pt>
                  <c:pt idx="7">
                    <c:v>3.1556000000000001E-2</c:v>
                  </c:pt>
                  <c:pt idx="8">
                    <c:v>1.9012000000000001E-2</c:v>
                  </c:pt>
                  <c:pt idx="9">
                    <c:v>1.1172E-2</c:v>
                  </c:pt>
                </c:numCache>
              </c:numRef>
            </c:minus>
            <c:spPr>
              <a:ln>
                <a:solidFill>
                  <a:srgbClr val="000000"/>
                </a:solidFill>
              </a:ln>
            </c:spPr>
          </c:errBars>
          <c:cat>
            <c:strRef>
              <c:f>'10k spill'!$B$5:$B$14</c:f>
              <c:strCache>
                <c:ptCount val="10"/>
                <c:pt idx="0">
                  <c:v>&lt;=70k</c:v>
                </c:pt>
                <c:pt idx="1">
                  <c:v>80k</c:v>
                </c:pt>
                <c:pt idx="2">
                  <c:v>90k</c:v>
                </c:pt>
                <c:pt idx="3">
                  <c:v>100k</c:v>
                </c:pt>
                <c:pt idx="4">
                  <c:v>110k</c:v>
                </c:pt>
                <c:pt idx="5">
                  <c:v>120k</c:v>
                </c:pt>
                <c:pt idx="6">
                  <c:v>130k</c:v>
                </c:pt>
                <c:pt idx="7">
                  <c:v>140k</c:v>
                </c:pt>
                <c:pt idx="8">
                  <c:v>150k</c:v>
                </c:pt>
                <c:pt idx="9">
                  <c:v>&gt;=160k</c:v>
                </c:pt>
              </c:strCache>
            </c:strRef>
          </c:cat>
          <c:val>
            <c:numRef>
              <c:f>'10k spill'!$D$5:$D$14</c:f>
              <c:numCache>
                <c:formatCode>0.00</c:formatCode>
                <c:ptCount val="10"/>
                <c:pt idx="0">
                  <c:v>0.93640000000000001</c:v>
                </c:pt>
                <c:pt idx="1">
                  <c:v>0.94479999999999997</c:v>
                </c:pt>
                <c:pt idx="2">
                  <c:v>0.94299999999999995</c:v>
                </c:pt>
                <c:pt idx="3">
                  <c:v>0.94389999999999996</c:v>
                </c:pt>
                <c:pt idx="4">
                  <c:v>0.95420000000000005</c:v>
                </c:pt>
                <c:pt idx="5">
                  <c:v>0.95320000000000005</c:v>
                </c:pt>
                <c:pt idx="6">
                  <c:v>0.95399999999999996</c:v>
                </c:pt>
                <c:pt idx="7">
                  <c:v>0.9476</c:v>
                </c:pt>
                <c:pt idx="8">
                  <c:v>0.96750000000000003</c:v>
                </c:pt>
                <c:pt idx="9">
                  <c:v>0.96340000000000003</c:v>
                </c:pt>
              </c:numCache>
            </c:numRef>
          </c:val>
        </c:ser>
        <c:dLbls>
          <c:showLegendKey val="0"/>
          <c:showVal val="0"/>
          <c:showCatName val="0"/>
          <c:showSerName val="0"/>
          <c:showPercent val="0"/>
          <c:showBubbleSize val="0"/>
        </c:dLbls>
        <c:gapWidth val="150"/>
        <c:axId val="140680576"/>
        <c:axId val="140702848"/>
      </c:barChart>
      <c:lineChart>
        <c:grouping val="standard"/>
        <c:varyColors val="0"/>
        <c:ser>
          <c:idx val="1"/>
          <c:order val="1"/>
          <c:tx>
            <c:v>% OPS spring</c:v>
          </c:tx>
          <c:marker>
            <c:symbol val="none"/>
          </c:marker>
          <c:val>
            <c:numRef>
              <c:f>'10k spill'!$E$81:$E$90</c:f>
              <c:numCache>
                <c:formatCode>0.00%</c:formatCode>
                <c:ptCount val="10"/>
                <c:pt idx="0">
                  <c:v>0.12180271068990114</c:v>
                </c:pt>
                <c:pt idx="1">
                  <c:v>7.5664934270865181E-2</c:v>
                </c:pt>
                <c:pt idx="2">
                  <c:v>5.9665749515948233E-2</c:v>
                </c:pt>
                <c:pt idx="3">
                  <c:v>0.11370121267706104</c:v>
                </c:pt>
                <c:pt idx="4">
                  <c:v>0.10570162029960256</c:v>
                </c:pt>
                <c:pt idx="5">
                  <c:v>0.11772648527463568</c:v>
                </c:pt>
                <c:pt idx="6">
                  <c:v>5.3857128299194944E-2</c:v>
                </c:pt>
                <c:pt idx="7">
                  <c:v>5.3194741669214306E-2</c:v>
                </c:pt>
                <c:pt idx="8">
                  <c:v>6.7002955263426062E-2</c:v>
                </c:pt>
                <c:pt idx="9">
                  <c:v>0.23168246204015083</c:v>
                </c:pt>
              </c:numCache>
            </c:numRef>
          </c:val>
          <c:smooth val="0"/>
        </c:ser>
        <c:dLbls>
          <c:showLegendKey val="0"/>
          <c:showVal val="0"/>
          <c:showCatName val="0"/>
          <c:showSerName val="0"/>
          <c:showPercent val="0"/>
          <c:showBubbleSize val="0"/>
        </c:dLbls>
        <c:marker val="1"/>
        <c:smooth val="0"/>
        <c:axId val="140710272"/>
        <c:axId val="140704384"/>
      </c:lineChart>
      <c:catAx>
        <c:axId val="140680576"/>
        <c:scaling>
          <c:orientation val="minMax"/>
        </c:scaling>
        <c:delete val="0"/>
        <c:axPos val="b"/>
        <c:numFmt formatCode="General" sourceLinked="1"/>
        <c:majorTickMark val="out"/>
        <c:minorTickMark val="none"/>
        <c:tickLblPos val="nextTo"/>
        <c:crossAx val="140702848"/>
        <c:crosses val="autoZero"/>
        <c:auto val="1"/>
        <c:lblAlgn val="ctr"/>
        <c:lblOffset val="100"/>
        <c:noMultiLvlLbl val="0"/>
      </c:catAx>
      <c:valAx>
        <c:axId val="140702848"/>
        <c:scaling>
          <c:orientation val="minMax"/>
          <c:max val="1"/>
          <c:min val="0.75000000000000011"/>
        </c:scaling>
        <c:delete val="0"/>
        <c:axPos val="l"/>
        <c:majorGridlines>
          <c:spPr>
            <a:ln>
              <a:noFill/>
            </a:ln>
          </c:spPr>
        </c:majorGridlines>
        <c:numFmt formatCode="0.00" sourceLinked="1"/>
        <c:majorTickMark val="out"/>
        <c:minorTickMark val="none"/>
        <c:tickLblPos val="nextTo"/>
        <c:crossAx val="140680576"/>
        <c:crosses val="autoZero"/>
        <c:crossBetween val="between"/>
        <c:majorUnit val="5.000000000000001E-2"/>
      </c:valAx>
      <c:valAx>
        <c:axId val="140704384"/>
        <c:scaling>
          <c:orientation val="minMax"/>
          <c:max val="0.4"/>
        </c:scaling>
        <c:delete val="0"/>
        <c:axPos val="r"/>
        <c:numFmt formatCode="0%" sourceLinked="0"/>
        <c:majorTickMark val="out"/>
        <c:minorTickMark val="none"/>
        <c:tickLblPos val="nextTo"/>
        <c:crossAx val="140710272"/>
        <c:crosses val="max"/>
        <c:crossBetween val="between"/>
        <c:majorUnit val="0.1"/>
      </c:valAx>
      <c:catAx>
        <c:axId val="140710272"/>
        <c:scaling>
          <c:orientation val="minMax"/>
        </c:scaling>
        <c:delete val="1"/>
        <c:axPos val="b"/>
        <c:majorTickMark val="out"/>
        <c:minorTickMark val="none"/>
        <c:tickLblPos val="nextTo"/>
        <c:crossAx val="140704384"/>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15299650043745"/>
          <c:y val="0.12442948955966766"/>
          <c:w val="0.79350667104111983"/>
          <c:h val="0.68701239581869267"/>
        </c:manualLayout>
      </c:layout>
      <c:barChart>
        <c:barDir val="col"/>
        <c:grouping val="clustered"/>
        <c:varyColors val="0"/>
        <c:ser>
          <c:idx val="0"/>
          <c:order val="0"/>
          <c:tx>
            <c:strRef>
              <c:f>'10k spill'!$A$21:$A$33</c:f>
              <c:strCache>
                <c:ptCount val="1"/>
                <c:pt idx="0">
                  <c:v>2010,2011 and 2012 STH: &lt;=70k (9.17%) 80k (6.93%) 90k (6.04%) 100k (18.43%) 110k (12.77%) 120k (13.81%) 130k (7.14%) 140k (2.67%) 150k (5.20%) &gt;=160k (17.85%)   N = 8388</c:v>
                </c:pt>
              </c:strCache>
            </c:strRef>
          </c:tx>
          <c:spPr>
            <a:solidFill>
              <a:schemeClr val="tx1"/>
            </a:solidFill>
            <a:ln>
              <a:solidFill>
                <a:srgbClr val="000000"/>
              </a:solidFill>
            </a:ln>
            <a:scene3d>
              <a:camera prst="orthographicFront"/>
              <a:lightRig rig="threePt" dir="t"/>
            </a:scene3d>
            <a:sp3d>
              <a:bevelT/>
            </a:sp3d>
          </c:spPr>
          <c:invertIfNegative val="0"/>
          <c:dLbls>
            <c:dLbl>
              <c:idx val="0"/>
              <c:layout>
                <c:manualLayout>
                  <c:x val="0"/>
                  <c:y val="-6.6666666666666624E-2"/>
                </c:manualLayout>
              </c:layout>
              <c:tx>
                <c:rich>
                  <a:bodyPr/>
                  <a:lstStyle/>
                  <a:p>
                    <a:r>
                      <a:rPr lang="en-US"/>
                      <a:t>769</a:t>
                    </a:r>
                  </a:p>
                </c:rich>
              </c:tx>
              <c:showLegendKey val="0"/>
              <c:showVal val="1"/>
              <c:showCatName val="0"/>
              <c:showSerName val="0"/>
              <c:showPercent val="0"/>
              <c:showBubbleSize val="0"/>
            </c:dLbl>
            <c:dLbl>
              <c:idx val="1"/>
              <c:layout>
                <c:manualLayout>
                  <c:x val="-4.9474335188620907E-3"/>
                  <c:y val="-4.1666666666666706E-2"/>
                </c:manualLayout>
              </c:layout>
              <c:tx>
                <c:rich>
                  <a:bodyPr/>
                  <a:lstStyle/>
                  <a:p>
                    <a:r>
                      <a:rPr lang="en-US"/>
                      <a:t>581</a:t>
                    </a:r>
                  </a:p>
                </c:rich>
              </c:tx>
              <c:showLegendKey val="0"/>
              <c:showVal val="1"/>
              <c:showCatName val="0"/>
              <c:showSerName val="0"/>
              <c:showPercent val="0"/>
              <c:showBubbleSize val="0"/>
            </c:dLbl>
            <c:dLbl>
              <c:idx val="2"/>
              <c:layout>
                <c:manualLayout>
                  <c:x val="-4.9474335188620907E-3"/>
                  <c:y val="-4.1666666666666664E-2"/>
                </c:manualLayout>
              </c:layout>
              <c:tx>
                <c:rich>
                  <a:bodyPr/>
                  <a:lstStyle/>
                  <a:p>
                    <a:r>
                      <a:rPr lang="en-US"/>
                      <a:t>507</a:t>
                    </a:r>
                  </a:p>
                </c:rich>
              </c:tx>
              <c:showLegendKey val="0"/>
              <c:showVal val="1"/>
              <c:showCatName val="0"/>
              <c:showSerName val="0"/>
              <c:showPercent val="0"/>
              <c:showBubbleSize val="0"/>
            </c:dLbl>
            <c:dLbl>
              <c:idx val="3"/>
              <c:layout>
                <c:manualLayout>
                  <c:x val="-4.9474335188620447E-3"/>
                  <c:y val="-8.3333333333333332E-3"/>
                </c:manualLayout>
              </c:layout>
              <c:tx>
                <c:rich>
                  <a:bodyPr/>
                  <a:lstStyle/>
                  <a:p>
                    <a:r>
                      <a:rPr lang="en-US"/>
                      <a:t>1546</a:t>
                    </a:r>
                  </a:p>
                </c:rich>
              </c:tx>
              <c:showLegendKey val="0"/>
              <c:showVal val="1"/>
              <c:showCatName val="0"/>
              <c:showSerName val="0"/>
              <c:showPercent val="0"/>
              <c:showBubbleSize val="0"/>
            </c:dLbl>
            <c:dLbl>
              <c:idx val="4"/>
              <c:layout>
                <c:manualLayout>
                  <c:x val="-4.9474335188620907E-3"/>
                  <c:y val="-3.3333333333333333E-2"/>
                </c:manualLayout>
              </c:layout>
              <c:tx>
                <c:rich>
                  <a:bodyPr/>
                  <a:lstStyle/>
                  <a:p>
                    <a:r>
                      <a:rPr lang="en-US"/>
                      <a:t>1071</a:t>
                    </a:r>
                  </a:p>
                </c:rich>
              </c:tx>
              <c:showLegendKey val="0"/>
              <c:showVal val="1"/>
              <c:showCatName val="0"/>
              <c:showSerName val="0"/>
              <c:showPercent val="0"/>
              <c:showBubbleSize val="0"/>
            </c:dLbl>
            <c:dLbl>
              <c:idx val="5"/>
              <c:layout>
                <c:manualLayout>
                  <c:x val="0"/>
                  <c:y val="-1.6666666666666705E-2"/>
                </c:manualLayout>
              </c:layout>
              <c:tx>
                <c:rich>
                  <a:bodyPr/>
                  <a:lstStyle/>
                  <a:p>
                    <a:r>
                      <a:rPr lang="en-US"/>
                      <a:t>1158</a:t>
                    </a:r>
                  </a:p>
                </c:rich>
              </c:tx>
              <c:showLegendKey val="0"/>
              <c:showVal val="1"/>
              <c:showCatName val="0"/>
              <c:showSerName val="0"/>
              <c:showPercent val="0"/>
              <c:showBubbleSize val="0"/>
            </c:dLbl>
            <c:dLbl>
              <c:idx val="6"/>
              <c:layout>
                <c:manualLayout>
                  <c:x val="0"/>
                  <c:y val="-3.7499999999999999E-2"/>
                </c:manualLayout>
              </c:layout>
              <c:tx>
                <c:rich>
                  <a:bodyPr/>
                  <a:lstStyle/>
                  <a:p>
                    <a:r>
                      <a:rPr lang="en-US"/>
                      <a:t>599</a:t>
                    </a:r>
                  </a:p>
                </c:rich>
              </c:tx>
              <c:showLegendKey val="0"/>
              <c:showVal val="1"/>
              <c:showCatName val="0"/>
              <c:showSerName val="0"/>
              <c:showPercent val="0"/>
              <c:showBubbleSize val="0"/>
            </c:dLbl>
            <c:dLbl>
              <c:idx val="7"/>
              <c:layout>
                <c:manualLayout>
                  <c:x val="-9.0701900049715718E-17"/>
                  <c:y val="-3.7499999999999964E-2"/>
                </c:manualLayout>
              </c:layout>
              <c:tx>
                <c:rich>
                  <a:bodyPr/>
                  <a:lstStyle/>
                  <a:p>
                    <a:r>
                      <a:rPr lang="en-US"/>
                      <a:t>224</a:t>
                    </a:r>
                  </a:p>
                </c:rich>
              </c:tx>
              <c:showLegendKey val="0"/>
              <c:showVal val="1"/>
              <c:showCatName val="0"/>
              <c:showSerName val="0"/>
              <c:showPercent val="0"/>
              <c:showBubbleSize val="0"/>
            </c:dLbl>
            <c:dLbl>
              <c:idx val="8"/>
              <c:layout>
                <c:manualLayout>
                  <c:x val="0"/>
                  <c:y val="-1.6666666666666666E-2"/>
                </c:manualLayout>
              </c:layout>
              <c:tx>
                <c:rich>
                  <a:bodyPr/>
                  <a:lstStyle/>
                  <a:p>
                    <a:r>
                      <a:rPr lang="en-US"/>
                      <a:t>436</a:t>
                    </a:r>
                  </a:p>
                </c:rich>
              </c:tx>
              <c:showLegendKey val="0"/>
              <c:showVal val="1"/>
              <c:showCatName val="0"/>
              <c:showSerName val="0"/>
              <c:showPercent val="0"/>
              <c:showBubbleSize val="0"/>
            </c:dLbl>
            <c:dLbl>
              <c:idx val="9"/>
              <c:layout/>
              <c:tx>
                <c:rich>
                  <a:bodyPr/>
                  <a:lstStyle/>
                  <a:p>
                    <a:r>
                      <a:rPr lang="en-US"/>
                      <a:t>1497</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'10k spill'!$F$23:$F$32</c:f>
                <c:numCache>
                  <c:formatCode>General</c:formatCode>
                  <c:ptCount val="10"/>
                  <c:pt idx="0">
                    <c:v>1.47E-2</c:v>
                  </c:pt>
                  <c:pt idx="1">
                    <c:v>1.8031999999999999E-2</c:v>
                  </c:pt>
                  <c:pt idx="2">
                    <c:v>2.1559999999999999E-2</c:v>
                  </c:pt>
                  <c:pt idx="3">
                    <c:v>9.6039999999999997E-3</c:v>
                  </c:pt>
                  <c:pt idx="4">
                    <c:v>1.1956000000000001E-2</c:v>
                  </c:pt>
                  <c:pt idx="5">
                    <c:v>1.1172E-2</c:v>
                  </c:pt>
                  <c:pt idx="6">
                    <c:v>1.7836000000000001E-2</c:v>
                  </c:pt>
                  <c:pt idx="7">
                    <c:v>2.2735999999999999E-2</c:v>
                  </c:pt>
                  <c:pt idx="8">
                    <c:v>1.176E-2</c:v>
                  </c:pt>
                  <c:pt idx="9">
                    <c:v>7.4479999999999998E-3</c:v>
                  </c:pt>
                </c:numCache>
              </c:numRef>
            </c:plus>
            <c:minus>
              <c:numRef>
                <c:f>'10k spill'!$F$23:$F$32</c:f>
                <c:numCache>
                  <c:formatCode>General</c:formatCode>
                  <c:ptCount val="10"/>
                  <c:pt idx="0">
                    <c:v>1.47E-2</c:v>
                  </c:pt>
                  <c:pt idx="1">
                    <c:v>1.8031999999999999E-2</c:v>
                  </c:pt>
                  <c:pt idx="2">
                    <c:v>2.1559999999999999E-2</c:v>
                  </c:pt>
                  <c:pt idx="3">
                    <c:v>9.6039999999999997E-3</c:v>
                  </c:pt>
                  <c:pt idx="4">
                    <c:v>1.1956000000000001E-2</c:v>
                  </c:pt>
                  <c:pt idx="5">
                    <c:v>1.1172E-2</c:v>
                  </c:pt>
                  <c:pt idx="6">
                    <c:v>1.7836000000000001E-2</c:v>
                  </c:pt>
                  <c:pt idx="7">
                    <c:v>2.2735999999999999E-2</c:v>
                  </c:pt>
                  <c:pt idx="8">
                    <c:v>1.176E-2</c:v>
                  </c:pt>
                  <c:pt idx="9">
                    <c:v>7.4479999999999998E-3</c:v>
                  </c:pt>
                </c:numCache>
              </c:numRef>
            </c:minus>
          </c:errBars>
          <c:cat>
            <c:strRef>
              <c:f>'10k spill'!$B$23:$B$32</c:f>
              <c:strCache>
                <c:ptCount val="10"/>
                <c:pt idx="0">
                  <c:v>&lt;=70k</c:v>
                </c:pt>
                <c:pt idx="1">
                  <c:v>80k</c:v>
                </c:pt>
                <c:pt idx="2">
                  <c:v>90k</c:v>
                </c:pt>
                <c:pt idx="3">
                  <c:v>100k</c:v>
                </c:pt>
                <c:pt idx="4">
                  <c:v>110k</c:v>
                </c:pt>
                <c:pt idx="5">
                  <c:v>120k</c:v>
                </c:pt>
                <c:pt idx="6">
                  <c:v>130k</c:v>
                </c:pt>
                <c:pt idx="7">
                  <c:v>140k</c:v>
                </c:pt>
                <c:pt idx="8">
                  <c:v>150k</c:v>
                </c:pt>
                <c:pt idx="9">
                  <c:v>&gt;=160k</c:v>
                </c:pt>
              </c:strCache>
            </c:strRef>
          </c:cat>
          <c:val>
            <c:numRef>
              <c:f>'10k spill'!$D$23:$D$32</c:f>
              <c:numCache>
                <c:formatCode>0.00</c:formatCode>
                <c:ptCount val="10"/>
                <c:pt idx="0">
                  <c:v>0.95479999999999998</c:v>
                </c:pt>
                <c:pt idx="1">
                  <c:v>0.94850000000000001</c:v>
                </c:pt>
                <c:pt idx="2">
                  <c:v>0.93489999999999995</c:v>
                </c:pt>
                <c:pt idx="3">
                  <c:v>0.96160000000000001</c:v>
                </c:pt>
                <c:pt idx="4">
                  <c:v>0.95830000000000004</c:v>
                </c:pt>
                <c:pt idx="5">
                  <c:v>0.96140000000000003</c:v>
                </c:pt>
                <c:pt idx="6">
                  <c:v>0.94840000000000002</c:v>
                </c:pt>
                <c:pt idx="7">
                  <c:v>0.96950000000000003</c:v>
                </c:pt>
                <c:pt idx="8">
                  <c:v>0.9839</c:v>
                </c:pt>
                <c:pt idx="9">
                  <c:v>0.98150000000000004</c:v>
                </c:pt>
              </c:numCache>
            </c:numRef>
          </c:val>
        </c:ser>
        <c:dLbls>
          <c:showLegendKey val="0"/>
          <c:showVal val="0"/>
          <c:showCatName val="0"/>
          <c:showSerName val="0"/>
          <c:showPercent val="0"/>
          <c:showBubbleSize val="0"/>
        </c:dLbls>
        <c:gapWidth val="150"/>
        <c:axId val="140741632"/>
        <c:axId val="140776192"/>
      </c:barChart>
      <c:lineChart>
        <c:grouping val="standard"/>
        <c:varyColors val="0"/>
        <c:ser>
          <c:idx val="1"/>
          <c:order val="1"/>
          <c:tx>
            <c:v>% OPS spring</c:v>
          </c:tx>
          <c:marker>
            <c:symbol val="none"/>
          </c:marker>
          <c:val>
            <c:numRef>
              <c:f>'10k spill'!$E$81:$E$90</c:f>
              <c:numCache>
                <c:formatCode>0.00%</c:formatCode>
                <c:ptCount val="10"/>
                <c:pt idx="0">
                  <c:v>0.12180271068990114</c:v>
                </c:pt>
                <c:pt idx="1">
                  <c:v>7.5664934270865181E-2</c:v>
                </c:pt>
                <c:pt idx="2">
                  <c:v>5.9665749515948233E-2</c:v>
                </c:pt>
                <c:pt idx="3">
                  <c:v>0.11370121267706104</c:v>
                </c:pt>
                <c:pt idx="4">
                  <c:v>0.10570162029960256</c:v>
                </c:pt>
                <c:pt idx="5">
                  <c:v>0.11772648527463568</c:v>
                </c:pt>
                <c:pt idx="6">
                  <c:v>5.3857128299194944E-2</c:v>
                </c:pt>
                <c:pt idx="7">
                  <c:v>5.3194741669214306E-2</c:v>
                </c:pt>
                <c:pt idx="8">
                  <c:v>6.7002955263426062E-2</c:v>
                </c:pt>
                <c:pt idx="9">
                  <c:v>0.23168246204015083</c:v>
                </c:pt>
              </c:numCache>
            </c:numRef>
          </c:val>
          <c:smooth val="0"/>
        </c:ser>
        <c:dLbls>
          <c:showLegendKey val="0"/>
          <c:showVal val="0"/>
          <c:showCatName val="0"/>
          <c:showSerName val="0"/>
          <c:showPercent val="0"/>
          <c:showBubbleSize val="0"/>
        </c:dLbls>
        <c:marker val="1"/>
        <c:smooth val="0"/>
        <c:axId val="140779520"/>
        <c:axId val="140777728"/>
      </c:lineChart>
      <c:catAx>
        <c:axId val="140741632"/>
        <c:scaling>
          <c:orientation val="minMax"/>
        </c:scaling>
        <c:delete val="0"/>
        <c:axPos val="b"/>
        <c:numFmt formatCode="General" sourceLinked="1"/>
        <c:majorTickMark val="out"/>
        <c:minorTickMark val="none"/>
        <c:tickLblPos val="nextTo"/>
        <c:crossAx val="140776192"/>
        <c:crosses val="autoZero"/>
        <c:auto val="1"/>
        <c:lblAlgn val="ctr"/>
        <c:lblOffset val="100"/>
        <c:noMultiLvlLbl val="0"/>
      </c:catAx>
      <c:valAx>
        <c:axId val="140776192"/>
        <c:scaling>
          <c:orientation val="minMax"/>
          <c:max val="1"/>
          <c:min val="0.75000000000000011"/>
        </c:scaling>
        <c:delete val="0"/>
        <c:axPos val="l"/>
        <c:majorGridlines>
          <c:spPr>
            <a:ln>
              <a:noFill/>
            </a:ln>
          </c:spPr>
        </c:majorGridlines>
        <c:numFmt formatCode="0.00" sourceLinked="1"/>
        <c:majorTickMark val="out"/>
        <c:minorTickMark val="none"/>
        <c:tickLblPos val="nextTo"/>
        <c:crossAx val="140741632"/>
        <c:crosses val="autoZero"/>
        <c:crossBetween val="between"/>
        <c:majorUnit val="5.000000000000001E-2"/>
      </c:valAx>
      <c:valAx>
        <c:axId val="140777728"/>
        <c:scaling>
          <c:orientation val="minMax"/>
          <c:max val="0.4"/>
        </c:scaling>
        <c:delete val="0"/>
        <c:axPos val="r"/>
        <c:numFmt formatCode="0%" sourceLinked="0"/>
        <c:majorTickMark val="out"/>
        <c:minorTickMark val="none"/>
        <c:tickLblPos val="nextTo"/>
        <c:crossAx val="140779520"/>
        <c:crosses val="max"/>
        <c:crossBetween val="between"/>
        <c:majorUnit val="0.1"/>
      </c:valAx>
      <c:catAx>
        <c:axId val="140779520"/>
        <c:scaling>
          <c:orientation val="minMax"/>
        </c:scaling>
        <c:delete val="1"/>
        <c:axPos val="b"/>
        <c:majorTickMark val="out"/>
        <c:minorTickMark val="none"/>
        <c:tickLblPos val="nextTo"/>
        <c:crossAx val="140777728"/>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5218722659682E-2"/>
          <c:y val="0.16505200598626954"/>
          <c:w val="0.80461778215223101"/>
          <c:h val="0.70950990743426945"/>
        </c:manualLayout>
      </c:layout>
      <c:barChart>
        <c:barDir val="col"/>
        <c:grouping val="clustered"/>
        <c:varyColors val="0"/>
        <c:ser>
          <c:idx val="0"/>
          <c:order val="0"/>
          <c:tx>
            <c:strRef>
              <c:f>'10k spill'!$A$39:$A$51</c:f>
              <c:strCache>
                <c:ptCount val="1"/>
                <c:pt idx="0">
                  <c:v>2010 and 2012 CH0: &lt;=70k (4.41%) 80k (6.09%) 90k (4.64%) 100k (2.26%) 110k (6.89%) 120k (14.59%) 130k (36.04%) 140k (8.31%) 150k (2.25%) &gt;=160k (14.51%)   N = 6760</c:v>
                </c:pt>
              </c:strCache>
            </c:strRef>
          </c:tx>
          <c:spPr>
            <a:solidFill>
              <a:schemeClr val="accent6"/>
            </a:solidFill>
            <a:ln>
              <a:solidFill>
                <a:schemeClr val="accent6">
                  <a:lumMod val="50000"/>
                </a:schemeClr>
              </a:solidFill>
            </a:ln>
            <a:scene3d>
              <a:camera prst="orthographicFront"/>
              <a:lightRig rig="threePt" dir="t"/>
            </a:scene3d>
            <a:sp3d>
              <a:bevelT/>
            </a:sp3d>
          </c:spPr>
          <c:invertIfNegative val="0"/>
          <c:dLbls>
            <c:dLbl>
              <c:idx val="0"/>
              <c:layout>
                <c:manualLayout>
                  <c:x val="-2.4737167594310453E-3"/>
                  <c:y val="-0.10000000000000007"/>
                </c:manualLayout>
              </c:layout>
              <c:tx>
                <c:rich>
                  <a:bodyPr/>
                  <a:lstStyle/>
                  <a:p>
                    <a:r>
                      <a:rPr lang="en-US"/>
                      <a:t>298</a:t>
                    </a:r>
                  </a:p>
                </c:rich>
              </c:tx>
              <c:showLegendKey val="0"/>
              <c:showVal val="1"/>
              <c:showCatName val="0"/>
              <c:showSerName val="0"/>
              <c:showPercent val="0"/>
              <c:showBubbleSize val="0"/>
            </c:dLbl>
            <c:dLbl>
              <c:idx val="1"/>
              <c:layout>
                <c:manualLayout>
                  <c:x val="0"/>
                  <c:y val="-7.9166666666666663E-2"/>
                </c:manualLayout>
              </c:layout>
              <c:tx>
                <c:rich>
                  <a:bodyPr/>
                  <a:lstStyle/>
                  <a:p>
                    <a:r>
                      <a:rPr lang="en-US"/>
                      <a:t>412</a:t>
                    </a:r>
                  </a:p>
                </c:rich>
              </c:tx>
              <c:showLegendKey val="0"/>
              <c:showVal val="1"/>
              <c:showCatName val="0"/>
              <c:showSerName val="0"/>
              <c:showPercent val="0"/>
              <c:showBubbleSize val="0"/>
            </c:dLbl>
            <c:dLbl>
              <c:idx val="2"/>
              <c:layout>
                <c:manualLayout>
                  <c:x val="0"/>
                  <c:y val="-7.0833333333333373E-2"/>
                </c:manualLayout>
              </c:layout>
              <c:tx>
                <c:rich>
                  <a:bodyPr/>
                  <a:lstStyle/>
                  <a:p>
                    <a:r>
                      <a:rPr lang="en-US"/>
                      <a:t>314</a:t>
                    </a:r>
                  </a:p>
                </c:rich>
              </c:tx>
              <c:showLegendKey val="0"/>
              <c:showVal val="1"/>
              <c:showCatName val="0"/>
              <c:showSerName val="0"/>
              <c:showPercent val="0"/>
              <c:showBubbleSize val="0"/>
            </c:dLbl>
            <c:dLbl>
              <c:idx val="3"/>
              <c:layout>
                <c:manualLayout>
                  <c:x val="4.5350950024857859E-17"/>
                  <c:y val="-9.166666666666666E-2"/>
                </c:manualLayout>
              </c:layout>
              <c:tx>
                <c:rich>
                  <a:bodyPr/>
                  <a:lstStyle/>
                  <a:p>
                    <a:r>
                      <a:rPr lang="en-US"/>
                      <a:t>153</a:t>
                    </a:r>
                  </a:p>
                </c:rich>
              </c:tx>
              <c:showLegendKey val="0"/>
              <c:showVal val="1"/>
              <c:showCatName val="0"/>
              <c:showSerName val="0"/>
              <c:showPercent val="0"/>
              <c:showBubbleSize val="0"/>
            </c:dLbl>
            <c:dLbl>
              <c:idx val="4"/>
              <c:layout>
                <c:manualLayout>
                  <c:x val="0"/>
                  <c:y val="-6.6666666666666666E-2"/>
                </c:manualLayout>
              </c:layout>
              <c:tx>
                <c:rich>
                  <a:bodyPr/>
                  <a:lstStyle/>
                  <a:p>
                    <a:r>
                      <a:rPr lang="en-US"/>
                      <a:t>466</a:t>
                    </a:r>
                  </a:p>
                </c:rich>
              </c:tx>
              <c:showLegendKey val="0"/>
              <c:showVal val="1"/>
              <c:showCatName val="0"/>
              <c:showSerName val="0"/>
              <c:showPercent val="0"/>
              <c:showBubbleSize val="0"/>
            </c:dLbl>
            <c:dLbl>
              <c:idx val="5"/>
              <c:layout>
                <c:manualLayout>
                  <c:x val="0"/>
                  <c:y val="-4.5833333333333295E-2"/>
                </c:manualLayout>
              </c:layout>
              <c:tx>
                <c:rich>
                  <a:bodyPr/>
                  <a:lstStyle/>
                  <a:p>
                    <a:r>
                      <a:rPr lang="en-US"/>
                      <a:t>986</a:t>
                    </a:r>
                  </a:p>
                </c:rich>
              </c:tx>
              <c:showLegendKey val="0"/>
              <c:showVal val="1"/>
              <c:showCatName val="0"/>
              <c:showSerName val="0"/>
              <c:showPercent val="0"/>
              <c:showBubbleSize val="0"/>
            </c:dLbl>
            <c:dLbl>
              <c:idx val="6"/>
              <c:layout>
                <c:manualLayout>
                  <c:x val="0"/>
                  <c:y val="-4.166666666666663E-2"/>
                </c:manualLayout>
              </c:layout>
              <c:tx>
                <c:rich>
                  <a:bodyPr/>
                  <a:lstStyle/>
                  <a:p>
                    <a:r>
                      <a:rPr lang="en-US"/>
                      <a:t>2436</a:t>
                    </a:r>
                  </a:p>
                </c:rich>
              </c:tx>
              <c:showLegendKey val="0"/>
              <c:showVal val="1"/>
              <c:showCatName val="0"/>
              <c:showSerName val="0"/>
              <c:showPercent val="0"/>
              <c:showBubbleSize val="0"/>
            </c:dLbl>
            <c:dLbl>
              <c:idx val="7"/>
              <c:layout>
                <c:manualLayout>
                  <c:x val="-9.0701900049715718E-17"/>
                  <c:y val="-0.05"/>
                </c:manualLayout>
              </c:layout>
              <c:tx>
                <c:rich>
                  <a:bodyPr/>
                  <a:lstStyle/>
                  <a:p>
                    <a:r>
                      <a:rPr lang="en-US"/>
                      <a:t>562</a:t>
                    </a:r>
                  </a:p>
                </c:rich>
              </c:tx>
              <c:showLegendKey val="0"/>
              <c:showVal val="1"/>
              <c:showCatName val="0"/>
              <c:showSerName val="0"/>
              <c:showPercent val="0"/>
              <c:showBubbleSize val="0"/>
            </c:dLbl>
            <c:dLbl>
              <c:idx val="8"/>
              <c:layout>
                <c:manualLayout>
                  <c:x val="0"/>
                  <c:y val="-6.25E-2"/>
                </c:manualLayout>
              </c:layout>
              <c:tx>
                <c:rich>
                  <a:bodyPr/>
                  <a:lstStyle/>
                  <a:p>
                    <a:r>
                      <a:rPr lang="en-US"/>
                      <a:t>152</a:t>
                    </a:r>
                  </a:p>
                </c:rich>
              </c:tx>
              <c:showLegendKey val="0"/>
              <c:showVal val="1"/>
              <c:showCatName val="0"/>
              <c:showSerName val="0"/>
              <c:showPercent val="0"/>
              <c:showBubbleSize val="0"/>
            </c:dLbl>
            <c:dLbl>
              <c:idx val="9"/>
              <c:layout>
                <c:manualLayout>
                  <c:x val="0"/>
                  <c:y val="-6.25E-2"/>
                </c:manualLayout>
              </c:layout>
              <c:tx>
                <c:rich>
                  <a:bodyPr/>
                  <a:lstStyle/>
                  <a:p>
                    <a:r>
                      <a:rPr lang="en-US"/>
                      <a:t>981</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'10k spill'!$I$41:$I$50</c:f>
                <c:numCache>
                  <c:formatCode>General</c:formatCode>
                  <c:ptCount val="10"/>
                  <c:pt idx="0">
                    <c:v>4.41E-2</c:v>
                  </c:pt>
                  <c:pt idx="1">
                    <c:v>3.1751999999999996E-2</c:v>
                  </c:pt>
                  <c:pt idx="2">
                    <c:v>2.8615999999999999E-2</c:v>
                  </c:pt>
                  <c:pt idx="3">
                    <c:v>3.7435999999999997E-2</c:v>
                  </c:pt>
                  <c:pt idx="4">
                    <c:v>1.8031999999999999E-2</c:v>
                  </c:pt>
                  <c:pt idx="5">
                    <c:v>1.3524E-2</c:v>
                  </c:pt>
                  <c:pt idx="6">
                    <c:v>8.4279999999999997E-3</c:v>
                  </c:pt>
                  <c:pt idx="7">
                    <c:v>1.4112E-2</c:v>
                  </c:pt>
                  <c:pt idx="8">
                    <c:v>2.8420000000000001E-2</c:v>
                  </c:pt>
                  <c:pt idx="9">
                    <c:v>1.274E-2</c:v>
                  </c:pt>
                </c:numCache>
              </c:numRef>
            </c:plus>
            <c:minus>
              <c:numRef>
                <c:f>'10k spill'!$I$41:$I$50</c:f>
                <c:numCache>
                  <c:formatCode>General</c:formatCode>
                  <c:ptCount val="10"/>
                  <c:pt idx="0">
                    <c:v>4.41E-2</c:v>
                  </c:pt>
                  <c:pt idx="1">
                    <c:v>3.1751999999999996E-2</c:v>
                  </c:pt>
                  <c:pt idx="2">
                    <c:v>2.8615999999999999E-2</c:v>
                  </c:pt>
                  <c:pt idx="3">
                    <c:v>3.7435999999999997E-2</c:v>
                  </c:pt>
                  <c:pt idx="4">
                    <c:v>1.8031999999999999E-2</c:v>
                  </c:pt>
                  <c:pt idx="5">
                    <c:v>1.3524E-2</c:v>
                  </c:pt>
                  <c:pt idx="6">
                    <c:v>8.4279999999999997E-3</c:v>
                  </c:pt>
                  <c:pt idx="7">
                    <c:v>1.4112E-2</c:v>
                  </c:pt>
                  <c:pt idx="8">
                    <c:v>2.8420000000000001E-2</c:v>
                  </c:pt>
                  <c:pt idx="9">
                    <c:v>1.274E-2</c:v>
                  </c:pt>
                </c:numCache>
              </c:numRef>
            </c:minus>
          </c:errBars>
          <c:cat>
            <c:strRef>
              <c:f>'10k spill'!$B$41:$B$50</c:f>
              <c:strCache>
                <c:ptCount val="10"/>
                <c:pt idx="0">
                  <c:v>&lt;=70k</c:v>
                </c:pt>
                <c:pt idx="1">
                  <c:v>80k</c:v>
                </c:pt>
                <c:pt idx="2">
                  <c:v>90k</c:v>
                </c:pt>
                <c:pt idx="3">
                  <c:v>100k</c:v>
                </c:pt>
                <c:pt idx="4">
                  <c:v>110k</c:v>
                </c:pt>
                <c:pt idx="5">
                  <c:v>120k</c:v>
                </c:pt>
                <c:pt idx="6">
                  <c:v>130k</c:v>
                </c:pt>
                <c:pt idx="7">
                  <c:v>140k</c:v>
                </c:pt>
                <c:pt idx="8">
                  <c:v>150k</c:v>
                </c:pt>
                <c:pt idx="9">
                  <c:v>&gt;=160k</c:v>
                </c:pt>
              </c:strCache>
            </c:strRef>
          </c:cat>
          <c:val>
            <c:numRef>
              <c:f>'10k spill'!$G$41:$G$50</c:f>
              <c:numCache>
                <c:formatCode>0.00</c:formatCode>
                <c:ptCount val="10"/>
                <c:pt idx="0">
                  <c:v>0.83050000000000002</c:v>
                </c:pt>
                <c:pt idx="1">
                  <c:v>0.89329999999999998</c:v>
                </c:pt>
                <c:pt idx="2">
                  <c:v>0.93620000000000003</c:v>
                </c:pt>
                <c:pt idx="3">
                  <c:v>0.94289999999999996</c:v>
                </c:pt>
                <c:pt idx="4">
                  <c:v>0.95979999999999999</c:v>
                </c:pt>
                <c:pt idx="5">
                  <c:v>0.95050000000000001</c:v>
                </c:pt>
                <c:pt idx="6">
                  <c:v>0.95350000000000001</c:v>
                </c:pt>
                <c:pt idx="7">
                  <c:v>0.97040000000000004</c:v>
                </c:pt>
                <c:pt idx="8">
                  <c:v>0.96709999999999996</c:v>
                </c:pt>
                <c:pt idx="9">
                  <c:v>0.95650000000000002</c:v>
                </c:pt>
              </c:numCache>
            </c:numRef>
          </c:val>
        </c:ser>
        <c:dLbls>
          <c:showLegendKey val="0"/>
          <c:showVal val="0"/>
          <c:showCatName val="0"/>
          <c:showSerName val="0"/>
          <c:showPercent val="0"/>
          <c:showBubbleSize val="0"/>
        </c:dLbls>
        <c:gapWidth val="150"/>
        <c:axId val="140818688"/>
        <c:axId val="140857344"/>
      </c:barChart>
      <c:lineChart>
        <c:grouping val="standard"/>
        <c:varyColors val="0"/>
        <c:ser>
          <c:idx val="1"/>
          <c:order val="1"/>
          <c:tx>
            <c:v>% OPS summer</c:v>
          </c:tx>
          <c:marker>
            <c:symbol val="none"/>
          </c:marker>
          <c:val>
            <c:numRef>
              <c:f>'10k spill'!$K$81:$K$90</c:f>
              <c:numCache>
                <c:formatCode>0.00%</c:formatCode>
                <c:ptCount val="10"/>
                <c:pt idx="0">
                  <c:v>0.14756763516611782</c:v>
                </c:pt>
                <c:pt idx="1">
                  <c:v>6.9531868773187705E-2</c:v>
                </c:pt>
                <c:pt idx="2">
                  <c:v>5.364958939513944E-2</c:v>
                </c:pt>
                <c:pt idx="3">
                  <c:v>3.3682104297803162E-2</c:v>
                </c:pt>
                <c:pt idx="4">
                  <c:v>5.9027054066447121E-2</c:v>
                </c:pt>
                <c:pt idx="5">
                  <c:v>0.12714160656967777</c:v>
                </c:pt>
                <c:pt idx="6">
                  <c:v>0.29759473091833755</c:v>
                </c:pt>
                <c:pt idx="7">
                  <c:v>7.1324356996956939E-2</c:v>
                </c:pt>
                <c:pt idx="8">
                  <c:v>1.4840135061903372E-2</c:v>
                </c:pt>
                <c:pt idx="9">
                  <c:v>0.12564091875442912</c:v>
                </c:pt>
              </c:numCache>
            </c:numRef>
          </c:val>
          <c:smooth val="0"/>
        </c:ser>
        <c:dLbls>
          <c:showLegendKey val="0"/>
          <c:showVal val="0"/>
          <c:showCatName val="0"/>
          <c:showSerName val="0"/>
          <c:showPercent val="0"/>
          <c:showBubbleSize val="0"/>
        </c:dLbls>
        <c:marker val="1"/>
        <c:smooth val="0"/>
        <c:axId val="140860416"/>
        <c:axId val="140858880"/>
      </c:lineChart>
      <c:catAx>
        <c:axId val="140818688"/>
        <c:scaling>
          <c:orientation val="minMax"/>
        </c:scaling>
        <c:delete val="0"/>
        <c:axPos val="b"/>
        <c:numFmt formatCode="General" sourceLinked="1"/>
        <c:majorTickMark val="out"/>
        <c:minorTickMark val="none"/>
        <c:tickLblPos val="nextTo"/>
        <c:crossAx val="140857344"/>
        <c:crosses val="autoZero"/>
        <c:auto val="1"/>
        <c:lblAlgn val="ctr"/>
        <c:lblOffset val="100"/>
        <c:noMultiLvlLbl val="0"/>
      </c:catAx>
      <c:valAx>
        <c:axId val="140857344"/>
        <c:scaling>
          <c:orientation val="minMax"/>
          <c:max val="1"/>
          <c:min val="0.75000000000000011"/>
        </c:scaling>
        <c:delete val="0"/>
        <c:axPos val="l"/>
        <c:majorGridlines>
          <c:spPr>
            <a:ln>
              <a:noFill/>
            </a:ln>
          </c:spPr>
        </c:majorGridlines>
        <c:numFmt formatCode="0.00" sourceLinked="1"/>
        <c:majorTickMark val="out"/>
        <c:minorTickMark val="none"/>
        <c:tickLblPos val="nextTo"/>
        <c:crossAx val="140818688"/>
        <c:crosses val="autoZero"/>
        <c:crossBetween val="between"/>
        <c:majorUnit val="5.000000000000001E-2"/>
      </c:valAx>
      <c:valAx>
        <c:axId val="140858880"/>
        <c:scaling>
          <c:orientation val="minMax"/>
          <c:max val="0.4"/>
        </c:scaling>
        <c:delete val="0"/>
        <c:axPos val="r"/>
        <c:numFmt formatCode="0%" sourceLinked="0"/>
        <c:majorTickMark val="out"/>
        <c:minorTickMark val="none"/>
        <c:tickLblPos val="nextTo"/>
        <c:crossAx val="140860416"/>
        <c:crosses val="max"/>
        <c:crossBetween val="between"/>
        <c:majorUnit val="0.1"/>
      </c:valAx>
      <c:catAx>
        <c:axId val="140860416"/>
        <c:scaling>
          <c:orientation val="minMax"/>
        </c:scaling>
        <c:delete val="1"/>
        <c:axPos val="b"/>
        <c:majorTickMark val="out"/>
        <c:minorTickMark val="none"/>
        <c:tickLblPos val="nextTo"/>
        <c:crossAx val="140858880"/>
        <c:crosses val="autoZero"/>
        <c:auto val="1"/>
        <c:lblAlgn val="ctr"/>
        <c:lblOffset val="100"/>
        <c:noMultiLvlLbl val="0"/>
      </c:catAx>
      <c:spPr>
        <a:noFill/>
        <a:ln>
          <a:noFill/>
        </a:ln>
      </c:spPr>
    </c:plotArea>
    <c:plotVisOnly val="1"/>
    <c:dispBlanksAs val="gap"/>
    <c:showDLblsOverMax val="0"/>
  </c:chart>
  <c:txPr>
    <a:bodyPr/>
    <a:lstStyle/>
    <a:p>
      <a:pPr>
        <a:defRPr sz="14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861927627404036"/>
          <c:y val="8.8616930550755632E-2"/>
          <c:w val="0.8317213899421102"/>
          <c:h val="0.7673453146229966"/>
        </c:manualLayout>
      </c:layout>
      <c:barChart>
        <c:barDir val="col"/>
        <c:grouping val="clustered"/>
        <c:varyColors val="0"/>
        <c:ser>
          <c:idx val="0"/>
          <c:order val="0"/>
          <c:tx>
            <c:strRef>
              <c:f>'B1'!$C$3:$D$3</c:f>
              <c:strCache>
                <c:ptCount val="1"/>
                <c:pt idx="0">
                  <c:v>CR234.0 to CR156.0</c:v>
                </c:pt>
              </c:strCache>
            </c:strRef>
          </c:tx>
          <c:spPr>
            <a:solidFill>
              <a:schemeClr val="tx2"/>
            </a:solidFill>
            <a:ln>
              <a:solidFill>
                <a:schemeClr val="tx2">
                  <a:lumMod val="50000"/>
                </a:schemeClr>
              </a:solidFill>
            </a:ln>
            <a:scene3d>
              <a:camera prst="orthographicFront"/>
              <a:lightRig rig="threePt" dir="t"/>
            </a:scene3d>
            <a:sp3d>
              <a:bevelT/>
            </a:sp3d>
          </c:spPr>
          <c:invertIfNegative val="0"/>
          <c:dLbls>
            <c:dLbl>
              <c:idx val="0"/>
              <c:layout>
                <c:manualLayout>
                  <c:x val="8.0889092137771575E-3"/>
                  <c:y val="-0.15388704279078044"/>
                </c:manualLayout>
              </c:layout>
              <c:tx>
                <c:rich>
                  <a:bodyPr/>
                  <a:lstStyle/>
                  <a:p>
                    <a:r>
                      <a:rPr lang="en-US"/>
                      <a:t>22</a:t>
                    </a:r>
                  </a:p>
                </c:rich>
              </c:tx>
              <c:showLegendKey val="0"/>
              <c:showVal val="1"/>
              <c:showCatName val="0"/>
              <c:showSerName val="0"/>
              <c:showPercent val="0"/>
              <c:showBubbleSize val="0"/>
            </c:dLbl>
            <c:dLbl>
              <c:idx val="1"/>
              <c:layout>
                <c:manualLayout>
                  <c:x val="0.49803668798019934"/>
                  <c:y val="-9.2475129331475503E-2"/>
                </c:manualLayout>
              </c:layout>
              <c:tx>
                <c:rich>
                  <a:bodyPr/>
                  <a:lstStyle/>
                  <a:p>
                    <a:r>
                      <a:rPr lang="en-US"/>
                      <a:t>1008</a:t>
                    </a:r>
                  </a:p>
                </c:rich>
              </c:tx>
              <c:showLegendKey val="0"/>
              <c:showVal val="1"/>
              <c:showCatName val="0"/>
              <c:showSerName val="0"/>
              <c:showPercent val="0"/>
              <c:showBubbleSize val="0"/>
            </c:dLbl>
            <c:dLbl>
              <c:idx val="2"/>
              <c:layout>
                <c:manualLayout>
                  <c:x val="0.17508136147594355"/>
                  <c:y val="-8.8727240976290589E-2"/>
                </c:manualLayout>
              </c:layout>
              <c:tx>
                <c:rich>
                  <a:bodyPr/>
                  <a:lstStyle/>
                  <a:p>
                    <a:r>
                      <a:rPr lang="en-US"/>
                      <a:t>215</a:t>
                    </a:r>
                  </a:p>
                </c:rich>
              </c:tx>
              <c:showLegendKey val="0"/>
              <c:showVal val="1"/>
              <c:showCatName val="0"/>
              <c:showSerName val="0"/>
              <c:showPercent val="0"/>
              <c:showBubbleSize val="0"/>
            </c:dLbl>
            <c:dLbl>
              <c:idx val="3"/>
              <c:layout>
                <c:manualLayout>
                  <c:x val="-0.32851119698234854"/>
                  <c:y val="-0.17285243764378264"/>
                </c:manualLayout>
              </c:layout>
              <c:tx>
                <c:rich>
                  <a:bodyPr/>
                  <a:lstStyle/>
                  <a:p>
                    <a:r>
                      <a:rPr lang="en-US"/>
                      <a:t>235</a:t>
                    </a:r>
                  </a:p>
                </c:rich>
              </c:tx>
              <c:showLegendKey val="0"/>
              <c:showVal val="1"/>
              <c:showCatName val="0"/>
              <c:showSerName val="0"/>
              <c:showPercent val="0"/>
              <c:showBubbleSize val="0"/>
            </c:dLbl>
            <c:dLbl>
              <c:idx val="4"/>
              <c:layout>
                <c:manualLayout>
                  <c:x val="-0.33635552815375636"/>
                  <c:y val="-0.16800611073100485"/>
                </c:manualLayout>
              </c:layout>
              <c:tx>
                <c:rich>
                  <a:bodyPr/>
                  <a:lstStyle/>
                  <a:p>
                    <a:r>
                      <a:rPr lang="en-US"/>
                      <a:t>145</a:t>
                    </a:r>
                  </a:p>
                </c:rich>
              </c:tx>
              <c:showLegendKey val="0"/>
              <c:showVal val="1"/>
              <c:showCatName val="0"/>
              <c:showSerName val="0"/>
              <c:showPercent val="0"/>
              <c:showBubbleSize val="0"/>
            </c:dLbl>
            <c:dLbl>
              <c:idx val="5"/>
              <c:layout>
                <c:manualLayout>
                  <c:x val="-5.5555555555555558E-3"/>
                  <c:y val="-0.11009174311926601"/>
                </c:manualLayout>
              </c:layout>
              <c:tx>
                <c:rich>
                  <a:bodyPr/>
                  <a:lstStyle/>
                  <a:p>
                    <a:r>
                      <a:rPr lang="en-US"/>
                      <a:t>215</a:t>
                    </a:r>
                  </a:p>
                </c:rich>
              </c:tx>
              <c:showLegendKey val="0"/>
              <c:showVal val="1"/>
              <c:showCatName val="0"/>
              <c:showSerName val="0"/>
              <c:showPercent val="0"/>
              <c:showBubbleSize val="0"/>
            </c:dLbl>
            <c:dLbl>
              <c:idx val="6"/>
              <c:layout>
                <c:manualLayout>
                  <c:x val="0"/>
                  <c:y val="-3.6697247706421965E-2"/>
                </c:manualLayout>
              </c:layout>
              <c:tx>
                <c:rich>
                  <a:bodyPr/>
                  <a:lstStyle/>
                  <a:p>
                    <a:r>
                      <a:rPr lang="en-US"/>
                      <a:t>1008</a:t>
                    </a:r>
                  </a:p>
                </c:rich>
              </c:tx>
              <c:showLegendKey val="0"/>
              <c:showVal val="1"/>
              <c:showCatName val="0"/>
              <c:showSerName val="0"/>
              <c:showPercent val="0"/>
              <c:showBubbleSize val="0"/>
            </c:dLbl>
            <c:showLegendKey val="0"/>
            <c:showVal val="1"/>
            <c:showCatName val="0"/>
            <c:showSerName val="0"/>
            <c:showPercent val="0"/>
            <c:showBubbleSize val="0"/>
            <c:showLeaderLines val="0"/>
          </c:dLbls>
          <c:errBars>
            <c:errBarType val="both"/>
            <c:errValType val="cust"/>
            <c:noEndCap val="0"/>
            <c:plus>
              <c:numRef>
                <c:f>'B1'!$E$7:$E$11</c:f>
                <c:numCache>
                  <c:formatCode>General</c:formatCode>
                  <c:ptCount val="5"/>
                  <c:pt idx="0">
                    <c:v>8.9571999999999999E-2</c:v>
                  </c:pt>
                  <c:pt idx="1">
                    <c:v>2.1559999999999999E-2</c:v>
                  </c:pt>
                  <c:pt idx="2">
                    <c:v>2.8811999999999997E-2</c:v>
                  </c:pt>
                  <c:pt idx="3">
                    <c:v>3.5279999999999999E-2</c:v>
                  </c:pt>
                  <c:pt idx="4">
                    <c:v>1.6855999999999999E-2</c:v>
                  </c:pt>
                </c:numCache>
              </c:numRef>
            </c:plus>
            <c:minus>
              <c:numRef>
                <c:f>'B1'!$E$7:$E$11</c:f>
                <c:numCache>
                  <c:formatCode>General</c:formatCode>
                  <c:ptCount val="5"/>
                  <c:pt idx="0">
                    <c:v>8.9571999999999999E-2</c:v>
                  </c:pt>
                  <c:pt idx="1">
                    <c:v>2.1559999999999999E-2</c:v>
                  </c:pt>
                  <c:pt idx="2">
                    <c:v>2.8811999999999997E-2</c:v>
                  </c:pt>
                  <c:pt idx="3">
                    <c:v>3.5279999999999999E-2</c:v>
                  </c:pt>
                  <c:pt idx="4">
                    <c:v>1.6855999999999999E-2</c:v>
                  </c:pt>
                </c:numCache>
              </c:numRef>
            </c:minus>
            <c:spPr>
              <a:ln>
                <a:solidFill>
                  <a:schemeClr val="accent6">
                    <a:lumMod val="50000"/>
                  </a:schemeClr>
                </a:solidFill>
              </a:ln>
            </c:spPr>
          </c:errBars>
          <c:cat>
            <c:strRef>
              <c:f>'B1'!$A$7:$A$11</c:f>
              <c:strCache>
                <c:ptCount val="5"/>
                <c:pt idx="0">
                  <c:v>&lt;1%</c:v>
                </c:pt>
                <c:pt idx="1">
                  <c:v>Q1</c:v>
                </c:pt>
                <c:pt idx="2">
                  <c:v>Q2</c:v>
                </c:pt>
                <c:pt idx="3">
                  <c:v>Q3</c:v>
                </c:pt>
                <c:pt idx="4">
                  <c:v>Q4</c:v>
                </c:pt>
              </c:strCache>
            </c:strRef>
          </c:cat>
          <c:val>
            <c:numRef>
              <c:f>'B1'!$C$7:$C$11</c:f>
              <c:numCache>
                <c:formatCode>General</c:formatCode>
                <c:ptCount val="5"/>
                <c:pt idx="0">
                  <c:v>0.96260000000000001</c:v>
                </c:pt>
                <c:pt idx="1">
                  <c:v>0.99709999999999999</c:v>
                </c:pt>
                <c:pt idx="2">
                  <c:v>1.0023</c:v>
                </c:pt>
                <c:pt idx="3">
                  <c:v>0.95299999999999996</c:v>
                </c:pt>
                <c:pt idx="4">
                  <c:v>0.95340000000000003</c:v>
                </c:pt>
              </c:numCache>
            </c:numRef>
          </c:val>
        </c:ser>
        <c:dLbls>
          <c:showLegendKey val="0"/>
          <c:showVal val="0"/>
          <c:showCatName val="0"/>
          <c:showSerName val="0"/>
          <c:showPercent val="0"/>
          <c:showBubbleSize val="0"/>
        </c:dLbls>
        <c:gapWidth val="150"/>
        <c:axId val="35386112"/>
        <c:axId val="35387648"/>
      </c:barChart>
      <c:catAx>
        <c:axId val="35386112"/>
        <c:scaling>
          <c:orientation val="minMax"/>
        </c:scaling>
        <c:delete val="0"/>
        <c:axPos val="b"/>
        <c:majorTickMark val="out"/>
        <c:minorTickMark val="none"/>
        <c:tickLblPos val="nextTo"/>
        <c:crossAx val="35387648"/>
        <c:crosses val="autoZero"/>
        <c:auto val="1"/>
        <c:lblAlgn val="ctr"/>
        <c:lblOffset val="100"/>
        <c:noMultiLvlLbl val="0"/>
      </c:catAx>
      <c:valAx>
        <c:axId val="35387648"/>
        <c:scaling>
          <c:orientation val="minMax"/>
          <c:max val="1.1000000000000001"/>
          <c:min val="0.60000000000000009"/>
        </c:scaling>
        <c:delete val="0"/>
        <c:axPos val="l"/>
        <c:majorGridlines>
          <c:spPr>
            <a:ln>
              <a:noFill/>
            </a:ln>
          </c:spPr>
        </c:majorGridlines>
        <c:numFmt formatCode="#,##0.00" sourceLinked="0"/>
        <c:majorTickMark val="out"/>
        <c:minorTickMark val="none"/>
        <c:tickLblPos val="nextTo"/>
        <c:crossAx val="35386112"/>
        <c:crosses val="autoZero"/>
        <c:crossBetween val="between"/>
        <c:majorUnit val="0.1"/>
      </c:valAx>
    </c:plotArea>
    <c:plotVisOnly val="1"/>
    <c:dispBlanksAs val="gap"/>
    <c:showDLblsOverMax val="0"/>
  </c:chart>
  <c:txPr>
    <a:bodyPr/>
    <a:lstStyle/>
    <a:p>
      <a:pPr>
        <a:defRPr sz="1600">
          <a:solidFill>
            <a:srgbClr val="000000"/>
          </a:solidFill>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0.64023</cdr:x>
      <cdr:y>0.22581</cdr:y>
    </cdr:from>
    <cdr:to>
      <cdr:x>0.92089</cdr:x>
      <cdr:y>0.72095</cdr:y>
    </cdr:to>
    <cdr:sp macro="" textlink="">
      <cdr:nvSpPr>
        <cdr:cNvPr id="2" name="TextBox 6"/>
        <cdr:cNvSpPr txBox="1"/>
      </cdr:nvSpPr>
      <cdr:spPr>
        <a:xfrm xmlns:a="http://schemas.openxmlformats.org/drawingml/2006/main">
          <a:off x="2735456" y="1039928"/>
          <a:ext cx="1199187" cy="228021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a:t>Above BOP</a:t>
          </a:r>
        </a:p>
        <a:p xmlns:a="http://schemas.openxmlformats.org/drawingml/2006/main">
          <a:pPr algn="ctr"/>
          <a:endParaRPr lang="en-US" sz="1400" b="1"/>
        </a:p>
        <a:p xmlns:a="http://schemas.openxmlformats.org/drawingml/2006/main">
          <a:pPr algn="ctr"/>
          <a:endParaRPr lang="en-US" sz="1400" b="1" baseline="0"/>
        </a:p>
        <a:p xmlns:a="http://schemas.openxmlformats.org/drawingml/2006/main">
          <a:pPr algn="ctr"/>
          <a:r>
            <a:rPr lang="en-US" sz="1400" b="1" baseline="0"/>
            <a:t>Best Operating Point</a:t>
          </a:r>
        </a:p>
        <a:p xmlns:a="http://schemas.openxmlformats.org/drawingml/2006/main">
          <a:pPr algn="ctr"/>
          <a:endParaRPr lang="en-US" sz="1400" b="1" baseline="0"/>
        </a:p>
        <a:p xmlns:a="http://schemas.openxmlformats.org/drawingml/2006/main">
          <a:pPr algn="ctr"/>
          <a:r>
            <a:rPr lang="en-US" sz="1400" b="1" baseline="0"/>
            <a:t>Q4</a:t>
          </a:r>
        </a:p>
        <a:p xmlns:a="http://schemas.openxmlformats.org/drawingml/2006/main">
          <a:pPr algn="ctr"/>
          <a:endParaRPr lang="en-US" sz="1400" b="1" baseline="0"/>
        </a:p>
        <a:p xmlns:a="http://schemas.openxmlformats.org/drawingml/2006/main">
          <a:pPr algn="ctr"/>
          <a:r>
            <a:rPr lang="en-US" sz="1400" b="1" baseline="0"/>
            <a:t>Q3</a:t>
          </a:r>
        </a:p>
      </cdr:txBody>
    </cdr:sp>
  </cdr:relSizeAnchor>
  <cdr:relSizeAnchor xmlns:cdr="http://schemas.openxmlformats.org/drawingml/2006/chartDrawing">
    <cdr:from>
      <cdr:x>0.73568</cdr:x>
      <cdr:y>0.78911</cdr:y>
    </cdr:from>
    <cdr:to>
      <cdr:x>0.87072</cdr:x>
      <cdr:y>0.86573</cdr:y>
    </cdr:to>
    <cdr:sp macro="" textlink="">
      <cdr:nvSpPr>
        <cdr:cNvPr id="12" name="TextBox 2"/>
        <cdr:cNvSpPr txBox="1"/>
      </cdr:nvSpPr>
      <cdr:spPr>
        <a:xfrm xmlns:a="http://schemas.openxmlformats.org/drawingml/2006/main">
          <a:off x="3131301" y="3611496"/>
          <a:ext cx="574749" cy="35065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a:t>Q1</a:t>
          </a:r>
        </a:p>
      </cdr:txBody>
    </cdr:sp>
  </cdr:relSizeAnchor>
  <cdr:relSizeAnchor xmlns:cdr="http://schemas.openxmlformats.org/drawingml/2006/chartDrawing">
    <cdr:from>
      <cdr:x>0.73494</cdr:x>
      <cdr:y>0.71131</cdr:y>
    </cdr:from>
    <cdr:to>
      <cdr:x>0.87201</cdr:x>
      <cdr:y>0.78004</cdr:y>
    </cdr:to>
    <cdr:sp macro="" textlink="">
      <cdr:nvSpPr>
        <cdr:cNvPr id="13" name="TextBox 3"/>
        <cdr:cNvSpPr txBox="1"/>
      </cdr:nvSpPr>
      <cdr:spPr>
        <a:xfrm xmlns:a="http://schemas.openxmlformats.org/drawingml/2006/main">
          <a:off x="3128136" y="3255443"/>
          <a:ext cx="583413" cy="3145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b="1" dirty="0"/>
            <a:t>Q2</a:t>
          </a:r>
        </a:p>
      </cdr:txBody>
    </cdr:sp>
  </cdr:relSizeAnchor>
  <cdr:relSizeAnchor xmlns:cdr="http://schemas.openxmlformats.org/drawingml/2006/chartDrawing">
    <cdr:from>
      <cdr:x>0.76343</cdr:x>
      <cdr:y>0.05497</cdr:y>
    </cdr:from>
    <cdr:to>
      <cdr:x>0.97827</cdr:x>
      <cdr:y>0.25477</cdr:y>
    </cdr:to>
    <cdr:sp macro="" textlink="">
      <cdr:nvSpPr>
        <cdr:cNvPr id="3" name="TextBox 2"/>
        <cdr:cNvSpPr txBox="1"/>
      </cdr:nvSpPr>
      <cdr:spPr>
        <a:xfrm xmlns:a="http://schemas.openxmlformats.org/drawingml/2006/main">
          <a:off x="3249404" y="251602"/>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0.4333</cdr:x>
      <cdr:y>0.87928</cdr:y>
    </cdr:from>
    <cdr:to>
      <cdr:x>0.62077</cdr:x>
      <cdr:y>1</cdr:y>
    </cdr:to>
    <cdr:sp macro="" textlink="">
      <cdr:nvSpPr>
        <cdr:cNvPr id="2" name="TextBox 1"/>
        <cdr:cNvSpPr txBox="1"/>
      </cdr:nvSpPr>
      <cdr:spPr>
        <a:xfrm xmlns:a="http://schemas.openxmlformats.org/drawingml/2006/main">
          <a:off x="3650323" y="2556493"/>
          <a:ext cx="1579418" cy="34438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dirty="0" smtClean="0">
              <a:latin typeface="Arial" panose="020B0604020202020204" pitchFamily="34" charset="0"/>
              <a:cs typeface="Arial" panose="020B0604020202020204" pitchFamily="34" charset="0"/>
            </a:rPr>
            <a:t>Discharge (</a:t>
          </a:r>
          <a:r>
            <a:rPr lang="en-US" sz="1800" dirty="0" err="1" smtClean="0">
              <a:latin typeface="Arial" panose="020B0604020202020204" pitchFamily="34" charset="0"/>
              <a:cs typeface="Arial" panose="020B0604020202020204" pitchFamily="34" charset="0"/>
            </a:rPr>
            <a:t>kcfs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0.42178</cdr:x>
      <cdr:y>0.21965</cdr:y>
    </cdr:from>
    <cdr:to>
      <cdr:x>0.58121</cdr:x>
      <cdr:y>0.77414</cdr:y>
    </cdr:to>
    <cdr:sp macro="" textlink="">
      <cdr:nvSpPr>
        <cdr:cNvPr id="2" name="TextBox 6"/>
        <cdr:cNvSpPr txBox="1"/>
      </cdr:nvSpPr>
      <cdr:spPr>
        <a:xfrm xmlns:a="http://schemas.openxmlformats.org/drawingml/2006/main">
          <a:off x="1797797" y="1007371"/>
          <a:ext cx="679560" cy="2543073"/>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400" b="1" baseline="0"/>
            <a:t>Q4</a:t>
          </a:r>
        </a:p>
        <a:p xmlns:a="http://schemas.openxmlformats.org/drawingml/2006/main">
          <a:pPr algn="ctr"/>
          <a:endParaRPr lang="en-US" sz="1400" b="1" baseline="0"/>
        </a:p>
        <a:p xmlns:a="http://schemas.openxmlformats.org/drawingml/2006/main">
          <a:pPr algn="ctr"/>
          <a:endParaRPr lang="en-US" sz="1400" b="1" baseline="0"/>
        </a:p>
        <a:p xmlns:a="http://schemas.openxmlformats.org/drawingml/2006/main">
          <a:pPr algn="ctr"/>
          <a:r>
            <a:rPr lang="en-US" sz="1400" b="1" baseline="0"/>
            <a:t>Q3</a:t>
          </a:r>
        </a:p>
        <a:p xmlns:a="http://schemas.openxmlformats.org/drawingml/2006/main">
          <a:pPr algn="ctr"/>
          <a:endParaRPr lang="en-US" sz="1400" b="1" baseline="0"/>
        </a:p>
        <a:p xmlns:a="http://schemas.openxmlformats.org/drawingml/2006/main">
          <a:pPr algn="ctr"/>
          <a:endParaRPr lang="en-US" sz="1400" b="1" baseline="0"/>
        </a:p>
        <a:p xmlns:a="http://schemas.openxmlformats.org/drawingml/2006/main">
          <a:pPr algn="ctr"/>
          <a:r>
            <a:rPr lang="en-US" sz="1400" b="1" baseline="0"/>
            <a:t>Q2</a:t>
          </a:r>
        </a:p>
        <a:p xmlns:a="http://schemas.openxmlformats.org/drawingml/2006/main">
          <a:pPr algn="ctr"/>
          <a:endParaRPr lang="en-US" sz="1400" b="1" baseline="0"/>
        </a:p>
        <a:p xmlns:a="http://schemas.openxmlformats.org/drawingml/2006/main">
          <a:pPr algn="ctr"/>
          <a:endParaRPr lang="en-US" sz="1400" b="1" baseline="0"/>
        </a:p>
        <a:p xmlns:a="http://schemas.openxmlformats.org/drawingml/2006/main">
          <a:pPr algn="ctr"/>
          <a:endParaRPr lang="en-US" sz="1400" b="1" baseline="0"/>
        </a:p>
        <a:p xmlns:a="http://schemas.openxmlformats.org/drawingml/2006/main">
          <a:pPr algn="ctr"/>
          <a:r>
            <a:rPr lang="en-US" sz="1400" b="1" baseline="0"/>
            <a:t>Q1</a:t>
          </a:r>
          <a:endParaRPr lang="en-US" sz="1400" b="1"/>
        </a:p>
      </cdr:txBody>
    </cdr:sp>
  </cdr:relSizeAnchor>
</c:userShapes>
</file>

<file path=ppt/drawings/drawing3.xml><?xml version="1.0" encoding="utf-8"?>
<c:userShapes xmlns:c="http://schemas.openxmlformats.org/drawingml/2006/chart">
  <cdr:relSizeAnchor xmlns:cdr="http://schemas.openxmlformats.org/drawingml/2006/chartDrawing">
    <cdr:from>
      <cdr:x>0.40119</cdr:x>
      <cdr:y>0.17098</cdr:y>
    </cdr:from>
    <cdr:to>
      <cdr:x>0.51956</cdr:x>
      <cdr:y>0.27947</cdr:y>
    </cdr:to>
    <cdr:sp macro="" textlink="">
      <cdr:nvSpPr>
        <cdr:cNvPr id="2" name="TextBox 1"/>
        <cdr:cNvSpPr txBox="1"/>
      </cdr:nvSpPr>
      <cdr:spPr>
        <a:xfrm xmlns:a="http://schemas.openxmlformats.org/drawingml/2006/main">
          <a:off x="2052709" y="492380"/>
          <a:ext cx="605645" cy="31242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1787</a:t>
          </a:r>
          <a:endParaRPr lang="en-US" sz="1600" dirty="0">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0.60627</cdr:x>
      <cdr:y>0.28778</cdr:y>
    </cdr:from>
    <cdr:to>
      <cdr:x>0.8508</cdr:x>
      <cdr:y>0.91785</cdr:y>
    </cdr:to>
    <cdr:sp macro="" textlink="">
      <cdr:nvSpPr>
        <cdr:cNvPr id="6" name="TextBox 6"/>
        <cdr:cNvSpPr txBox="1"/>
      </cdr:nvSpPr>
      <cdr:spPr>
        <a:xfrm xmlns:a="http://schemas.openxmlformats.org/drawingml/2006/main">
          <a:off x="4053376" y="1650670"/>
          <a:ext cx="1634881" cy="361388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1" dirty="0"/>
            <a:t>Above BOP</a:t>
          </a:r>
        </a:p>
        <a:p xmlns:a="http://schemas.openxmlformats.org/drawingml/2006/main">
          <a:pPr algn="ctr"/>
          <a:endParaRPr lang="en-US" sz="1800" b="1" dirty="0"/>
        </a:p>
        <a:p xmlns:a="http://schemas.openxmlformats.org/drawingml/2006/main">
          <a:pPr algn="ctr"/>
          <a:endParaRPr lang="en-US" sz="1800" b="1" baseline="0" dirty="0"/>
        </a:p>
        <a:p xmlns:a="http://schemas.openxmlformats.org/drawingml/2006/main">
          <a:pPr algn="ctr"/>
          <a:r>
            <a:rPr lang="en-US" sz="1800" b="1" baseline="0" dirty="0"/>
            <a:t>Best Op Point</a:t>
          </a:r>
        </a:p>
        <a:p xmlns:a="http://schemas.openxmlformats.org/drawingml/2006/main">
          <a:pPr algn="ctr"/>
          <a:endParaRPr lang="en-US" sz="1800" b="1" baseline="0" dirty="0"/>
        </a:p>
        <a:p xmlns:a="http://schemas.openxmlformats.org/drawingml/2006/main">
          <a:pPr algn="ctr"/>
          <a:endParaRPr lang="en-US" sz="1800" b="1" baseline="0" dirty="0"/>
        </a:p>
        <a:p xmlns:a="http://schemas.openxmlformats.org/drawingml/2006/main">
          <a:pPr algn="ctr"/>
          <a:r>
            <a:rPr lang="en-US" sz="1800" b="1" baseline="0" dirty="0"/>
            <a:t>Q4</a:t>
          </a:r>
        </a:p>
        <a:p xmlns:a="http://schemas.openxmlformats.org/drawingml/2006/main">
          <a:pPr algn="ctr"/>
          <a:endParaRPr lang="en-US" sz="1600" b="1" baseline="0" dirty="0"/>
        </a:p>
        <a:p xmlns:a="http://schemas.openxmlformats.org/drawingml/2006/main">
          <a:pPr algn="ctr"/>
          <a:r>
            <a:rPr lang="en-US" sz="1800" b="1" baseline="0" dirty="0"/>
            <a:t>Q3</a:t>
          </a:r>
        </a:p>
        <a:p xmlns:a="http://schemas.openxmlformats.org/drawingml/2006/main">
          <a:pPr algn="ctr"/>
          <a:endParaRPr lang="en-US" sz="1400" b="1" baseline="0" dirty="0"/>
        </a:p>
        <a:p xmlns:a="http://schemas.openxmlformats.org/drawingml/2006/main">
          <a:pPr algn="ctr"/>
          <a:r>
            <a:rPr lang="en-US" sz="1800" b="1" baseline="0" dirty="0"/>
            <a:t>Q2</a:t>
          </a:r>
        </a:p>
        <a:p xmlns:a="http://schemas.openxmlformats.org/drawingml/2006/main">
          <a:pPr algn="ctr"/>
          <a:endParaRPr lang="en-US" sz="1400" b="1" baseline="0" dirty="0"/>
        </a:p>
        <a:p xmlns:a="http://schemas.openxmlformats.org/drawingml/2006/main">
          <a:pPr algn="ctr"/>
          <a:r>
            <a:rPr lang="en-US" sz="1800" b="1" baseline="0" dirty="0"/>
            <a:t>Q1</a:t>
          </a:r>
          <a:endParaRPr lang="en-US" sz="1800" b="1" dirty="0"/>
        </a:p>
      </cdr:txBody>
    </cdr:sp>
  </cdr:relSizeAnchor>
</c:userShapes>
</file>

<file path=ppt/drawings/drawing5.xml><?xml version="1.0" encoding="utf-8"?>
<c:userShapes xmlns:c="http://schemas.openxmlformats.org/drawingml/2006/chart">
  <cdr:relSizeAnchor xmlns:cdr="http://schemas.openxmlformats.org/drawingml/2006/chartDrawing">
    <cdr:from>
      <cdr:x>0.61853</cdr:x>
      <cdr:y>0.28472</cdr:y>
    </cdr:from>
    <cdr:to>
      <cdr:x>0.86306</cdr:x>
      <cdr:y>0.93304</cdr:y>
    </cdr:to>
    <cdr:sp macro="" textlink="">
      <cdr:nvSpPr>
        <cdr:cNvPr id="6" name="TextBox 6"/>
        <cdr:cNvSpPr txBox="1"/>
      </cdr:nvSpPr>
      <cdr:spPr>
        <a:xfrm xmlns:a="http://schemas.openxmlformats.org/drawingml/2006/main">
          <a:off x="3336925" y="1822450"/>
          <a:ext cx="1319223" cy="4149725"/>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1" dirty="0">
              <a:solidFill>
                <a:schemeClr val="tx1"/>
              </a:solidFill>
            </a:rPr>
            <a:t>Above BOP</a:t>
          </a:r>
        </a:p>
        <a:p xmlns:a="http://schemas.openxmlformats.org/drawingml/2006/main">
          <a:pPr algn="ctr"/>
          <a:endParaRPr lang="en-US" sz="1800" b="1" dirty="0">
            <a:solidFill>
              <a:schemeClr val="tx1"/>
            </a:solidFill>
          </a:endParaRPr>
        </a:p>
        <a:p xmlns:a="http://schemas.openxmlformats.org/drawingml/2006/main">
          <a:pPr algn="ctr"/>
          <a:endParaRPr lang="en-US" sz="1400" b="1" baseline="0" dirty="0">
            <a:solidFill>
              <a:schemeClr val="tx1"/>
            </a:solidFill>
          </a:endParaRPr>
        </a:p>
        <a:p xmlns:a="http://schemas.openxmlformats.org/drawingml/2006/main">
          <a:pPr algn="ctr"/>
          <a:r>
            <a:rPr lang="en-US" sz="1800" b="1" baseline="0" dirty="0">
              <a:solidFill>
                <a:schemeClr val="tx1"/>
              </a:solidFill>
            </a:rPr>
            <a:t>Best Op Point</a:t>
          </a:r>
        </a:p>
        <a:p xmlns:a="http://schemas.openxmlformats.org/drawingml/2006/main">
          <a:pPr algn="ctr"/>
          <a:endParaRPr lang="en-US" sz="1800" b="1" baseline="0" dirty="0">
            <a:solidFill>
              <a:schemeClr val="tx1"/>
            </a:solidFill>
          </a:endParaRPr>
        </a:p>
        <a:p xmlns:a="http://schemas.openxmlformats.org/drawingml/2006/main">
          <a:pPr algn="ctr"/>
          <a:endParaRPr lang="en-US" sz="1800" b="1" baseline="0" dirty="0">
            <a:solidFill>
              <a:schemeClr val="tx1"/>
            </a:solidFill>
          </a:endParaRPr>
        </a:p>
        <a:p xmlns:a="http://schemas.openxmlformats.org/drawingml/2006/main">
          <a:pPr algn="ctr"/>
          <a:r>
            <a:rPr lang="en-US" sz="1800" b="1" baseline="0" dirty="0">
              <a:solidFill>
                <a:schemeClr val="tx1"/>
              </a:solidFill>
            </a:rPr>
            <a:t>Q4</a:t>
          </a:r>
        </a:p>
        <a:p xmlns:a="http://schemas.openxmlformats.org/drawingml/2006/main">
          <a:pPr algn="ctr"/>
          <a:endParaRPr lang="en-US" sz="1800" b="1" baseline="0" dirty="0">
            <a:solidFill>
              <a:schemeClr val="tx1"/>
            </a:solidFill>
          </a:endParaRPr>
        </a:p>
        <a:p xmlns:a="http://schemas.openxmlformats.org/drawingml/2006/main">
          <a:pPr algn="ctr"/>
          <a:r>
            <a:rPr lang="en-US" sz="1800" b="1" baseline="0" dirty="0">
              <a:solidFill>
                <a:schemeClr val="tx1"/>
              </a:solidFill>
            </a:rPr>
            <a:t>Q3</a:t>
          </a:r>
        </a:p>
        <a:p xmlns:a="http://schemas.openxmlformats.org/drawingml/2006/main">
          <a:pPr algn="ctr"/>
          <a:endParaRPr lang="en-US" sz="1200" b="1" baseline="0" dirty="0">
            <a:solidFill>
              <a:schemeClr val="tx1"/>
            </a:solidFill>
          </a:endParaRPr>
        </a:p>
        <a:p xmlns:a="http://schemas.openxmlformats.org/drawingml/2006/main">
          <a:pPr algn="ctr"/>
          <a:r>
            <a:rPr lang="en-US" sz="1800" b="1" baseline="0" dirty="0">
              <a:solidFill>
                <a:schemeClr val="tx1"/>
              </a:solidFill>
            </a:rPr>
            <a:t>Q2</a:t>
          </a:r>
        </a:p>
        <a:p xmlns:a="http://schemas.openxmlformats.org/drawingml/2006/main">
          <a:pPr algn="ctr"/>
          <a:endParaRPr lang="en-US" sz="1200" b="1" baseline="0" dirty="0">
            <a:solidFill>
              <a:schemeClr val="tx1"/>
            </a:solidFill>
          </a:endParaRPr>
        </a:p>
        <a:p xmlns:a="http://schemas.openxmlformats.org/drawingml/2006/main">
          <a:pPr algn="ctr"/>
          <a:r>
            <a:rPr lang="en-US" sz="1800" b="1" baseline="0" dirty="0">
              <a:solidFill>
                <a:schemeClr val="tx1"/>
              </a:solidFill>
            </a:rPr>
            <a:t>Q1</a:t>
          </a:r>
          <a:endParaRPr lang="en-US" sz="1800" b="1" dirty="0">
            <a:solidFill>
              <a:schemeClr val="tx1"/>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0.82968</cdr:x>
      <cdr:y>0.1342</cdr:y>
    </cdr:from>
    <cdr:to>
      <cdr:x>0.95355</cdr:x>
      <cdr:y>0.24242</cdr:y>
    </cdr:to>
    <cdr:sp macro="" textlink="">
      <cdr:nvSpPr>
        <cdr:cNvPr id="2" name="TextBox 1"/>
        <cdr:cNvSpPr txBox="1"/>
      </cdr:nvSpPr>
      <cdr:spPr>
        <a:xfrm xmlns:a="http://schemas.openxmlformats.org/drawingml/2006/main">
          <a:off x="3817916" y="368135"/>
          <a:ext cx="570015" cy="2968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600" dirty="0" smtClean="0">
              <a:latin typeface="Arial" panose="020B0604020202020204" pitchFamily="34" charset="0"/>
              <a:cs typeface="Arial" panose="020B0604020202020204" pitchFamily="34" charset="0"/>
            </a:rPr>
            <a:t>469</a:t>
          </a:r>
          <a:endParaRPr lang="en-US" sz="1600" dirty="0">
            <a:latin typeface="Arial" panose="020B0604020202020204" pitchFamily="34" charset="0"/>
            <a:cs typeface="Arial" panose="020B060402020202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0.80406</cdr:x>
      <cdr:y>0.00689</cdr:y>
    </cdr:from>
    <cdr:to>
      <cdr:x>0.97576</cdr:x>
      <cdr:y>0.11106</cdr:y>
    </cdr:to>
    <cdr:sp macro="" textlink="">
      <cdr:nvSpPr>
        <cdr:cNvPr id="2" name="TextBox 3"/>
        <cdr:cNvSpPr txBox="1"/>
      </cdr:nvSpPr>
      <cdr:spPr>
        <a:xfrm xmlns:a="http://schemas.openxmlformats.org/drawingml/2006/main">
          <a:off x="7155713" y="18901"/>
          <a:ext cx="1528016" cy="285759"/>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ctr"/>
          <a:r>
            <a:rPr lang="en-US" sz="1800" b="0" dirty="0" smtClean="0">
              <a:latin typeface="Arial" panose="020B0604020202020204" pitchFamily="34" charset="0"/>
              <a:cs typeface="Arial" panose="020B0604020202020204" pitchFamily="34" charset="0"/>
            </a:rPr>
            <a:t>Steelhead</a:t>
          </a:r>
          <a:endParaRPr lang="en-US" sz="1800" b="0" dirty="0">
            <a:latin typeface="Arial" panose="020B0604020202020204" pitchFamily="34" charset="0"/>
            <a:cs typeface="Arial" panose="020B0604020202020204" pitchFamily="34" charset="0"/>
          </a:endParaRPr>
        </a:p>
      </cdr:txBody>
    </cdr:sp>
  </cdr:relSizeAnchor>
</c:userShapes>
</file>

<file path=ppt/drawings/drawing8.xml><?xml version="1.0" encoding="utf-8"?>
<c:userShapes xmlns:c="http://schemas.openxmlformats.org/drawingml/2006/chart">
  <cdr:relSizeAnchor xmlns:cdr="http://schemas.openxmlformats.org/drawingml/2006/chartDrawing">
    <cdr:from>
      <cdr:x>0.6407</cdr:x>
      <cdr:y>0.03499</cdr:y>
    </cdr:from>
    <cdr:to>
      <cdr:x>0.95017</cdr:x>
      <cdr:y>0.14379</cdr:y>
    </cdr:to>
    <cdr:sp macro="" textlink="">
      <cdr:nvSpPr>
        <cdr:cNvPr id="2" name="TextBox 3"/>
        <cdr:cNvSpPr txBox="1"/>
      </cdr:nvSpPr>
      <cdr:spPr>
        <a:xfrm xmlns:a="http://schemas.openxmlformats.org/drawingml/2006/main">
          <a:off x="5858540" y="95985"/>
          <a:ext cx="2829814" cy="298460"/>
        </a:xfrm>
        <a:prstGeom xmlns:a="http://schemas.openxmlformats.org/drawingml/2006/main" prst="rect">
          <a:avLst/>
        </a:prstGeom>
        <a:noFill xmlns:a="http://schemas.openxmlformats.org/drawingml/2006/main"/>
        <a:ln xmlns:a="http://schemas.openxmlformats.org/drawingml/2006/main" w="9525" cmpd="sng">
          <a:no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pPr algn="r"/>
          <a:r>
            <a:rPr lang="en-US" sz="1800" b="0" dirty="0" smtClean="0">
              <a:solidFill>
                <a:srgbClr val="000000"/>
              </a:solidFill>
              <a:latin typeface="Arial" panose="020B0604020202020204" pitchFamily="34" charset="0"/>
              <a:cs typeface="Arial" panose="020B0604020202020204" pitchFamily="34" charset="0"/>
            </a:rPr>
            <a:t>Sub-Yearling Chinook</a:t>
          </a:r>
          <a:endParaRPr lang="en-US" sz="1800" b="0" dirty="0">
            <a:solidFill>
              <a:srgbClr val="000000"/>
            </a:solidFill>
            <a:latin typeface="Arial" panose="020B0604020202020204" pitchFamily="34" charset="0"/>
            <a:cs typeface="Arial" panose="020B060402020202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0.42685</cdr:x>
      <cdr:y>0.87917</cdr:y>
    </cdr:from>
    <cdr:to>
      <cdr:x>0.61414</cdr:x>
      <cdr:y>1</cdr:y>
    </cdr:to>
    <cdr:sp macro="" textlink="">
      <cdr:nvSpPr>
        <cdr:cNvPr id="2" name="TextBox 1"/>
        <cdr:cNvSpPr txBox="1"/>
      </cdr:nvSpPr>
      <cdr:spPr>
        <a:xfrm xmlns:a="http://schemas.openxmlformats.org/drawingml/2006/main">
          <a:off x="3599523" y="2505693"/>
          <a:ext cx="1579418" cy="344384"/>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latin typeface="Arial" panose="020B0604020202020204" pitchFamily="34" charset="0"/>
              <a:cs typeface="Arial" panose="020B0604020202020204" pitchFamily="34" charset="0"/>
            </a:rPr>
            <a:t>Discharge (</a:t>
          </a:r>
          <a:r>
            <a:rPr lang="en-US" sz="1800" dirty="0" err="1" smtClean="0">
              <a:latin typeface="Arial" panose="020B0604020202020204" pitchFamily="34" charset="0"/>
              <a:cs typeface="Arial" panose="020B0604020202020204" pitchFamily="34" charset="0"/>
            </a:rPr>
            <a:t>kcfs</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0.36348</cdr:x>
      <cdr:y>0</cdr:y>
    </cdr:from>
    <cdr:to>
      <cdr:x>0.62541</cdr:x>
      <cdr:y>0.12917</cdr:y>
    </cdr:to>
    <cdr:sp macro="" textlink="">
      <cdr:nvSpPr>
        <cdr:cNvPr id="3" name="TextBox 2"/>
        <cdr:cNvSpPr txBox="1"/>
      </cdr:nvSpPr>
      <cdr:spPr>
        <a:xfrm xmlns:a="http://schemas.openxmlformats.org/drawingml/2006/main">
          <a:off x="3065132" y="0"/>
          <a:ext cx="2208811" cy="368135"/>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smtClean="0">
              <a:latin typeface="Arial" panose="020B0604020202020204" pitchFamily="34" charset="0"/>
              <a:cs typeface="Arial" panose="020B0604020202020204" pitchFamily="34" charset="0"/>
            </a:rPr>
            <a:t>Yearling Chinook</a:t>
          </a:r>
          <a:endParaRPr lang="en-US" sz="1800" b="1" dirty="0">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0F0A31A-19FD-E948-84FE-618494EECCDF}" type="datetimeFigureOut">
              <a:rPr lang="en-US" smtClean="0"/>
              <a:pPr/>
              <a:t>2/5/2015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07CE1B3-C980-6846-8849-6B0FF407A7C5}" type="slidenum">
              <a:rPr lang="en-US" smtClean="0"/>
              <a:pPr/>
              <a:t>‹#›</a:t>
            </a:fld>
            <a:endParaRPr lang="en-US"/>
          </a:p>
        </p:txBody>
      </p:sp>
    </p:spTree>
    <p:extLst>
      <p:ext uri="{BB962C8B-B14F-4D97-AF65-F5344CB8AC3E}">
        <p14:creationId xmlns:p14="http://schemas.microsoft.com/office/powerpoint/2010/main" val="39418663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4DB9A1-F6A1-9D40-82E7-3633A601FD23}" type="datetimeFigureOut">
              <a:rPr lang="en-US" smtClean="0"/>
              <a:pPr/>
              <a:t>2/5/2015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F5324A-0D9B-9A43-AE72-6DBF24439625}" type="slidenum">
              <a:rPr lang="en-US" smtClean="0"/>
              <a:pPr/>
              <a:t>‹#›</a:t>
            </a:fld>
            <a:endParaRPr lang="en-US"/>
          </a:p>
        </p:txBody>
      </p:sp>
    </p:spTree>
    <p:extLst>
      <p:ext uri="{BB962C8B-B14F-4D97-AF65-F5344CB8AC3E}">
        <p14:creationId xmlns:p14="http://schemas.microsoft.com/office/powerpoint/2010/main" val="13802889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morning?.  At this time I’d like to acknowledge my</a:t>
            </a:r>
            <a:r>
              <a:rPr lang="en-US" baseline="0" dirty="0" smtClean="0"/>
              <a:t> co-authors and thank the Corp for funding this study.  I would also like to acknowledge a lot of other people were involved with the acquisition of this data and specifically acknowledge Katie Wagner who helped with data QC and Tao Fu for helping pull the data together.</a:t>
            </a:r>
          </a:p>
          <a:p>
            <a:endParaRPr lang="en-US" dirty="0" smtClean="0"/>
          </a:p>
          <a:p>
            <a:r>
              <a:rPr lang="en-US" dirty="0" smtClean="0"/>
              <a:t>S</a:t>
            </a:r>
            <a:r>
              <a:rPr lang="en-US" baseline="0" dirty="0" smtClean="0"/>
              <a:t>tudies using JSATS have been conducted at dams on the LCR for a number of years to evaluate behavior at time of passage and survival of juvenile salmonids for the </a:t>
            </a:r>
            <a:r>
              <a:rPr lang="en-US" baseline="0" dirty="0" err="1" smtClean="0"/>
              <a:t>BiOp</a:t>
            </a:r>
            <a:r>
              <a:rPr lang="en-US" baseline="0" dirty="0" smtClean="0"/>
              <a:t>.  Studies were conducted at Bonneville Dam from 2008-2012 and from 2010-2012 at the Dalles Dam.  The results I’ll be presenting today are an integration of this data across years to increase sample sizes and to provide a picture across a larger range of operating and environmental conditions that normally aren’t seen within individual years to determine the best operating conditions at Bonneville Dam powerhouses 1 and 2, the spillway; and at the TDA spillway to determine if survival is lower when fish pass outside of the spillway wall when additional bays need to be opened during high flow events.</a:t>
            </a:r>
          </a:p>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a:t>
            </a:fld>
            <a:endParaRPr lang="en-US"/>
          </a:p>
        </p:txBody>
      </p:sp>
    </p:spTree>
    <p:extLst>
      <p:ext uri="{BB962C8B-B14F-4D97-AF65-F5344CB8AC3E}">
        <p14:creationId xmlns:p14="http://schemas.microsoft.com/office/powerpoint/2010/main" val="82218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22</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29</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31</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new spillway wall was built between </a:t>
            </a:r>
            <a:r>
              <a:rPr lang="en-US" baseline="0" dirty="0" err="1" smtClean="0"/>
              <a:t>spillbays</a:t>
            </a:r>
            <a:r>
              <a:rPr lang="en-US" baseline="0" dirty="0" smtClean="0"/>
              <a:t> 8 and 9 the guide flow, and fish, downstream along the Washington side of the river to keep them away from the islands and predators on the Oregon side of the river.  In 2011 and 2012 during high flows operators were forced to open additional </a:t>
            </a:r>
            <a:r>
              <a:rPr lang="en-US" baseline="0" dirty="0" err="1" smtClean="0"/>
              <a:t>spillbays</a:t>
            </a:r>
            <a:r>
              <a:rPr lang="en-US" baseline="0" dirty="0" smtClean="0"/>
              <a:t> beyond 1-8, outside of the wall, to pass additional water when the capacity of the powerhouse and </a:t>
            </a:r>
            <a:r>
              <a:rPr lang="en-US" baseline="0" dirty="0" err="1" smtClean="0"/>
              <a:t>spillbays</a:t>
            </a:r>
            <a:r>
              <a:rPr lang="en-US" baseline="0" dirty="0" smtClean="0"/>
              <a:t> 1-8 was exceeded.</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49</a:t>
            </a:fld>
            <a:endParaRPr lang="en-US"/>
          </a:p>
        </p:txBody>
      </p:sp>
    </p:spTree>
    <p:extLst>
      <p:ext uri="{BB962C8B-B14F-4D97-AF65-F5344CB8AC3E}">
        <p14:creationId xmlns:p14="http://schemas.microsoft.com/office/powerpoint/2010/main" val="2765025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Corp has been working to determine the best turbine operating ranges and spill patterns for survival of juvenile salmonids passing Bonneville Dam.  </a:t>
            </a:r>
            <a:r>
              <a:rPr lang="en-US" sz="1200" kern="1200" dirty="0" smtClean="0">
                <a:solidFill>
                  <a:schemeClr val="tx1"/>
                </a:solidFill>
                <a:effectLst/>
                <a:latin typeface="+mn-lt"/>
                <a:ea typeface="+mn-ea"/>
                <a:cs typeface="+mn-cs"/>
              </a:rPr>
              <a:t>Due to increased injury and mortality of juvenile salmonids in the </a:t>
            </a:r>
            <a:r>
              <a:rPr lang="en-US" sz="1200" kern="1200" dirty="0" err="1" smtClean="0">
                <a:solidFill>
                  <a:schemeClr val="tx1"/>
                </a:solidFill>
                <a:effectLst/>
                <a:latin typeface="+mn-lt"/>
                <a:ea typeface="+mn-ea"/>
                <a:cs typeface="+mn-cs"/>
              </a:rPr>
              <a:t>gatewell’s</a:t>
            </a:r>
            <a:r>
              <a:rPr lang="en-US" sz="1200" kern="1200" dirty="0" smtClean="0">
                <a:solidFill>
                  <a:schemeClr val="tx1"/>
                </a:solidFill>
                <a:effectLst/>
                <a:latin typeface="+mn-lt"/>
                <a:ea typeface="+mn-ea"/>
                <a:cs typeface="+mn-cs"/>
              </a:rPr>
              <a:t> of the Second Powerhouse (B2) at high discharge</a:t>
            </a:r>
            <a:r>
              <a:rPr lang="en-US" sz="1200" kern="1200" baseline="0" dirty="0" smtClean="0">
                <a:solidFill>
                  <a:schemeClr val="tx1"/>
                </a:solidFill>
                <a:effectLst/>
                <a:latin typeface="+mn-lt"/>
                <a:ea typeface="+mn-ea"/>
                <a:cs typeface="+mn-cs"/>
              </a:rPr>
              <a:t>, t</a:t>
            </a:r>
            <a:r>
              <a:rPr lang="en-US" sz="1200" kern="1200" dirty="0" smtClean="0">
                <a:solidFill>
                  <a:schemeClr val="tx1"/>
                </a:solidFill>
                <a:effectLst/>
                <a:latin typeface="+mn-lt"/>
                <a:ea typeface="+mn-ea"/>
                <a:cs typeface="+mn-cs"/>
              </a:rPr>
              <a:t>urbines at B2 have been operated more</a:t>
            </a:r>
            <a:r>
              <a:rPr lang="en-US" sz="1200" kern="1200" baseline="0" dirty="0" smtClean="0">
                <a:solidFill>
                  <a:schemeClr val="tx1"/>
                </a:solidFill>
                <a:effectLst/>
                <a:latin typeface="+mn-lt"/>
                <a:ea typeface="+mn-ea"/>
                <a:cs typeface="+mn-cs"/>
              </a:rPr>
              <a:t> frequently </a:t>
            </a:r>
            <a:r>
              <a:rPr lang="en-US" sz="1200" kern="1200" dirty="0" smtClean="0">
                <a:solidFill>
                  <a:schemeClr val="tx1"/>
                </a:solidFill>
                <a:effectLst/>
                <a:latin typeface="+mn-lt"/>
                <a:ea typeface="+mn-ea"/>
                <a:cs typeface="+mn-cs"/>
              </a:rPr>
              <a:t>at the lower to mid range of the 1% peak efficiency range translating to reduced hydraulic capacity at this powerhouse.  This operation is better for guided fish but may create conditions in the turbine environment that decreases fish survival.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Due</a:t>
            </a:r>
            <a:r>
              <a:rPr lang="en-US" sz="1200" kern="1200" baseline="0" dirty="0" smtClean="0">
                <a:solidFill>
                  <a:schemeClr val="tx1"/>
                </a:solidFill>
                <a:effectLst/>
                <a:latin typeface="+mn-lt"/>
                <a:ea typeface="+mn-ea"/>
                <a:cs typeface="+mn-cs"/>
              </a:rPr>
              <a:t> to reduced discharge at B2 more flow is then diverted to B1.</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Turbine Survival Program has been working to identify the best operating point for turbine units at each project that reduces the probability of mortal injury for fish.  These modeling studies have indicated that operation of turbine units at an open geometry configuration (i.e. alignment of wicket gates and stay vanes) improves hydraulic conditions in the turbine environment that may improve passage survival for fish.  At the First Powerhouse (B1) it was determined that the best operating point is above the upper limit of the 1% peak efficiency range.  It has been recommended that until </a:t>
            </a:r>
            <a:r>
              <a:rPr lang="en-US" sz="1200" kern="1200" dirty="0" err="1" smtClean="0">
                <a:solidFill>
                  <a:schemeClr val="tx1"/>
                </a:solidFill>
                <a:effectLst/>
                <a:latin typeface="+mn-lt"/>
                <a:ea typeface="+mn-ea"/>
                <a:cs typeface="+mn-cs"/>
              </a:rPr>
              <a:t>gatewell</a:t>
            </a:r>
            <a:r>
              <a:rPr lang="en-US" sz="1200" kern="1200" dirty="0" smtClean="0">
                <a:solidFill>
                  <a:schemeClr val="tx1"/>
                </a:solidFill>
                <a:effectLst/>
                <a:latin typeface="+mn-lt"/>
                <a:ea typeface="+mn-ea"/>
                <a:cs typeface="+mn-cs"/>
              </a:rPr>
              <a:t> hydraulic conditions at are resolved flow in excess of B2 capacity be diverted to B1 and that B1 units operate up to the best operating point.  Once B1 capacity is exceeded additional flow is diverted to the spillway.</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At the spillway erosion of the structure and rock accumulation</a:t>
            </a:r>
            <a:r>
              <a:rPr lang="en-US" sz="1200" kern="1200" baseline="0" dirty="0" smtClean="0">
                <a:solidFill>
                  <a:schemeClr val="tx1"/>
                </a:solidFill>
                <a:effectLst/>
                <a:latin typeface="+mn-lt"/>
                <a:ea typeface="+mn-ea"/>
                <a:cs typeface="+mn-cs"/>
              </a:rPr>
              <a:t> may be reducing passage survival, specifically at certain bays.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4F5324A-0D9B-9A43-AE72-6DBF24439625}" type="slidenum">
              <a:rPr lang="en-US" smtClean="0"/>
              <a:pPr/>
              <a:t>2</a:t>
            </a:fld>
            <a:endParaRPr lang="en-US"/>
          </a:p>
        </p:txBody>
      </p:sp>
    </p:spTree>
    <p:extLst>
      <p:ext uri="{BB962C8B-B14F-4D97-AF65-F5344CB8AC3E}">
        <p14:creationId xmlns:p14="http://schemas.microsoft.com/office/powerpoint/2010/main" val="269436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Bonneville Dam the objectives, were at B1 to analyze data to evaluate survival rates of juvenile salmonids using 2010-2012 data to estimate survival over the range of operating conditions, specifically to determine if survival above the 1% operating range is as good or better than within the 1% peak efficiency range.</a:t>
            </a:r>
          </a:p>
          <a:p>
            <a:endParaRPr lang="en-US" baseline="0" dirty="0" smtClean="0"/>
          </a:p>
          <a:p>
            <a:r>
              <a:rPr lang="en-US" baseline="0" dirty="0" smtClean="0"/>
              <a:t>At B2 compare turbine passage survival for fish passing turbine over the operating range of the turbines.</a:t>
            </a:r>
          </a:p>
          <a:p>
            <a:endParaRPr lang="en-US" baseline="0" dirty="0" smtClean="0"/>
          </a:p>
          <a:p>
            <a:r>
              <a:rPr lang="en-US" dirty="0" smtClean="0"/>
              <a:t>At</a:t>
            </a:r>
            <a:r>
              <a:rPr lang="en-US" baseline="0" dirty="0" smtClean="0"/>
              <a:t> the spillway survival was estimated by bay to determine if there was disproportionate survival across the spillway to determine if erosion of the spillway could be reducing survival.  We also grouped this data across multiple bays.</a:t>
            </a:r>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3</a:t>
            </a:fld>
            <a:endParaRPr lang="en-US"/>
          </a:p>
        </p:txBody>
      </p:sp>
    </p:spTree>
    <p:extLst>
      <p:ext uri="{BB962C8B-B14F-4D97-AF65-F5344CB8AC3E}">
        <p14:creationId xmlns:p14="http://schemas.microsoft.com/office/powerpoint/2010/main" val="1826803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5</a:t>
            </a:fld>
            <a:endParaRPr lang="en-US"/>
          </a:p>
        </p:txBody>
      </p:sp>
    </p:spTree>
    <p:extLst>
      <p:ext uri="{BB962C8B-B14F-4D97-AF65-F5344CB8AC3E}">
        <p14:creationId xmlns:p14="http://schemas.microsoft.com/office/powerpoint/2010/main" val="250151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7</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9</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11</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18</a:t>
            </a:fld>
            <a:endParaRPr lang="en-US"/>
          </a:p>
        </p:txBody>
      </p:sp>
    </p:spTree>
    <p:extLst>
      <p:ext uri="{BB962C8B-B14F-4D97-AF65-F5344CB8AC3E}">
        <p14:creationId xmlns:p14="http://schemas.microsoft.com/office/powerpoint/2010/main" val="603421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F5324A-0D9B-9A43-AE72-6DBF24439625}" type="slidenum">
              <a:rPr lang="en-US" smtClean="0"/>
              <a:pPr/>
              <a:t>20</a:t>
            </a:fld>
            <a:endParaRPr lang="en-US"/>
          </a:p>
        </p:txBody>
      </p:sp>
    </p:spTree>
    <p:extLst>
      <p:ext uri="{BB962C8B-B14F-4D97-AF65-F5344CB8AC3E}">
        <p14:creationId xmlns:p14="http://schemas.microsoft.com/office/powerpoint/2010/main" val="603421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AD7B6FD7-12AE-4684-B75A-967FBD48733C}" type="datetime1">
              <a:rPr lang="en-US" smtClean="0"/>
              <a:t>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r>
              <a:rPr lang="en-US" smtClean="0"/>
              <a:t>All elevation bins retained for next analyses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0"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250676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BF93D0AA-DBDE-4458-BDFE-84BE41AEE64C}"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2" name="Content Placeholder 2"/>
          <p:cNvSpPr>
            <a:spLocks noGrp="1"/>
          </p:cNvSpPr>
          <p:nvPr>
            <p:ph idx="1"/>
          </p:nvPr>
        </p:nvSpPr>
        <p:spPr>
          <a:xfrm>
            <a:off x="457200" y="1828796"/>
            <a:ext cx="8229600" cy="4343400"/>
          </a:xfrm>
        </p:spPr>
        <p:txBody>
          <a:bodyPr lIns="0" tIns="0" rIns="0" bIns="0">
            <a:spAutoFit/>
          </a:bodyPr>
          <a:lstStyle>
            <a:lvl1pPr>
              <a:defRPr sz="2000">
                <a:solidFill>
                  <a:srgbClr val="242424"/>
                </a:solidFill>
                <a:latin typeface="Arial"/>
                <a:cs typeface="Arial"/>
              </a:defRPr>
            </a:lvl1pPr>
            <a:lvl2pPr>
              <a:defRPr sz="1800">
                <a:solidFill>
                  <a:srgbClr val="242424"/>
                </a:solidFill>
                <a:latin typeface="Arial"/>
                <a:cs typeface="Arial"/>
              </a:defRPr>
            </a:lvl2pPr>
            <a:lvl3pPr>
              <a:defRPr sz="1600">
                <a:solidFill>
                  <a:srgbClr val="242424"/>
                </a:solidFill>
                <a:latin typeface="Arial"/>
                <a:cs typeface="Arial"/>
              </a:defRPr>
            </a:lvl3pPr>
            <a:lvl4pPr>
              <a:defRPr sz="1400">
                <a:solidFill>
                  <a:srgbClr val="242424"/>
                </a:solidFill>
                <a:latin typeface="Arial"/>
                <a:cs typeface="Arial"/>
              </a:defRPr>
            </a:lvl4pPr>
            <a:lvl5pPr>
              <a:defRPr sz="1400">
                <a:solidFill>
                  <a:srgbClr val="242424"/>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14359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4EA7ED64-2F94-4E23-B3A8-E67E9B6EC8EE}"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Content Placeholder 2"/>
          <p:cNvSpPr>
            <a:spLocks noGrp="1"/>
          </p:cNvSpPr>
          <p:nvPr>
            <p:ph sz="half" idx="1"/>
          </p:nvPr>
        </p:nvSpPr>
        <p:spPr>
          <a:xfrm>
            <a:off x="457200" y="1828797"/>
            <a:ext cx="3886200" cy="4343400"/>
          </a:xfrm>
        </p:spPr>
        <p:txBody>
          <a:bodyPr lIns="0" tIns="0" r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3"/>
          <p:cNvSpPr>
            <a:spLocks noGrp="1"/>
          </p:cNvSpPr>
          <p:nvPr>
            <p:ph sz="half" idx="2"/>
          </p:nvPr>
        </p:nvSpPr>
        <p:spPr>
          <a:xfrm>
            <a:off x="4800600" y="1828797"/>
            <a:ext cx="3886200" cy="4343400"/>
          </a:xfrm>
        </p:spPr>
        <p:txBody>
          <a:bodyPr lIns="0" tIns="0" bIns="0">
            <a:spAutoFit/>
          </a:bodyPr>
          <a:lstStyle>
            <a:lvl1pPr>
              <a:defRPr sz="2000">
                <a:solidFill>
                  <a:srgbClr val="000000"/>
                </a:solidFill>
                <a:latin typeface="Arial"/>
                <a:cs typeface="Arial"/>
              </a:defRPr>
            </a:lvl1pPr>
            <a:lvl2pPr>
              <a:defRPr sz="1800">
                <a:solidFill>
                  <a:srgbClr val="000000"/>
                </a:solidFill>
                <a:latin typeface="Arial"/>
                <a:cs typeface="Arial"/>
              </a:defRPr>
            </a:lvl2pPr>
            <a:lvl3pPr>
              <a:defRPr sz="1600">
                <a:solidFill>
                  <a:srgbClr val="000000"/>
                </a:solidFill>
                <a:latin typeface="Arial"/>
                <a:cs typeface="Arial"/>
              </a:defRPr>
            </a:lvl3pPr>
            <a:lvl4pPr>
              <a:defRPr sz="1400">
                <a:solidFill>
                  <a:srgbClr val="000000"/>
                </a:solidFill>
                <a:latin typeface="Arial"/>
                <a:cs typeface="Arial"/>
              </a:defRPr>
            </a:lvl4pPr>
            <a:lvl5pPr>
              <a:defRPr sz="1400">
                <a:solidFill>
                  <a:srgbClr val="000000"/>
                </a:solidFill>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937100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D76D4F61-0F47-4B7E-BA40-298B6BEEF317}"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4"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7"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537656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DEAB81BD-3F33-4592-A422-5E91EAF13D42}"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10"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2"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4637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8CD5CA8D-6C28-4730-859D-EEFC430C9885}"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551734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9" name="Date Placeholder 3"/>
          <p:cNvSpPr>
            <a:spLocks noGrp="1"/>
          </p:cNvSpPr>
          <p:nvPr>
            <p:ph type="dt" sz="half" idx="10"/>
          </p:nvPr>
        </p:nvSpPr>
        <p:spPr>
          <a:xfrm>
            <a:off x="457200" y="6356350"/>
            <a:ext cx="2133600" cy="365125"/>
          </a:xfrm>
        </p:spPr>
        <p:txBody>
          <a:bodyPr/>
          <a:lstStyle>
            <a:lvl1pPr>
              <a:defRPr sz="900">
                <a:solidFill>
                  <a:srgbClr val="FFFFFF"/>
                </a:solidFill>
              </a:defRPr>
            </a:lvl1pPr>
          </a:lstStyle>
          <a:p>
            <a:fld id="{CEDAEF11-0EB2-43CE-BF47-C3FA2E67945C}" type="datetime1">
              <a:rPr lang="en-US" smtClean="0"/>
              <a:t>2/5/2015</a:t>
            </a:fld>
            <a:endParaRPr lang="en-US"/>
          </a:p>
        </p:txBody>
      </p:sp>
      <p:sp>
        <p:nvSpPr>
          <p:cNvPr id="10" name="Footer Placeholder 4"/>
          <p:cNvSpPr>
            <a:spLocks noGrp="1"/>
          </p:cNvSpPr>
          <p:nvPr>
            <p:ph type="ftr" sz="quarter" idx="11"/>
          </p:nvPr>
        </p:nvSpPr>
        <p:spPr>
          <a:xfrm>
            <a:off x="3124200" y="6356350"/>
            <a:ext cx="2895600" cy="365125"/>
          </a:xfrm>
        </p:spPr>
        <p:txBody>
          <a:bodyPr/>
          <a:lstStyle>
            <a:lvl1pPr>
              <a:defRPr sz="900">
                <a:solidFill>
                  <a:srgbClr val="FFFFFF"/>
                </a:solidFill>
              </a:defRPr>
            </a:lvl1pPr>
          </a:lstStyle>
          <a:p>
            <a:r>
              <a:rPr lang="en-US" smtClean="0"/>
              <a:t>All elevation bins retained for next analyses</a:t>
            </a:r>
            <a:endParaRPr lang="en-US"/>
          </a:p>
        </p:txBody>
      </p:sp>
      <p:sp>
        <p:nvSpPr>
          <p:cNvPr id="11" name="Slide Number Placeholder 5"/>
          <p:cNvSpPr>
            <a:spLocks noGrp="1"/>
          </p:cNvSpPr>
          <p:nvPr>
            <p:ph type="sldNum" sz="quarter" idx="12"/>
          </p:nvPr>
        </p:nvSpPr>
        <p:spPr>
          <a:xfrm>
            <a:off x="6553200" y="6356350"/>
            <a:ext cx="2133600" cy="365125"/>
          </a:xfrm>
        </p:spPr>
        <p:txBody>
          <a:bodyPr/>
          <a:lstStyle>
            <a:lvl1pPr>
              <a:defRPr sz="900">
                <a:solidFill>
                  <a:srgbClr val="FFFFFF"/>
                </a:solidFill>
              </a:defRPr>
            </a:lvl1pPr>
          </a:lstStyle>
          <a:p>
            <a:fld id="{03722D57-58D6-9447-A6D5-A97F6C35A8FB}" type="slidenum">
              <a:rPr lang="en-US" smtClean="0"/>
              <a:pPr/>
              <a:t>‹#›</a:t>
            </a:fld>
            <a:endParaRPr lang="en-US"/>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FFFFFF"/>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316991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7"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8" name="Content Placeholder 2"/>
          <p:cNvSpPr>
            <a:spLocks noGrp="1"/>
          </p:cNvSpPr>
          <p:nvPr>
            <p:ph idx="1"/>
          </p:nvPr>
        </p:nvSpPr>
        <p:spPr>
          <a:xfrm>
            <a:off x="457200" y="1371596"/>
            <a:ext cx="82296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02DDBDD-2FA5-462D-B768-F1E159B90D22}" type="datetime1">
              <a:rPr lang="en-US" smtClean="0"/>
              <a:t>2/5/2015</a:t>
            </a:fld>
            <a:endParaRPr lang="en-US" dirty="0"/>
          </a:p>
        </p:txBody>
      </p:sp>
      <p:sp>
        <p:nvSpPr>
          <p:cNvPr id="10"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1"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Tree>
    <p:extLst>
      <p:ext uri="{BB962C8B-B14F-4D97-AF65-F5344CB8AC3E}">
        <p14:creationId xmlns:p14="http://schemas.microsoft.com/office/powerpoint/2010/main" val="9343566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4BA5CB98-A340-452C-89F6-94AB9C514A07}" type="datetime1">
              <a:rPr lang="en-US" smtClean="0"/>
              <a:t>2/5/2015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2" name="Content Placeholder 2"/>
          <p:cNvSpPr>
            <a:spLocks noGrp="1"/>
          </p:cNvSpPr>
          <p:nvPr>
            <p:ph idx="1"/>
          </p:nvPr>
        </p:nvSpPr>
        <p:spPr>
          <a:xfrm>
            <a:off x="457200" y="1371596"/>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2"/>
          <p:cNvSpPr>
            <a:spLocks noGrp="1"/>
          </p:cNvSpPr>
          <p:nvPr>
            <p:ph idx="13"/>
          </p:nvPr>
        </p:nvSpPr>
        <p:spPr>
          <a:xfrm>
            <a:off x="4800600" y="1369118"/>
            <a:ext cx="3886200" cy="4800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7985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13" name="Rectangle 12"/>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Text Placeholder 2"/>
          <p:cNvSpPr>
            <a:spLocks noGrp="1"/>
          </p:cNvSpPr>
          <p:nvPr>
            <p:ph type="body" idx="1"/>
          </p:nvPr>
        </p:nvSpPr>
        <p:spPr>
          <a:xfrm>
            <a:off x="457200" y="13716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0" name="Text Placeholder 4"/>
          <p:cNvSpPr>
            <a:spLocks noGrp="1"/>
          </p:cNvSpPr>
          <p:nvPr>
            <p:ph type="body" sz="quarter" idx="3"/>
          </p:nvPr>
        </p:nvSpPr>
        <p:spPr>
          <a:xfrm>
            <a:off x="4800600" y="13715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22"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88953181-7730-4C8F-8F09-417DB0B5321F}" type="datetime1">
              <a:rPr lang="en-US" smtClean="0"/>
              <a:t>2/5/2015</a:t>
            </a:fld>
            <a:endParaRPr lang="en-US" dirty="0"/>
          </a:p>
        </p:txBody>
      </p:sp>
      <p:sp>
        <p:nvSpPr>
          <p:cNvPr id="23"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
        <p:nvSpPr>
          <p:cNvPr id="24"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Content Placeholder 2"/>
          <p:cNvSpPr>
            <a:spLocks noGrp="1"/>
          </p:cNvSpPr>
          <p:nvPr>
            <p:ph idx="15"/>
          </p:nvPr>
        </p:nvSpPr>
        <p:spPr>
          <a:xfrm>
            <a:off x="457200" y="2059241"/>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Content Placeholder 2"/>
          <p:cNvSpPr>
            <a:spLocks noGrp="1"/>
          </p:cNvSpPr>
          <p:nvPr>
            <p:ph idx="16"/>
          </p:nvPr>
        </p:nvSpPr>
        <p:spPr>
          <a:xfrm>
            <a:off x="4800600" y="2056763"/>
            <a:ext cx="3886200" cy="41148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3287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4" name="Title 1"/>
          <p:cNvSpPr>
            <a:spLocks noGrp="1"/>
          </p:cNvSpPr>
          <p:nvPr>
            <p:ph type="title"/>
          </p:nvPr>
        </p:nvSpPr>
        <p:spPr>
          <a:xfrm>
            <a:off x="457200" y="356614"/>
            <a:ext cx="6629400" cy="621792"/>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5"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D03892A6-5E78-4FAE-A9BD-A2EA264AC0C0}" type="datetime1">
              <a:rPr lang="en-US" smtClean="0"/>
              <a:t>2/5/2015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226962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Rectangle 7"/>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1"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D01228EA-1C9B-42D5-BEA8-ED51540C9A04}" type="datetime1">
              <a:rPr lang="en-US" smtClean="0"/>
              <a:t>2/5/2015</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r>
              <a:rPr lang="en-US" smtClean="0"/>
              <a:t>All elevation bins retained for next analyses</a:t>
            </a: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20995709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621792"/>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1" name="Date Placeholder 2"/>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522C5CF1-6F9B-47CB-B813-0F384DB2F965}" type="datetime1">
              <a:rPr lang="en-US" smtClean="0"/>
              <a:t>2/5/2015</a:t>
            </a:fld>
            <a:endParaRPr lang="en-US"/>
          </a:p>
        </p:txBody>
      </p:sp>
      <p:sp>
        <p:nvSpPr>
          <p:cNvPr id="12" name="Footer Placeholder 3"/>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
        <p:nvSpPr>
          <p:cNvPr id="20" name="Slide Number Placeholder 4"/>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1553473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4" name="Date Placeholder 8"/>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703A2D4C-12AA-4C5A-AECD-C6784763E7BA}" type="datetime1">
              <a:rPr lang="en-US" smtClean="0"/>
              <a:t>2/5/2015</a:t>
            </a:fld>
            <a:endParaRPr lang="en-US" dirty="0"/>
          </a:p>
        </p:txBody>
      </p:sp>
      <p:sp>
        <p:nvSpPr>
          <p:cNvPr id="15" name="Slide Number Placeholder 9"/>
          <p:cNvSpPr>
            <a:spLocks noGrp="1"/>
          </p:cNvSpPr>
          <p:nvPr>
            <p:ph type="sldNum" sz="quarter" idx="11"/>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6" name="Footer Placeholder 10"/>
          <p:cNvSpPr>
            <a:spLocks noGrp="1"/>
          </p:cNvSpPr>
          <p:nvPr>
            <p:ph type="ftr" sz="quarter" idx="12"/>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
        <p:nvSpPr>
          <p:cNvPr id="11" name="Content Placeholder 2"/>
          <p:cNvSpPr>
            <a:spLocks noGrp="1"/>
          </p:cNvSpPr>
          <p:nvPr>
            <p:ph idx="1"/>
          </p:nvPr>
        </p:nvSpPr>
        <p:spPr>
          <a:xfrm>
            <a:off x="457200" y="1828800"/>
            <a:ext cx="82296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882463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13" name="Rectangle 12"/>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0"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17" name="Date Placeholder 4"/>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750364FC-475F-4CAC-9AC0-1D4A55A68B85}" type="datetime1">
              <a:rPr lang="en-US" smtClean="0"/>
              <a:t>2/5/2015</a:t>
            </a:fld>
            <a:endParaRPr lang="en-US"/>
          </a:p>
        </p:txBody>
      </p:sp>
      <p:sp>
        <p:nvSpPr>
          <p:cNvPr id="18" name="Footer Placeholder 5"/>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dirty="0"/>
          </a:p>
        </p:txBody>
      </p:sp>
      <p:sp>
        <p:nvSpPr>
          <p:cNvPr id="19" name="Slide Number Placeholder 6"/>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5" name="Content Placeholder 2"/>
          <p:cNvSpPr>
            <a:spLocks noGrp="1"/>
          </p:cNvSpPr>
          <p:nvPr>
            <p:ph idx="1"/>
          </p:nvPr>
        </p:nvSpPr>
        <p:spPr>
          <a:xfrm>
            <a:off x="4572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Content Placeholder 2"/>
          <p:cNvSpPr>
            <a:spLocks noGrp="1"/>
          </p:cNvSpPr>
          <p:nvPr>
            <p:ph idx="15"/>
          </p:nvPr>
        </p:nvSpPr>
        <p:spPr>
          <a:xfrm>
            <a:off x="4800600" y="1828800"/>
            <a:ext cx="3886200" cy="43434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9493760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1" name="Rectangle 10"/>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3"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8" name="Date Placeholder 6"/>
          <p:cNvSpPr>
            <a:spLocks noGrp="1"/>
          </p:cNvSpPr>
          <p:nvPr>
            <p:ph type="dt" sz="half" idx="10"/>
          </p:nvPr>
        </p:nvSpPr>
        <p:spPr>
          <a:xfrm>
            <a:off x="457200" y="6356350"/>
            <a:ext cx="2133600" cy="365125"/>
          </a:xfrm>
        </p:spPr>
        <p:txBody>
          <a:bodyPr lIns="0" tIns="0" rIns="0" bIns="0"/>
          <a:lstStyle>
            <a:lvl1pPr>
              <a:defRPr sz="900">
                <a:latin typeface="Arial"/>
                <a:cs typeface="Arial"/>
              </a:defRPr>
            </a:lvl1pPr>
          </a:lstStyle>
          <a:p>
            <a:fld id="{2D2ABE81-60E7-4465-AA47-4504FBA9929C}" type="datetime1">
              <a:rPr lang="en-US" smtClean="0"/>
              <a:t>2/5/2015</a:t>
            </a:fld>
            <a:endParaRPr lang="en-US" dirty="0"/>
          </a:p>
        </p:txBody>
      </p:sp>
      <p:sp>
        <p:nvSpPr>
          <p:cNvPr id="9" name="Footer Placeholder 7"/>
          <p:cNvSpPr>
            <a:spLocks noGrp="1"/>
          </p:cNvSpPr>
          <p:nvPr>
            <p:ph type="ftr" sz="quarter" idx="11"/>
          </p:nvPr>
        </p:nvSpPr>
        <p:spPr>
          <a:xfrm>
            <a:off x="3124200" y="6356350"/>
            <a:ext cx="2895600" cy="365125"/>
          </a:xfrm>
        </p:spPr>
        <p:txBody>
          <a:bodyPr lIns="0" tIns="0" rIns="0" bIns="0"/>
          <a:lstStyle>
            <a:lvl1pPr>
              <a:defRPr sz="900">
                <a:latin typeface="Arial"/>
                <a:cs typeface="Arial"/>
              </a:defRPr>
            </a:lvl1pPr>
          </a:lstStyle>
          <a:p>
            <a:r>
              <a:rPr lang="en-US" smtClean="0"/>
              <a:t>All elevation bins retained for next analyses</a:t>
            </a:r>
            <a:endParaRPr lang="en-US"/>
          </a:p>
        </p:txBody>
      </p:sp>
      <p:sp>
        <p:nvSpPr>
          <p:cNvPr id="10" name="Slide Number Placeholder 8"/>
          <p:cNvSpPr>
            <a:spLocks noGrp="1"/>
          </p:cNvSpPr>
          <p:nvPr>
            <p:ph type="sldNum" sz="quarter" idx="12"/>
          </p:nvPr>
        </p:nvSpPr>
        <p:spPr>
          <a:xfrm>
            <a:off x="6553200" y="6356350"/>
            <a:ext cx="2133600" cy="365125"/>
          </a:xfrm>
        </p:spPr>
        <p:txBody>
          <a:bodyPr lIns="0" tIns="0" rIns="0" bIns="0"/>
          <a:lstStyle>
            <a:lvl1pPr>
              <a:defRPr sz="900">
                <a:latin typeface="Arial"/>
                <a:cs typeface="Arial"/>
              </a:defRPr>
            </a:lvl1pPr>
          </a:lstStyle>
          <a:p>
            <a:fld id="{03722D57-58D6-9447-A6D5-A97F6C35A8FB}" type="slidenum">
              <a:rPr lang="en-US" smtClean="0"/>
              <a:pPr/>
              <a:t>‹#›</a:t>
            </a:fld>
            <a:endParaRPr lang="en-US"/>
          </a:p>
        </p:txBody>
      </p:sp>
      <p:sp>
        <p:nvSpPr>
          <p:cNvPr id="14" name="Content Placeholder 2"/>
          <p:cNvSpPr>
            <a:spLocks noGrp="1"/>
          </p:cNvSpPr>
          <p:nvPr>
            <p:ph idx="15"/>
          </p:nvPr>
        </p:nvSpPr>
        <p:spPr>
          <a:xfrm>
            <a:off x="457200" y="2514600"/>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Content Placeholder 2"/>
          <p:cNvSpPr>
            <a:spLocks noGrp="1"/>
          </p:cNvSpPr>
          <p:nvPr>
            <p:ph idx="16"/>
          </p:nvPr>
        </p:nvSpPr>
        <p:spPr>
          <a:xfrm>
            <a:off x="4800600" y="2512122"/>
            <a:ext cx="3886200" cy="3657600"/>
          </a:xfrm>
        </p:spPr>
        <p:txBody>
          <a:bodyPr lIns="0" tIns="0" rIns="0" bIns="0">
            <a:spAutoFit/>
          </a:bodyPr>
          <a:lstStyle>
            <a:lvl1pPr marL="342900" indent="-342900">
              <a:buSzPct val="100000"/>
              <a:buFontTx/>
              <a:buBlip>
                <a:blip r:embed="rId2"/>
              </a:buBlip>
              <a:defRPr sz="2000">
                <a:latin typeface="Arial"/>
                <a:cs typeface="Arial"/>
              </a:defRPr>
            </a:lvl1pPr>
            <a:lvl2pPr marL="742950" indent="-285750">
              <a:buSzPct val="100000"/>
              <a:buFontTx/>
              <a:buBlip>
                <a:blip r:embed="rId3"/>
              </a:buBlip>
              <a:defRPr sz="1800">
                <a:latin typeface="Arial"/>
                <a:cs typeface="Arial"/>
              </a:defRPr>
            </a:lvl2pPr>
            <a:lvl3pPr marL="1143000" indent="-228600">
              <a:buSzPct val="100000"/>
              <a:buFontTx/>
              <a:buBlip>
                <a:blip r:embed="rId4"/>
              </a:buBlip>
              <a:defRPr sz="1600">
                <a:latin typeface="Arial"/>
                <a:cs typeface="Arial"/>
              </a:defRPr>
            </a:lvl3pPr>
            <a:lvl4pPr marL="1600200" indent="-228600">
              <a:buSzPct val="100000"/>
              <a:buFontTx/>
              <a:buBlip>
                <a:blip r:embed="rId5"/>
              </a:buBlip>
              <a:defRPr sz="1400">
                <a:latin typeface="Arial"/>
                <a:cs typeface="Arial"/>
              </a:defRPr>
            </a:lvl4pPr>
            <a:lvl5pPr marL="2057400" indent="-228600">
              <a:buSzPct val="100000"/>
              <a:buFontTx/>
              <a:buBlip>
                <a:blip r:embed="rId2"/>
              </a:buBlip>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6553061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ull-Color 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4" name="Date Placeholder 8"/>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F263BA33-C26F-4459-97E0-35F9D2419045}" type="datetime1">
              <a:rPr lang="en-US" smtClean="0"/>
              <a:t>2/5/2015</a:t>
            </a:fld>
            <a:endParaRPr lang="en-US" dirty="0"/>
          </a:p>
        </p:txBody>
      </p:sp>
      <p:sp>
        <p:nvSpPr>
          <p:cNvPr id="5" name="Slide Number Placeholder 9"/>
          <p:cNvSpPr>
            <a:spLocks noGrp="1"/>
          </p:cNvSpPr>
          <p:nvPr>
            <p:ph type="sldNum" sz="quarter" idx="11"/>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6" name="Footer Placeholder 10"/>
          <p:cNvSpPr>
            <a:spLocks noGrp="1"/>
          </p:cNvSpPr>
          <p:nvPr>
            <p:ph type="ftr" sz="quarter" idx="12"/>
          </p:nvPr>
        </p:nvSpPr>
        <p:spPr>
          <a:xfrm>
            <a:off x="3124200" y="6356350"/>
            <a:ext cx="2895600" cy="365125"/>
          </a:xfrm>
        </p:spPr>
        <p:txBody>
          <a:bodyPr lIns="0" tIns="0" rIns="0" bIns="0"/>
          <a:lstStyle>
            <a:lvl1pPr>
              <a:defRPr sz="900">
                <a:solidFill>
                  <a:srgbClr val="FFFFFF"/>
                </a:solidFill>
                <a:latin typeface="Arial"/>
                <a:cs typeface="Arial"/>
              </a:defRPr>
            </a:lvl1pPr>
          </a:lstStyle>
          <a:p>
            <a:r>
              <a:rPr lang="en-US" smtClean="0"/>
              <a:t>All elevation bins retained for next analyses</a:t>
            </a:r>
            <a:endParaRPr lang="en-US"/>
          </a:p>
        </p:txBody>
      </p:sp>
      <p:sp>
        <p:nvSpPr>
          <p:cNvPr id="7" name="Content Placeholder 2"/>
          <p:cNvSpPr>
            <a:spLocks noGrp="1"/>
          </p:cNvSpPr>
          <p:nvPr>
            <p:ph idx="1"/>
          </p:nvPr>
        </p:nvSpPr>
        <p:spPr>
          <a:xfrm>
            <a:off x="457200" y="1828797"/>
            <a:ext cx="82296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249376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Color Background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FE560799-7755-43C0-89D0-DDFD1BCA0BBA}" type="datetime1">
              <a:rPr lang="en-US" smtClean="0"/>
              <a:t>2/5/2015</a:t>
            </a:fld>
            <a:endParaRPr lang="en-US" dirty="0"/>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r>
              <a:rPr lang="en-US" smtClean="0"/>
              <a:t>All elevation bins retained for next analyses</a:t>
            </a:r>
            <a:endParaRPr lang="en-US" dirty="0"/>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8" name="Content Placeholder 2"/>
          <p:cNvSpPr>
            <a:spLocks noGrp="1"/>
          </p:cNvSpPr>
          <p:nvPr>
            <p:ph idx="13"/>
          </p:nvPr>
        </p:nvSpPr>
        <p:spPr>
          <a:xfrm>
            <a:off x="457200" y="1828797"/>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2"/>
          <p:cNvSpPr>
            <a:spLocks noGrp="1"/>
          </p:cNvSpPr>
          <p:nvPr>
            <p:ph idx="14"/>
          </p:nvPr>
        </p:nvSpPr>
        <p:spPr>
          <a:xfrm>
            <a:off x="4800600" y="1828800"/>
            <a:ext cx="3886200" cy="43434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7839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ull-Color Background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799"/>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800600" y="1828798"/>
            <a:ext cx="3886200" cy="640080"/>
          </a:xfrm>
        </p:spPr>
        <p:txBody>
          <a:bodyPr lIns="0" tIns="0" rIns="0" bIns="0" anchor="t">
            <a:spAutoFit/>
          </a:bodyPr>
          <a:lstStyle>
            <a:lvl1pPr marL="0" indent="0">
              <a:buNone/>
              <a:defRPr sz="2000" b="1">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Date Placeholder 6"/>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E97C3303-660A-4B57-913B-EDBF7A8C6B89}" type="datetime1">
              <a:rPr lang="en-US" smtClean="0"/>
              <a:t>2/5/2015</a:t>
            </a:fld>
            <a:endParaRPr lang="en-US" dirty="0"/>
          </a:p>
        </p:txBody>
      </p:sp>
      <p:sp>
        <p:nvSpPr>
          <p:cNvPr id="8" name="Footer Placeholder 7"/>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r>
              <a:rPr lang="en-US" smtClean="0"/>
              <a:t>All elevation bins retained for next analyses</a:t>
            </a:r>
            <a:endParaRPr lang="en-US"/>
          </a:p>
        </p:txBody>
      </p:sp>
      <p:sp>
        <p:nvSpPr>
          <p:cNvPr id="9" name="Slide Number Placeholder 8"/>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
        <p:nvSpPr>
          <p:cNvPr id="10" name="Content Placeholder 2"/>
          <p:cNvSpPr>
            <a:spLocks noGrp="1"/>
          </p:cNvSpPr>
          <p:nvPr>
            <p:ph idx="13"/>
          </p:nvPr>
        </p:nvSpPr>
        <p:spPr>
          <a:xfrm>
            <a:off x="457200" y="2516451"/>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2"/>
          <p:cNvSpPr>
            <a:spLocks noGrp="1"/>
          </p:cNvSpPr>
          <p:nvPr>
            <p:ph idx="14"/>
          </p:nvPr>
        </p:nvSpPr>
        <p:spPr>
          <a:xfrm>
            <a:off x="4800600" y="2516454"/>
            <a:ext cx="3886200" cy="3657600"/>
          </a:xfrm>
        </p:spPr>
        <p:txBody>
          <a:bodyPr lIns="0" tIns="0" rIns="0" bIns="0">
            <a:spAutoFit/>
          </a:bodyPr>
          <a:lstStyle>
            <a:lvl1pPr marL="342900" indent="-342900">
              <a:buSzPct val="100000"/>
              <a:buFontTx/>
              <a:buBlip>
                <a:blip r:embed="rId2"/>
              </a:buBlip>
              <a:defRPr sz="2000">
                <a:solidFill>
                  <a:srgbClr val="FFFFFF"/>
                </a:solidFill>
                <a:latin typeface="Arial"/>
                <a:cs typeface="Arial"/>
              </a:defRPr>
            </a:lvl1pPr>
            <a:lvl2pPr marL="742950" indent="-285750">
              <a:buSzPct val="100000"/>
              <a:buFontTx/>
              <a:buBlip>
                <a:blip r:embed="rId3"/>
              </a:buBlip>
              <a:defRPr sz="1800">
                <a:solidFill>
                  <a:srgbClr val="FFFFFF"/>
                </a:solidFill>
                <a:latin typeface="Arial"/>
                <a:cs typeface="Arial"/>
              </a:defRPr>
            </a:lvl2pPr>
            <a:lvl3pPr marL="1143000" indent="-228600">
              <a:buSzPct val="100000"/>
              <a:buFontTx/>
              <a:buBlip>
                <a:blip r:embed="rId4"/>
              </a:buBlip>
              <a:defRPr sz="1600">
                <a:solidFill>
                  <a:srgbClr val="FFFFFF"/>
                </a:solidFill>
                <a:latin typeface="Arial"/>
                <a:cs typeface="Arial"/>
              </a:defRPr>
            </a:lvl3pPr>
            <a:lvl4pPr marL="1600200" indent="-228600">
              <a:buSzPct val="100000"/>
              <a:buFontTx/>
              <a:buBlip>
                <a:blip r:embed="rId5"/>
              </a:buBlip>
              <a:defRPr sz="1400">
                <a:solidFill>
                  <a:srgbClr val="FFFFFF"/>
                </a:solidFill>
                <a:latin typeface="Arial"/>
                <a:cs typeface="Arial"/>
              </a:defRPr>
            </a:lvl4pPr>
            <a:lvl5pPr marL="2057400" indent="-228600">
              <a:buSzPct val="100000"/>
              <a:buFontTx/>
              <a:buBlip>
                <a:blip r:embed="rId2"/>
              </a:buBlip>
              <a:defRPr sz="1400">
                <a:solidFill>
                  <a:srgbClr val="FFFFFF"/>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539446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Full-Color Background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nchorCtr="0">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457200" y="1828800"/>
            <a:ext cx="8229600" cy="3429000"/>
          </a:xfrm>
        </p:spPr>
        <p:txBody>
          <a:bodyPr lIns="0" tIns="0" rIns="0" bIns="0" anchor="ctr">
            <a:spAutoFit/>
          </a:bodyPr>
          <a:lstStyle>
            <a:lvl1pPr marL="0" indent="0" algn="ctr">
              <a:buNone/>
              <a:defRPr sz="1800" i="1">
                <a:solidFill>
                  <a:srgbClr val="FFFFFF"/>
                </a:solidFill>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solidFill>
                  <a:srgbClr val="FFFFFF"/>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90C103E7-0CC7-4504-8953-15E708A2E1C7}" type="datetime1">
              <a:rPr lang="en-US" smtClean="0"/>
              <a:t>2/5/2015</a:t>
            </a:fld>
            <a:endParaRPr lang="en-US"/>
          </a:p>
        </p:txBody>
      </p:sp>
      <p:sp>
        <p:nvSpPr>
          <p:cNvPr id="6" name="Footer Placeholder 5"/>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r>
              <a:rPr lang="en-US" smtClean="0"/>
              <a:t>All elevation bins retained for next analyses</a:t>
            </a:r>
            <a:endParaRPr lang="en-US"/>
          </a:p>
        </p:txBody>
      </p:sp>
      <p:sp>
        <p:nvSpPr>
          <p:cNvPr id="7" name="Slide Number Placeholder 6"/>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600552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Color Background + 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1005840"/>
          </a:xfrm>
        </p:spPr>
        <p:txBody>
          <a:bodyPr lIns="0" tIns="0" rIns="0" bIns="0" anchor="t">
            <a:spAutoFit/>
          </a:bodyPr>
          <a:lstStyle>
            <a:lvl1pPr algn="l">
              <a:defRPr sz="2500" b="1">
                <a:solidFill>
                  <a:srgbClr val="FFFFFF"/>
                </a:solidFill>
                <a:latin typeface="Arial"/>
                <a:cs typeface="Aria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p:spPr>
        <p:txBody>
          <a:bodyPr lIns="0" tIns="0" rIns="0" bIns="0"/>
          <a:lstStyle>
            <a:lvl1pPr>
              <a:defRPr sz="900">
                <a:solidFill>
                  <a:srgbClr val="FFFFFF"/>
                </a:solidFill>
                <a:latin typeface="Arial"/>
                <a:cs typeface="Arial"/>
              </a:defRPr>
            </a:lvl1pPr>
          </a:lstStyle>
          <a:p>
            <a:fld id="{2F45F351-2166-41EC-8725-10CA5B684DD1}" type="datetime1">
              <a:rPr lang="en-US" smtClean="0"/>
              <a:t>2/5/2015</a:t>
            </a:fld>
            <a:endParaRPr lang="en-US"/>
          </a:p>
        </p:txBody>
      </p:sp>
      <p:sp>
        <p:nvSpPr>
          <p:cNvPr id="4" name="Footer Placeholder 3"/>
          <p:cNvSpPr>
            <a:spLocks noGrp="1"/>
          </p:cNvSpPr>
          <p:nvPr>
            <p:ph type="ftr" sz="quarter" idx="11"/>
          </p:nvPr>
        </p:nvSpPr>
        <p:spPr>
          <a:xfrm>
            <a:off x="3124200" y="6356350"/>
            <a:ext cx="2895600" cy="365125"/>
          </a:xfrm>
        </p:spPr>
        <p:txBody>
          <a:bodyPr lIns="0" tIns="0" rIns="0" bIns="0"/>
          <a:lstStyle>
            <a:lvl1pPr>
              <a:defRPr sz="900">
                <a:solidFill>
                  <a:srgbClr val="FFFFFF"/>
                </a:solidFill>
                <a:latin typeface="Arial"/>
                <a:cs typeface="Arial"/>
              </a:defRPr>
            </a:lvl1pPr>
          </a:lstStyle>
          <a:p>
            <a:r>
              <a:rPr lang="en-US" smtClean="0"/>
              <a:t>All elevation bins retained for next analyses</a:t>
            </a:r>
            <a:endParaRPr lang="en-US"/>
          </a:p>
        </p:txBody>
      </p:sp>
      <p:sp>
        <p:nvSpPr>
          <p:cNvPr id="5" name="Slide Number Placeholder 4"/>
          <p:cNvSpPr>
            <a:spLocks noGrp="1"/>
          </p:cNvSpPr>
          <p:nvPr>
            <p:ph type="sldNum" sz="quarter" idx="12"/>
          </p:nvPr>
        </p:nvSpPr>
        <p:spPr>
          <a:xfrm>
            <a:off x="6553200" y="6356350"/>
            <a:ext cx="2133600" cy="365125"/>
          </a:xfrm>
        </p:spPr>
        <p:txBody>
          <a:bodyPr lIns="0" tIns="0" rIns="0" bIns="0"/>
          <a:lstStyle>
            <a:lvl1pPr>
              <a:defRPr sz="900">
                <a:solidFill>
                  <a:srgbClr val="FFFFFF"/>
                </a:solidFill>
                <a:latin typeface="Arial"/>
                <a:cs typeface="Arial"/>
              </a:defRPr>
            </a:lvl1pPr>
          </a:lstStyle>
          <a:p>
            <a:fld id="{03722D57-58D6-9447-A6D5-A97F6C35A8FB}" type="slidenum">
              <a:rPr lang="en-US" smtClean="0"/>
              <a:pPr/>
              <a:t>‹#›</a:t>
            </a:fld>
            <a:endParaRPr lang="en-US"/>
          </a:p>
        </p:txBody>
      </p:sp>
    </p:spTree>
    <p:extLst>
      <p:ext uri="{BB962C8B-B14F-4D97-AF65-F5344CB8AC3E}">
        <p14:creationId xmlns:p14="http://schemas.microsoft.com/office/powerpoint/2010/main" val="3115400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9D1331FB-3A96-491E-920D-4EA5D28FC1E6}" type="datetime1">
              <a:rPr lang="en-US" smtClean="0"/>
              <a:t>2/5/2015</a:t>
            </a:fld>
            <a:endParaRPr lang="en-US" dirty="0"/>
          </a:p>
        </p:txBody>
      </p:sp>
      <p:sp>
        <p:nvSpPr>
          <p:cNvPr id="8"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r>
              <a:rPr lang="en-US" smtClean="0"/>
              <a:t>All elevation bins retained for next analyses</a:t>
            </a:r>
            <a:endParaRPr lang="en-US"/>
          </a:p>
        </p:txBody>
      </p:sp>
      <p:sp>
        <p:nvSpPr>
          <p:cNvPr id="9"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
        <p:nvSpPr>
          <p:cNvPr id="10" name="Title 1"/>
          <p:cNvSpPr>
            <a:spLocks noGrp="1"/>
          </p:cNvSpPr>
          <p:nvPr>
            <p:ph type="ctrTitle"/>
          </p:nvPr>
        </p:nvSpPr>
        <p:spPr>
          <a:xfrm>
            <a:off x="0" y="2628782"/>
            <a:ext cx="9144000" cy="1600438"/>
          </a:xfrm>
          <a:noFill/>
          <a:ln w="25400">
            <a:noFill/>
          </a:ln>
          <a:effectLst/>
        </p:spPr>
        <p:txBody>
          <a:bodyPr lIns="457200" tIns="457200" rIns="457200" bIns="457200" anchor="ctr">
            <a:spAutoFit/>
          </a:bodyPr>
          <a:lstStyle>
            <a:lvl1pPr algn="l">
              <a:defRPr sz="4400" b="1">
                <a:solidFill>
                  <a:srgbClr val="D57500"/>
                </a:solidFill>
              </a:defRPr>
            </a:lvl1pPr>
          </a:lstStyle>
          <a:p>
            <a:r>
              <a:rPr lang="en-US" dirty="0" smtClean="0"/>
              <a:t>Click to edit Master title style</a:t>
            </a:r>
            <a:endParaRPr lang="en-US" dirty="0"/>
          </a:p>
        </p:txBody>
      </p:sp>
      <p:sp>
        <p:nvSpPr>
          <p:cNvPr id="11" name="Subtitle 2"/>
          <p:cNvSpPr>
            <a:spLocks noGrp="1"/>
          </p:cNvSpPr>
          <p:nvPr>
            <p:ph type="subTitle" idx="1" hasCustomPrompt="1"/>
          </p:nvPr>
        </p:nvSpPr>
        <p:spPr>
          <a:xfrm>
            <a:off x="457200" y="4800600"/>
            <a:ext cx="8229600" cy="457200"/>
          </a:xfrm>
        </p:spPr>
        <p:txBody>
          <a:bodyPr anchor="t"/>
          <a:lstStyle>
            <a:lvl1pPr marL="0" indent="0" algn="l">
              <a:spcBef>
                <a:spcPts val="0"/>
              </a:spcBef>
              <a:buNone/>
              <a:defRPr cap="all" baseline="0">
                <a:solidFill>
                  <a:srgbClr val="70727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Presenter </a:t>
            </a:r>
            <a:r>
              <a:rPr lang="en-US" dirty="0" err="1" smtClean="0"/>
              <a:t>Name(S</a:t>
            </a:r>
            <a:r>
              <a:rPr lang="en-US" dirty="0" smtClean="0"/>
              <a:t>)</a:t>
            </a:r>
          </a:p>
        </p:txBody>
      </p:sp>
      <p:sp>
        <p:nvSpPr>
          <p:cNvPr id="12" name="Text Placeholder 6"/>
          <p:cNvSpPr>
            <a:spLocks noGrp="1"/>
          </p:cNvSpPr>
          <p:nvPr>
            <p:ph type="body" sz="quarter" idx="14" hasCustomPrompt="1"/>
          </p:nvPr>
        </p:nvSpPr>
        <p:spPr>
          <a:xfrm>
            <a:off x="455613" y="5257800"/>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presenter organization</a:t>
            </a:r>
          </a:p>
        </p:txBody>
      </p:sp>
      <p:sp>
        <p:nvSpPr>
          <p:cNvPr id="13" name="Text Placeholder 6"/>
          <p:cNvSpPr>
            <a:spLocks noGrp="1"/>
          </p:cNvSpPr>
          <p:nvPr>
            <p:ph type="body" sz="quarter" idx="15" hasCustomPrompt="1"/>
          </p:nvPr>
        </p:nvSpPr>
        <p:spPr>
          <a:xfrm>
            <a:off x="457200" y="5540477"/>
            <a:ext cx="8229600" cy="228600"/>
          </a:xfrm>
        </p:spPr>
        <p:txBody>
          <a:bodyPr>
            <a:normAutofit/>
          </a:bodyPr>
          <a:lstStyle>
            <a:lvl1pPr marL="0" indent="0">
              <a:spcBef>
                <a:spcPts val="0"/>
              </a:spcBef>
              <a:buNone/>
              <a:defRPr sz="1400" baseline="0">
                <a:solidFill>
                  <a:srgbClr val="000000"/>
                </a:solidFill>
              </a:defRPr>
            </a:lvl1pPr>
          </a:lstStyle>
          <a:p>
            <a:pPr lvl="0"/>
            <a:r>
              <a:rPr lang="en-US" dirty="0" smtClean="0"/>
              <a:t>Click to add presentation event or location</a:t>
            </a:r>
          </a:p>
        </p:txBody>
      </p:sp>
    </p:spTree>
    <p:extLst>
      <p:ext uri="{BB962C8B-B14F-4D97-AF65-F5344CB8AC3E}">
        <p14:creationId xmlns:p14="http://schemas.microsoft.com/office/powerpoint/2010/main" val="1350178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1-Line Title + 2-Column Content">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8696298-80B8-40F8-A7DA-029E5497DE18}" type="datetime1">
              <a:rPr lang="en-US" smtClean="0"/>
              <a:t>2/5/2015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582350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Line Title +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356613"/>
            <a:ext cx="6629400" cy="621792"/>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371598"/>
            <a:ext cx="8229600" cy="4800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457200" y="6356350"/>
            <a:ext cx="2133600" cy="365125"/>
          </a:xfrm>
          <a:prstGeom prst="rect">
            <a:avLst/>
          </a:prstGeom>
        </p:spPr>
        <p:txBody>
          <a:bodyPr/>
          <a:lstStyle>
            <a:lvl1pPr>
              <a:defRPr>
                <a:solidFill>
                  <a:srgbClr val="707276"/>
                </a:solidFill>
              </a:defRPr>
            </a:lvl1pPr>
          </a:lstStyle>
          <a:p>
            <a:fld id="{920CBCFA-DF6E-4D3F-A734-D1BD0501B6A7}" type="datetime1">
              <a:rPr lang="en-US" smtClean="0"/>
              <a:t>2/5/2015</a:t>
            </a:fld>
            <a:endParaRPr lang="en-US" dirty="0"/>
          </a:p>
        </p:txBody>
      </p:sp>
      <p:sp>
        <p:nvSpPr>
          <p:cNvPr id="11"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707276"/>
                </a:solidFill>
              </a:defRPr>
            </a:lvl1pPr>
          </a:lstStyle>
          <a:p>
            <a:r>
              <a:rPr lang="en-US" smtClean="0"/>
              <a:t>All elevation bins retained for next analyses</a:t>
            </a:r>
            <a:endParaRPr lang="en-US"/>
          </a:p>
        </p:txBody>
      </p:sp>
      <p:sp>
        <p:nvSpPr>
          <p:cNvPr id="12"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707276"/>
                </a:solidFill>
              </a:defRPr>
            </a:lvl1pPr>
          </a:lstStyle>
          <a:p>
            <a:fld id="{A505DBE7-0ACF-E348-BBE2-A615BCE1D797}" type="slidenum">
              <a:rPr lang="en-US" smtClean="0"/>
              <a:pPr/>
              <a:t>‹#›</a:t>
            </a:fld>
            <a:endParaRPr lang="en-US"/>
          </a:p>
        </p:txBody>
      </p:sp>
    </p:spTree>
    <p:extLst>
      <p:ext uri="{BB962C8B-B14F-4D97-AF65-F5344CB8AC3E}">
        <p14:creationId xmlns:p14="http://schemas.microsoft.com/office/powerpoint/2010/main" val="15464254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Line Title + 2-Column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13" name="Content Placeholder 2"/>
          <p:cNvSpPr>
            <a:spLocks noGrp="1"/>
          </p:cNvSpPr>
          <p:nvPr>
            <p:ph sz="half" idx="1"/>
          </p:nvPr>
        </p:nvSpPr>
        <p:spPr>
          <a:xfrm>
            <a:off x="457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3"/>
          <p:cNvSpPr>
            <a:spLocks noGrp="1"/>
          </p:cNvSpPr>
          <p:nvPr>
            <p:ph sz="half" idx="2"/>
          </p:nvPr>
        </p:nvSpPr>
        <p:spPr>
          <a:xfrm>
            <a:off x="4648200" y="1600200"/>
            <a:ext cx="4038600" cy="4525963"/>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4"/>
          <p:cNvSpPr>
            <a:spLocks noGrp="1"/>
          </p:cNvSpPr>
          <p:nvPr>
            <p:ph type="dt" sz="half" idx="10"/>
          </p:nvPr>
        </p:nvSpPr>
        <p:spPr>
          <a:xfrm>
            <a:off x="457200" y="6356350"/>
            <a:ext cx="2133600" cy="365125"/>
          </a:xfrm>
          <a:prstGeom prst="rect">
            <a:avLst/>
          </a:prstGeom>
        </p:spPr>
        <p:txBody>
          <a:bodyPr/>
          <a:lstStyle/>
          <a:p>
            <a:fld id="{0A26DA0A-47DE-440D-9F32-2C4592F073BB}" type="datetime1">
              <a:rPr lang="en-US" smtClean="0"/>
              <a:t>2/5/2015</a:t>
            </a:fld>
            <a:endParaRPr lang="en-US"/>
          </a:p>
        </p:txBody>
      </p:sp>
      <p:sp>
        <p:nvSpPr>
          <p:cNvPr id="16" name="Footer Placeholder 5"/>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17" name="Slide Number Placeholder 6"/>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753862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B41DF02-E342-4963-B698-981685DF52A5}" type="datetime1">
              <a:rPr lang="en-US" smtClean="0"/>
              <a:t>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0642384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B8A05CB-A481-4F30-8055-F2F65FEA401F}" type="datetime1">
              <a:rPr lang="en-US" smtClean="0"/>
              <a:t>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7"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64137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8A05881-D88F-4D9F-98C8-4A23CCA39BF1}"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5"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1850762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
          <p:cNvSpPr>
            <a:spLocks noGrp="1"/>
          </p:cNvSpPr>
          <p:nvPr>
            <p:ph type="dt" sz="half" idx="10"/>
          </p:nvPr>
        </p:nvSpPr>
        <p:spPr>
          <a:xfrm>
            <a:off x="457200" y="6356350"/>
            <a:ext cx="2133600" cy="365125"/>
          </a:xfrm>
          <a:prstGeom prst="rect">
            <a:avLst/>
          </a:prstGeom>
        </p:spPr>
        <p:txBody>
          <a:bodyPr/>
          <a:lstStyle/>
          <a:p>
            <a:fld id="{E7465475-5BE9-4F34-98AE-BCF9B753E370}" type="datetime1">
              <a:rPr lang="en-US" smtClean="0"/>
              <a:t>2/5/2015</a:t>
            </a:fld>
            <a:endParaRPr lang="en-US"/>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6"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7758094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
          <p:cNvSpPr>
            <a:spLocks noGrp="1"/>
          </p:cNvSpPr>
          <p:nvPr>
            <p:ph type="dt" sz="half" idx="10"/>
          </p:nvPr>
        </p:nvSpPr>
        <p:spPr>
          <a:xfrm>
            <a:off x="457200" y="6356350"/>
            <a:ext cx="2133600" cy="365125"/>
          </a:xfrm>
          <a:prstGeom prst="rect">
            <a:avLst/>
          </a:prstGeom>
        </p:spPr>
        <p:txBody>
          <a:bodyPr/>
          <a:lstStyle/>
          <a:p>
            <a:fld id="{0A5D537A-7977-41F3-8BF5-768EC8D14D98}" type="datetime1">
              <a:rPr lang="en-US" smtClean="0"/>
              <a:t>2/5/2015</a:t>
            </a:fld>
            <a:endParaRPr lang="en-US"/>
          </a:p>
        </p:txBody>
      </p:sp>
      <p:sp>
        <p:nvSpPr>
          <p:cNvPr id="6"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7"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1477584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3" name="Date Placeholder 1"/>
          <p:cNvSpPr>
            <a:spLocks noGrp="1"/>
          </p:cNvSpPr>
          <p:nvPr>
            <p:ph type="dt" sz="half" idx="10"/>
          </p:nvPr>
        </p:nvSpPr>
        <p:spPr>
          <a:xfrm>
            <a:off x="457200" y="6356350"/>
            <a:ext cx="2133600" cy="365125"/>
          </a:xfrm>
          <a:prstGeom prst="rect">
            <a:avLst/>
          </a:prstGeom>
        </p:spPr>
        <p:txBody>
          <a:bodyPr/>
          <a:lstStyle/>
          <a:p>
            <a:fld id="{678A2F6C-8F1C-45D4-A2CF-7D8FCE2A1F25}" type="datetime1">
              <a:rPr lang="en-US" smtClean="0"/>
              <a:t>2/5/2015</a:t>
            </a:fld>
            <a:endParaRPr lang="en-US"/>
          </a:p>
        </p:txBody>
      </p:sp>
      <p:sp>
        <p:nvSpPr>
          <p:cNvPr id="4"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5"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7"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9"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53774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1-Line Title + 2-Column Comparison">
    <p:spTree>
      <p:nvGrpSpPr>
        <p:cNvPr id="1" name=""/>
        <p:cNvGrpSpPr/>
        <p:nvPr/>
      </p:nvGrpSpPr>
      <p:grpSpPr>
        <a:xfrm>
          <a:off x="0" y="0"/>
          <a:ext cx="0" cy="0"/>
          <a:chOff x="0" y="0"/>
          <a:chExt cx="0" cy="0"/>
        </a:xfrm>
      </p:grpSpPr>
      <p:sp>
        <p:nvSpPr>
          <p:cNvPr id="11" name="Rectangle 10"/>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6"/>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t" anchorCtr="0">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DDCCADF-AE2F-459A-B250-04FAC4B4C5D5}" type="datetime1">
              <a:rPr lang="en-US" smtClean="0"/>
              <a:t>2/5/2015</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2467408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Line Title + Picture with Caption">
    <p:spTree>
      <p:nvGrpSpPr>
        <p:cNvPr id="1" name=""/>
        <p:cNvGrpSpPr/>
        <p:nvPr/>
      </p:nvGrpSpPr>
      <p:grpSpPr>
        <a:xfrm>
          <a:off x="0" y="0"/>
          <a:ext cx="0" cy="0"/>
          <a:chOff x="0" y="0"/>
          <a:chExt cx="0" cy="0"/>
        </a:xfrm>
      </p:grpSpPr>
      <p:sp>
        <p:nvSpPr>
          <p:cNvPr id="9" name="Rectangle 8"/>
          <p:cNvSpPr/>
          <p:nvPr userDrawn="1"/>
        </p:nvSpPr>
        <p:spPr>
          <a:xfrm>
            <a:off x="0" y="987552"/>
            <a:ext cx="9144000" cy="587044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0A91716-396B-4686-845F-0D60DED5763D}" type="datetime1">
              <a:rPr lang="en-US" smtClean="0"/>
              <a:t>2/5/2015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7" name="Picture Placeholder 2"/>
          <p:cNvSpPr>
            <a:spLocks noGrp="1"/>
          </p:cNvSpPr>
          <p:nvPr>
            <p:ph type="pic" idx="1"/>
          </p:nvPr>
        </p:nvSpPr>
        <p:spPr>
          <a:xfrm>
            <a:off x="457200" y="1371600"/>
            <a:ext cx="8229600" cy="3886200"/>
          </a:xfrm>
        </p:spPr>
        <p:txBody>
          <a:bodyPr lIns="0" tIns="0" rIns="0" bIns="0" anchor="ctr">
            <a:spAutoFit/>
          </a:bodyPr>
          <a:lstStyle>
            <a:lvl1pPr marL="0" indent="0" algn="ctr">
              <a:buNone/>
              <a:defRPr sz="1800" i="1">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457200" y="5486400"/>
            <a:ext cx="8229600" cy="685800"/>
          </a:xfrm>
        </p:spPr>
        <p:txBody>
          <a:bodyPr lIns="0" tIns="0" rIns="0" bIns="0">
            <a:spAutoFit/>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881300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Line Title Only">
    <p:spTree>
      <p:nvGrpSpPr>
        <p:cNvPr id="1" name=""/>
        <p:cNvGrpSpPr/>
        <p:nvPr/>
      </p:nvGrpSpPr>
      <p:grpSpPr>
        <a:xfrm>
          <a:off x="0" y="0"/>
          <a:ext cx="0" cy="0"/>
          <a:chOff x="0" y="0"/>
          <a:chExt cx="0" cy="0"/>
        </a:xfrm>
      </p:grpSpPr>
      <p:sp>
        <p:nvSpPr>
          <p:cNvPr id="7" name="Rectangle 6"/>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8BD41B13-5A8E-4F47-A5CE-938763418ED3}"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6" name="Title 1"/>
          <p:cNvSpPr>
            <a:spLocks noGrp="1"/>
          </p:cNvSpPr>
          <p:nvPr>
            <p:ph type="title"/>
          </p:nvPr>
        </p:nvSpPr>
        <p:spPr>
          <a:xfrm>
            <a:off x="457200" y="356615"/>
            <a:ext cx="6629400" cy="621792"/>
          </a:xfrm>
          <a:prstGeom prst="rect">
            <a:avLst/>
          </a:prstGeom>
        </p:spPr>
        <p:txBody>
          <a:bodyPr/>
          <a:lstStyle>
            <a:lvl1pPr>
              <a:defRPr>
                <a:solidFill>
                  <a:srgbClr val="D57500"/>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67945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Line Title + Content">
    <p:spTree>
      <p:nvGrpSpPr>
        <p:cNvPr id="1" name=""/>
        <p:cNvGrpSpPr/>
        <p:nvPr/>
      </p:nvGrpSpPr>
      <p:grpSpPr>
        <a:xfrm>
          <a:off x="0" y="0"/>
          <a:ext cx="0" cy="0"/>
          <a:chOff x="0" y="0"/>
          <a:chExt cx="0" cy="0"/>
        </a:xfrm>
      </p:grpSpPr>
      <p:sp>
        <p:nvSpPr>
          <p:cNvPr id="10" name="Rectangle 9"/>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8" name="Title 1"/>
          <p:cNvSpPr>
            <a:spLocks noGrp="1"/>
          </p:cNvSpPr>
          <p:nvPr>
            <p:ph type="title"/>
          </p:nvPr>
        </p:nvSpPr>
        <p:spPr>
          <a:xfrm>
            <a:off x="457200" y="356613"/>
            <a:ext cx="6629400" cy="1005840"/>
          </a:xfrm>
        </p:spPr>
        <p:txBody>
          <a:bodyPr lIns="0" tIns="0" rIns="0" bIns="0" anchor="t" anchorCtr="0">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9" name="Content Placeholder 2"/>
          <p:cNvSpPr>
            <a:spLocks noGrp="1"/>
          </p:cNvSpPr>
          <p:nvPr>
            <p:ph idx="1"/>
          </p:nvPr>
        </p:nvSpPr>
        <p:spPr>
          <a:xfrm>
            <a:off x="457200" y="1828799"/>
            <a:ext cx="82296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EF0CE20B-8617-4121-8148-B91C2319A2A1}"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1624847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Line Title + 2-Column Content">
    <p:spTree>
      <p:nvGrpSpPr>
        <p:cNvPr id="1" name=""/>
        <p:cNvGrpSpPr/>
        <p:nvPr/>
      </p:nvGrpSpPr>
      <p:grpSpPr>
        <a:xfrm>
          <a:off x="0" y="0"/>
          <a:ext cx="0" cy="0"/>
          <a:chOff x="0" y="0"/>
          <a:chExt cx="0" cy="0"/>
        </a:xfrm>
      </p:grpSpPr>
      <p:sp>
        <p:nvSpPr>
          <p:cNvPr id="9" name="Rectangle 8"/>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12" name="Content Placeholder 2"/>
          <p:cNvSpPr>
            <a:spLocks noGrp="1"/>
          </p:cNvSpPr>
          <p:nvPr>
            <p:ph sz="half" idx="1"/>
          </p:nvPr>
        </p:nvSpPr>
        <p:spPr>
          <a:xfrm>
            <a:off x="457200" y="1828799"/>
            <a:ext cx="3886200" cy="43434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half" idx="2"/>
          </p:nvPr>
        </p:nvSpPr>
        <p:spPr>
          <a:xfrm>
            <a:off x="4800600" y="1828799"/>
            <a:ext cx="3886200" cy="4343400"/>
          </a:xfrm>
        </p:spPr>
        <p:txBody>
          <a:bodyPr lIns="0" t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93ABE4E2-1E35-4A86-A789-05DC55516F27}"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Tree>
    <p:extLst>
      <p:ext uri="{BB962C8B-B14F-4D97-AF65-F5344CB8AC3E}">
        <p14:creationId xmlns:p14="http://schemas.microsoft.com/office/powerpoint/2010/main" val="3454421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Line Title + 2-Column Comparison">
    <p:spTree>
      <p:nvGrpSpPr>
        <p:cNvPr id="1" name=""/>
        <p:cNvGrpSpPr/>
        <p:nvPr/>
      </p:nvGrpSpPr>
      <p:grpSpPr>
        <a:xfrm>
          <a:off x="0" y="0"/>
          <a:ext cx="0" cy="0"/>
          <a:chOff x="0" y="0"/>
          <a:chExt cx="0" cy="0"/>
        </a:xfrm>
      </p:grpSpPr>
      <p:sp>
        <p:nvSpPr>
          <p:cNvPr id="12" name="Rectangle 11"/>
          <p:cNvSpPr/>
          <p:nvPr userDrawn="1"/>
        </p:nvSpPr>
        <p:spPr>
          <a:xfrm>
            <a:off x="0" y="1371600"/>
            <a:ext cx="9144000" cy="5486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bg1"/>
              </a:solidFill>
            </a:endParaRPr>
          </a:p>
        </p:txBody>
      </p:sp>
      <p:sp>
        <p:nvSpPr>
          <p:cNvPr id="11" name="Title 1"/>
          <p:cNvSpPr>
            <a:spLocks noGrp="1"/>
          </p:cNvSpPr>
          <p:nvPr>
            <p:ph type="title"/>
          </p:nvPr>
        </p:nvSpPr>
        <p:spPr>
          <a:xfrm>
            <a:off x="457200" y="356613"/>
            <a:ext cx="6629400" cy="1005840"/>
          </a:xfrm>
        </p:spPr>
        <p:txBody>
          <a:bodyPr lIns="0" tIns="0" rIns="0" bIns="0" anchor="t">
            <a:spAutoFit/>
          </a:bodyPr>
          <a:lstStyle>
            <a:lvl1pPr algn="l">
              <a:defRPr sz="2500" b="1">
                <a:solidFill>
                  <a:srgbClr val="D57500"/>
                </a:solidFill>
                <a:latin typeface="Arial"/>
                <a:cs typeface="Arial"/>
              </a:defRPr>
            </a:lvl1pPr>
          </a:lstStyle>
          <a:p>
            <a:r>
              <a:rPr lang="en-US" dirty="0" smtClean="0"/>
              <a:t>Click to edit Master title style</a:t>
            </a:r>
            <a:endParaRPr lang="en-US" dirty="0"/>
          </a:p>
        </p:txBody>
      </p:sp>
      <p:sp>
        <p:nvSpPr>
          <p:cNvPr id="2" name="Date Placeholder 1"/>
          <p:cNvSpPr>
            <a:spLocks noGrp="1"/>
          </p:cNvSpPr>
          <p:nvPr>
            <p:ph type="dt" sz="half" idx="10"/>
          </p:nvPr>
        </p:nvSpPr>
        <p:spPr>
          <a:xfrm>
            <a:off x="457200" y="6356350"/>
            <a:ext cx="2133600" cy="365125"/>
          </a:xfrm>
          <a:prstGeom prst="rect">
            <a:avLst/>
          </a:prstGeom>
        </p:spPr>
        <p:txBody>
          <a:bodyPr/>
          <a:lstStyle/>
          <a:p>
            <a:fld id="{48A96E1C-CA90-4204-9D47-17F6043ACA3F}" type="datetime1">
              <a:rPr lang="en-US" smtClean="0"/>
              <a:t>2/5/2015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r>
              <a:rPr lang="en-US" smtClean="0"/>
              <a:t>All elevation bins retained for next analyses</a:t>
            </a: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505DBE7-0ACF-E348-BBE2-A615BCE1D797}" type="slidenum">
              <a:rPr lang="en-US" smtClean="0"/>
              <a:t>‹#›</a:t>
            </a:fld>
            <a:endParaRPr lang="en-US"/>
          </a:p>
        </p:txBody>
      </p:sp>
      <p:sp>
        <p:nvSpPr>
          <p:cNvPr id="9" name="Text Placeholder 2"/>
          <p:cNvSpPr>
            <a:spLocks noGrp="1"/>
          </p:cNvSpPr>
          <p:nvPr>
            <p:ph type="body" idx="1"/>
          </p:nvPr>
        </p:nvSpPr>
        <p:spPr>
          <a:xfrm>
            <a:off x="457200" y="1828800"/>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4" name="Content Placeholder 3"/>
          <p:cNvSpPr>
            <a:spLocks noGrp="1"/>
          </p:cNvSpPr>
          <p:nvPr>
            <p:ph sz="half" idx="2"/>
          </p:nvPr>
        </p:nvSpPr>
        <p:spPr>
          <a:xfrm>
            <a:off x="4572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Text Placeholder 4"/>
          <p:cNvSpPr>
            <a:spLocks noGrp="1"/>
          </p:cNvSpPr>
          <p:nvPr>
            <p:ph type="body" sz="quarter" idx="3"/>
          </p:nvPr>
        </p:nvSpPr>
        <p:spPr>
          <a:xfrm>
            <a:off x="4800600" y="1828799"/>
            <a:ext cx="3886200" cy="640080"/>
          </a:xfrm>
        </p:spPr>
        <p:txBody>
          <a:bodyPr lIns="0" tIns="0" rIns="0" bIns="0" anchor="t">
            <a:spAutoFit/>
          </a:bodyPr>
          <a:lstStyle>
            <a:lvl1pPr marL="0" indent="0">
              <a:buNone/>
              <a:defRPr sz="2000" b="1">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6" name="Content Placeholder 5"/>
          <p:cNvSpPr>
            <a:spLocks noGrp="1"/>
          </p:cNvSpPr>
          <p:nvPr>
            <p:ph sz="quarter" idx="4"/>
          </p:nvPr>
        </p:nvSpPr>
        <p:spPr>
          <a:xfrm>
            <a:off x="4800600" y="2514599"/>
            <a:ext cx="3886200" cy="3657600"/>
          </a:xfrm>
        </p:spPr>
        <p:txBody>
          <a:bodyPr lIns="0" tIns="0" rIns="0" bIns="0">
            <a:spAutoFit/>
          </a:bodyPr>
          <a:lstStyle>
            <a:lvl1pPr>
              <a:defRPr sz="2000">
                <a:latin typeface="Arial"/>
                <a:cs typeface="Arial"/>
              </a:defRPr>
            </a:lvl1pPr>
            <a:lvl2pPr>
              <a:defRPr sz="1800">
                <a:latin typeface="Arial"/>
                <a:cs typeface="Arial"/>
              </a:defRPr>
            </a:lvl2pPr>
            <a:lvl3pPr>
              <a:defRPr sz="1600">
                <a:latin typeface="Arial"/>
                <a:cs typeface="Arial"/>
              </a:defRPr>
            </a:lvl3pPr>
            <a:lvl4pPr>
              <a:defRPr sz="1400">
                <a:latin typeface="Arial"/>
                <a:cs typeface="Arial"/>
              </a:defRPr>
            </a:lvl4pPr>
            <a:lvl5pPr>
              <a:defRPr sz="1400">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002722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image" Target="../media/image6.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jpg"/><Relationship Id="rId20"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3.png"/><Relationship Id="rId3" Type="http://schemas.openxmlformats.org/officeDocument/2006/relationships/slideLayout" Target="../slideLayouts/slideLayout17.xml"/><Relationship Id="rId21" Type="http://schemas.openxmlformats.org/officeDocument/2006/relationships/image" Target="../media/image6.png"/><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8.emf"/><Relationship Id="rId2" Type="http://schemas.openxmlformats.org/officeDocument/2006/relationships/slideLayout" Target="../slideLayouts/slideLayout16.xml"/><Relationship Id="rId16" Type="http://schemas.openxmlformats.org/officeDocument/2006/relationships/image" Target="../media/image7.jpg"/><Relationship Id="rId20"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19" Type="http://schemas.openxmlformats.org/officeDocument/2006/relationships/image" Target="../media/image4.pn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4.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image" Target="../media/image3.png"/><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image" Target="../media/image2.emf"/><Relationship Id="rId5" Type="http://schemas.openxmlformats.org/officeDocument/2006/relationships/slideLayout" Target="../slideLayouts/slideLayout33.xml"/><Relationship Id="rId15" Type="http://schemas.openxmlformats.org/officeDocument/2006/relationships/image" Target="../media/image6.png"/><Relationship Id="rId10"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latinum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3" name="Title Placeholder 1"/>
          <p:cNvSpPr>
            <a:spLocks noGrp="1"/>
          </p:cNvSpPr>
          <p:nvPr>
            <p:ph type="title"/>
          </p:nvPr>
        </p:nvSpPr>
        <p:spPr>
          <a:xfrm>
            <a:off x="457200" y="356613"/>
            <a:ext cx="6629400" cy="621792"/>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4"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3D998276-0E4C-48C5-BA3D-FEE3A5788A2B}" type="datetime1">
              <a:rPr lang="en-US" smtClean="0"/>
              <a:t>2/5/2015</a:t>
            </a:fld>
            <a:endParaRPr lang="en-US" dirty="0"/>
          </a:p>
        </p:txBody>
      </p:sp>
      <p:sp>
        <p:nvSpPr>
          <p:cNvPr id="16"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smtClean="0"/>
              <a:t>All elevation bins retained for next analyses</a:t>
            </a:r>
            <a:endParaRPr lang="en-US" dirty="0"/>
          </a:p>
        </p:txBody>
      </p:sp>
      <p:sp>
        <p:nvSpPr>
          <p:cNvPr id="17"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8" name="Picture 17"/>
          <p:cNvPicPr>
            <a:picLocks noChangeAspect="1"/>
          </p:cNvPicPr>
          <p:nvPr/>
        </p:nvPicPr>
        <p:blipFill>
          <a:blip r:embed="rId17"/>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388304062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4" r:id="rId3"/>
    <p:sldLayoutId id="2147483715" r:id="rId4"/>
    <p:sldLayoutId id="2147483716" r:id="rId5"/>
    <p:sldLayoutId id="2147483717"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Lst>
  <p:hf hdr="0" dt="0"/>
  <p:txStyles>
    <p:titleStyle>
      <a:lvl1pPr algn="l" defTabSz="457200" rtl="0" eaLnBrk="1" latinLnBrk="0" hangingPunct="1">
        <a:spcBef>
          <a:spcPct val="0"/>
        </a:spcBef>
        <a:buNone/>
        <a:defRPr sz="25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chemeClr val="accent2"/>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chemeClr val="accent2"/>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chemeClr val="accent2"/>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chemeClr val="accent2"/>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descr="Silver_PowerPoint_Background_08-19-2011.jp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Title Placeholder 1"/>
          <p:cNvSpPr>
            <a:spLocks noGrp="1"/>
          </p:cNvSpPr>
          <p:nvPr>
            <p:ph type="title"/>
          </p:nvPr>
        </p:nvSpPr>
        <p:spPr>
          <a:xfrm>
            <a:off x="457200" y="356614"/>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11"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5246454C-79C7-488E-918B-728344554B69}" type="datetime1">
              <a:rPr lang="en-US" smtClean="0"/>
              <a:t>2/5/2015</a:t>
            </a:fld>
            <a:endParaRPr lang="en-US" dirty="0"/>
          </a:p>
        </p:txBody>
      </p:sp>
      <p:sp>
        <p:nvSpPr>
          <p:cNvPr id="13"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smtClean="0"/>
              <a:t>All elevation bins retained for next analyses</a:t>
            </a:r>
            <a:endParaRPr lang="en-US" dirty="0"/>
          </a:p>
        </p:txBody>
      </p:sp>
      <p:sp>
        <p:nvSpPr>
          <p:cNvPr id="14"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6" name="Picture 15"/>
          <p:cNvPicPr>
            <a:picLocks noChangeAspect="1"/>
          </p:cNvPicPr>
          <p:nvPr/>
        </p:nvPicPr>
        <p:blipFill>
          <a:blip r:embed="rId17"/>
          <a:stretch>
            <a:fillRect/>
          </a:stretch>
        </p:blipFill>
        <p:spPr>
          <a:xfrm>
            <a:off x="7570482" y="128766"/>
            <a:ext cx="1444752" cy="728658"/>
          </a:xfrm>
          <a:prstGeom prst="rect">
            <a:avLst/>
          </a:prstGeom>
        </p:spPr>
      </p:pic>
    </p:spTree>
    <p:extLst>
      <p:ext uri="{BB962C8B-B14F-4D97-AF65-F5344CB8AC3E}">
        <p14:creationId xmlns:p14="http://schemas.microsoft.com/office/powerpoint/2010/main" val="109681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Lst>
  <p:hf hdr="0" dt="0"/>
  <p:txStyles>
    <p:titleStyle>
      <a:lvl1pPr algn="l" defTabSz="457200" rtl="0" eaLnBrk="1" latinLnBrk="0" hangingPunct="1">
        <a:spcBef>
          <a:spcPct val="0"/>
        </a:spcBef>
        <a:buNone/>
        <a:defRPr sz="3200" b="1" kern="1200">
          <a:solidFill>
            <a:schemeClr val="bg1"/>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8"/>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9"/>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20"/>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21"/>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18"/>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356612"/>
            <a:ext cx="6629400" cy="492443"/>
          </a:xfrm>
          <a:prstGeom prst="rect">
            <a:avLst/>
          </a:prstGeom>
        </p:spPr>
        <p:txBody>
          <a:bodyPr vert="horz" lIns="0" tIns="0" rIns="0" bIns="0" rtlCol="0" anchor="t">
            <a:spAutoFit/>
          </a:bodyPr>
          <a:lstStyle/>
          <a:p>
            <a:r>
              <a:rPr lang="en-US" dirty="0" smtClean="0"/>
              <a:t>Click to edit Master title style</a:t>
            </a:r>
            <a:endParaRPr lang="en-US" dirty="0"/>
          </a:p>
        </p:txBody>
      </p:sp>
      <p:sp>
        <p:nvSpPr>
          <p:cNvPr id="8" name="Text Placeholder 2"/>
          <p:cNvSpPr>
            <a:spLocks noGrp="1"/>
          </p:cNvSpPr>
          <p:nvPr>
            <p:ph type="body" idx="1"/>
          </p:nvPr>
        </p:nvSpPr>
        <p:spPr>
          <a:xfrm>
            <a:off x="457200" y="1828800"/>
            <a:ext cx="8229600" cy="43434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2"/>
          </p:nvPr>
        </p:nvSpPr>
        <p:spPr>
          <a:xfrm>
            <a:off x="457200" y="6356350"/>
            <a:ext cx="2133600" cy="365125"/>
          </a:xfrm>
          <a:prstGeom prst="rect">
            <a:avLst/>
          </a:prstGeom>
        </p:spPr>
        <p:txBody>
          <a:bodyPr vert="horz" lIns="0" tIns="0" rIns="0" bIns="0" rtlCol="0" anchor="ctr"/>
          <a:lstStyle>
            <a:lvl1pPr algn="l">
              <a:defRPr sz="900">
                <a:solidFill>
                  <a:srgbClr val="707276"/>
                </a:solidFill>
                <a:latin typeface="Arial"/>
                <a:cs typeface="Arial"/>
              </a:defRPr>
            </a:lvl1pPr>
          </a:lstStyle>
          <a:p>
            <a:fld id="{EBEC830B-28F2-46E2-9376-7F46B0F40DAF}" type="datetime1">
              <a:rPr lang="en-US" smtClean="0"/>
              <a:t>2/5/2015</a:t>
            </a:fld>
            <a:endParaRPr lang="en-US" dirty="0"/>
          </a:p>
        </p:txBody>
      </p:sp>
      <p:sp>
        <p:nvSpPr>
          <p:cNvPr id="10" name="Footer Placeholder 4"/>
          <p:cNvSpPr>
            <a:spLocks noGrp="1"/>
          </p:cNvSpPr>
          <p:nvPr>
            <p:ph type="ftr" sz="quarter" idx="3"/>
          </p:nvPr>
        </p:nvSpPr>
        <p:spPr>
          <a:xfrm>
            <a:off x="3124200" y="6356350"/>
            <a:ext cx="2895600" cy="365125"/>
          </a:xfrm>
          <a:prstGeom prst="rect">
            <a:avLst/>
          </a:prstGeom>
        </p:spPr>
        <p:txBody>
          <a:bodyPr vert="horz" lIns="0" tIns="0" rIns="0" bIns="0" rtlCol="0" anchor="ctr"/>
          <a:lstStyle>
            <a:lvl1pPr algn="ctr">
              <a:defRPr sz="900">
                <a:solidFill>
                  <a:srgbClr val="707276"/>
                </a:solidFill>
                <a:latin typeface="Arial"/>
                <a:cs typeface="Arial"/>
              </a:defRPr>
            </a:lvl1pPr>
          </a:lstStyle>
          <a:p>
            <a:r>
              <a:rPr lang="en-US" smtClean="0"/>
              <a:t>All elevation bins retained for next analyses</a:t>
            </a:r>
            <a:endParaRPr lang="en-US" dirty="0"/>
          </a:p>
        </p:txBody>
      </p:sp>
      <p:sp>
        <p:nvSpPr>
          <p:cNvPr id="11" name="Slide Number Placeholder 5"/>
          <p:cNvSpPr>
            <a:spLocks noGrp="1"/>
          </p:cNvSpPr>
          <p:nvPr>
            <p:ph type="sldNum" sz="quarter" idx="4"/>
          </p:nvPr>
        </p:nvSpPr>
        <p:spPr>
          <a:xfrm>
            <a:off x="6553200" y="6356350"/>
            <a:ext cx="2133600" cy="365125"/>
          </a:xfrm>
          <a:prstGeom prst="rect">
            <a:avLst/>
          </a:prstGeom>
        </p:spPr>
        <p:txBody>
          <a:bodyPr vert="horz" lIns="0" tIns="0" rIns="0" bIns="0" rtlCol="0" anchor="ctr"/>
          <a:lstStyle>
            <a:lvl1pPr algn="r">
              <a:defRPr sz="900">
                <a:solidFill>
                  <a:srgbClr val="707276"/>
                </a:solidFill>
                <a:latin typeface="Arial"/>
                <a:cs typeface="Arial"/>
              </a:defRPr>
            </a:lvl1pPr>
          </a:lstStyle>
          <a:p>
            <a:fld id="{03722D57-58D6-9447-A6D5-A97F6C35A8FB}" type="slidenum">
              <a:rPr lang="en-US" smtClean="0"/>
              <a:pPr/>
              <a:t>‹#›</a:t>
            </a:fld>
            <a:endParaRPr lang="en-US" dirty="0"/>
          </a:p>
        </p:txBody>
      </p:sp>
      <p:pic>
        <p:nvPicPr>
          <p:cNvPr id="12" name="Picture 11"/>
          <p:cNvPicPr>
            <a:picLocks noChangeAspect="1"/>
          </p:cNvPicPr>
          <p:nvPr/>
        </p:nvPicPr>
        <p:blipFill>
          <a:blip r:embed="rId11"/>
          <a:stretch>
            <a:fillRect/>
          </a:stretch>
        </p:blipFill>
        <p:spPr>
          <a:xfrm>
            <a:off x="7571232" y="128016"/>
            <a:ext cx="1444752" cy="728657"/>
          </a:xfrm>
          <a:prstGeom prst="rect">
            <a:avLst/>
          </a:prstGeom>
        </p:spPr>
      </p:pic>
    </p:spTree>
    <p:extLst>
      <p:ext uri="{BB962C8B-B14F-4D97-AF65-F5344CB8AC3E}">
        <p14:creationId xmlns:p14="http://schemas.microsoft.com/office/powerpoint/2010/main" val="26148676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hf hdr="0" dt="0"/>
  <p:txStyles>
    <p:titleStyle>
      <a:lvl1pPr algn="l" defTabSz="457200" rtl="0" eaLnBrk="1" latinLnBrk="0" hangingPunct="1">
        <a:spcBef>
          <a:spcPct val="0"/>
        </a:spcBef>
        <a:buNone/>
        <a:defRPr sz="3200" b="1" kern="1200">
          <a:solidFill>
            <a:srgbClr val="D57500"/>
          </a:solidFill>
          <a:latin typeface="Arial"/>
          <a:ea typeface="+mj-ea"/>
          <a:cs typeface="Arial"/>
        </a:defRPr>
      </a:lvl1pPr>
    </p:titleStyle>
    <p:bodyStyle>
      <a:lvl1pPr marL="342900" indent="-342900" algn="l" defTabSz="457200" rtl="0" eaLnBrk="1" latinLnBrk="0" hangingPunct="1">
        <a:spcBef>
          <a:spcPct val="20000"/>
        </a:spcBef>
        <a:buSzPct val="100000"/>
        <a:buFontTx/>
        <a:buBlip>
          <a:blip r:embed="rId12"/>
        </a:buBlip>
        <a:defRPr sz="2000" kern="1200">
          <a:solidFill>
            <a:srgbClr val="242424"/>
          </a:solidFill>
          <a:latin typeface="Arial"/>
          <a:ea typeface="+mn-ea"/>
          <a:cs typeface="Arial"/>
        </a:defRPr>
      </a:lvl1pPr>
      <a:lvl2pPr marL="742950" indent="-285750" algn="l" defTabSz="457200" rtl="0" eaLnBrk="1" latinLnBrk="0" hangingPunct="1">
        <a:spcBef>
          <a:spcPct val="20000"/>
        </a:spcBef>
        <a:buSzPct val="100000"/>
        <a:buFontTx/>
        <a:buBlip>
          <a:blip r:embed="rId13"/>
        </a:buBlip>
        <a:defRPr sz="1800" kern="1200">
          <a:solidFill>
            <a:srgbClr val="242424"/>
          </a:solidFill>
          <a:latin typeface="Arial"/>
          <a:ea typeface="+mn-ea"/>
          <a:cs typeface="Arial"/>
        </a:defRPr>
      </a:lvl2pPr>
      <a:lvl3pPr marL="1143000" indent="-228600" algn="l" defTabSz="457200" rtl="0" eaLnBrk="1" latinLnBrk="0" hangingPunct="1">
        <a:spcBef>
          <a:spcPct val="20000"/>
        </a:spcBef>
        <a:buSzPct val="100000"/>
        <a:buFontTx/>
        <a:buBlip>
          <a:blip r:embed="rId14"/>
        </a:buBlip>
        <a:defRPr sz="1600" kern="1200">
          <a:solidFill>
            <a:srgbClr val="242424"/>
          </a:solidFill>
          <a:latin typeface="Arial"/>
          <a:ea typeface="+mn-ea"/>
          <a:cs typeface="Arial"/>
        </a:defRPr>
      </a:lvl3pPr>
      <a:lvl4pPr marL="1600200" indent="-228600" algn="l" defTabSz="457200" rtl="0" eaLnBrk="1" latinLnBrk="0" hangingPunct="1">
        <a:spcBef>
          <a:spcPct val="20000"/>
        </a:spcBef>
        <a:buSzPct val="100000"/>
        <a:buFontTx/>
        <a:buBlip>
          <a:blip r:embed="rId15"/>
        </a:buBlip>
        <a:defRPr sz="1400" kern="1200">
          <a:solidFill>
            <a:srgbClr val="242424"/>
          </a:solidFill>
          <a:latin typeface="Arial"/>
          <a:ea typeface="+mn-ea"/>
          <a:cs typeface="Arial"/>
        </a:defRPr>
      </a:lvl4pPr>
      <a:lvl5pPr marL="2057400" indent="-228600" algn="l" defTabSz="457200" rtl="0" eaLnBrk="1" latinLnBrk="0" hangingPunct="1">
        <a:spcBef>
          <a:spcPct val="20000"/>
        </a:spcBef>
        <a:buSzPct val="100000"/>
        <a:buFontTx/>
        <a:buBlip>
          <a:blip r:embed="rId12"/>
        </a:buBlip>
        <a:defRPr sz="1400" kern="1200">
          <a:solidFill>
            <a:srgbClr val="242424"/>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6.xml"/><Relationship Id="rId5" Type="http://schemas.openxmlformats.org/officeDocument/2006/relationships/chart" Target="../charts/chart17.xml"/><Relationship Id="rId4" Type="http://schemas.openxmlformats.org/officeDocument/2006/relationships/chart" Target="../charts/chart16.xml"/></Relationships>
</file>

<file path=ppt/slides/_rels/slide1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7.xml"/><Relationship Id="rId1" Type="http://schemas.openxmlformats.org/officeDocument/2006/relationships/slideLayout" Target="../slideLayouts/slideLayout16.xml"/><Relationship Id="rId5" Type="http://schemas.openxmlformats.org/officeDocument/2006/relationships/chart" Target="../charts/chart20.xml"/><Relationship Id="rId4" Type="http://schemas.openxmlformats.org/officeDocument/2006/relationships/chart" Target="../charts/chart19.xml"/></Relationships>
</file>

<file path=ppt/slides/_rels/slide12.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hart" Target="../charts/chart23.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hart" Target="../charts/chart24.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hart" Target="../charts/chart25.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chart" Target="../charts/chart31.xml"/><Relationship Id="rId3" Type="http://schemas.openxmlformats.org/officeDocument/2006/relationships/chart" Target="../charts/chart26.xml"/><Relationship Id="rId7" Type="http://schemas.openxmlformats.org/officeDocument/2006/relationships/chart" Target="../charts/chart30.xml"/><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chart" Target="../charts/chart29.xml"/><Relationship Id="rId5" Type="http://schemas.openxmlformats.org/officeDocument/2006/relationships/chart" Target="../charts/chart28.xml"/><Relationship Id="rId4" Type="http://schemas.openxmlformats.org/officeDocument/2006/relationships/chart" Target="../charts/chart27.xml"/></Relationships>
</file>

<file path=ppt/slides/_rels/slide19.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chart" Target="../charts/chart38.xml"/><Relationship Id="rId3" Type="http://schemas.openxmlformats.org/officeDocument/2006/relationships/chart" Target="../charts/chart33.xml"/><Relationship Id="rId7" Type="http://schemas.openxmlformats.org/officeDocument/2006/relationships/chart" Target="../charts/chart37.xml"/><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21.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23.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chart" Target="../charts/chart4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11.xml"/><Relationship Id="rId1" Type="http://schemas.openxmlformats.org/officeDocument/2006/relationships/slideLayout" Target="../slideLayouts/slideLayout16.xml"/><Relationship Id="rId4" Type="http://schemas.openxmlformats.org/officeDocument/2006/relationships/chart" Target="../charts/chart5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hart" Target="../charts/chart54.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chart" Target="../charts/chart56.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hart" Target="../charts/chart57.xml"/><Relationship Id="rId1" Type="http://schemas.openxmlformats.org/officeDocument/2006/relationships/slideLayout" Target="../slideLayouts/slideLayout16.xml"/><Relationship Id="rId4" Type="http://schemas.openxmlformats.org/officeDocument/2006/relationships/chart" Target="../charts/chart58.xml"/></Relationships>
</file>

<file path=ppt/slides/_rels/slide33.xml.rels><?xml version="1.0" encoding="UTF-8" standalone="yes"?>
<Relationships xmlns="http://schemas.openxmlformats.org/package/2006/relationships"><Relationship Id="rId3" Type="http://schemas.openxmlformats.org/officeDocument/2006/relationships/chart" Target="../charts/chart60.xml"/><Relationship Id="rId2" Type="http://schemas.openxmlformats.org/officeDocument/2006/relationships/chart" Target="../charts/chart59.xml"/><Relationship Id="rId1" Type="http://schemas.openxmlformats.org/officeDocument/2006/relationships/slideLayout" Target="../slideLayouts/slideLayout16.xml"/><Relationship Id="rId4" Type="http://schemas.openxmlformats.org/officeDocument/2006/relationships/image" Target="../media/image1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chart" Target="../charts/chart61.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chart" Target="../charts/chart63.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chart" Target="../charts/chart64.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chart" Target="../charts/chart69.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chart" Target="../charts/chart70.xml"/><Relationship Id="rId1" Type="http://schemas.openxmlformats.org/officeDocument/2006/relationships/slideLayout" Target="../slideLayouts/slideLayout16.xml"/><Relationship Id="rId4" Type="http://schemas.openxmlformats.org/officeDocument/2006/relationships/chart" Target="../charts/chart72.xml"/></Relationships>
</file>

<file path=ppt/slides/_rels/slide51.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image" Target="../media/image18.png"/><Relationship Id="rId1" Type="http://schemas.openxmlformats.org/officeDocument/2006/relationships/slideLayout" Target="../slideLayouts/slideLayout16.xml"/><Relationship Id="rId4" Type="http://schemas.openxmlformats.org/officeDocument/2006/relationships/chart" Target="../charts/chart74.xml"/></Relationships>
</file>

<file path=ppt/slides/_rels/slide52.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chart" Target="../charts/chart77.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chart" Target="../charts/chart78.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chart" Target="../charts/chart80.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6.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chart" Target="../charts/chart13.xml"/><Relationship Id="rId5" Type="http://schemas.openxmlformats.org/officeDocument/2006/relationships/chart" Target="../charts/chart12.xml"/><Relationship Id="rId4" Type="http://schemas.openxmlformats.org/officeDocument/2006/relationships/chart" Target="../charts/char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532833"/>
            <a:ext cx="9144000" cy="4616648"/>
          </a:xfrm>
        </p:spPr>
        <p:txBody>
          <a:bodyPr/>
          <a:lstStyle/>
          <a:p>
            <a:r>
              <a:rPr lang="en-US" sz="4000" dirty="0"/>
              <a:t>Systematic Review of JSATS Passage and Survival Data at Bonneville </a:t>
            </a:r>
            <a:r>
              <a:rPr lang="en-US" sz="4000" dirty="0" smtClean="0"/>
              <a:t>and The Dalles Dams </a:t>
            </a:r>
            <a:r>
              <a:rPr lang="en-US" sz="4000" dirty="0"/>
              <a:t>during Alternate Turbine and </a:t>
            </a:r>
            <a:r>
              <a:rPr lang="en-US" sz="4000" dirty="0" err="1"/>
              <a:t>Spillbay</a:t>
            </a:r>
            <a:r>
              <a:rPr lang="en-US" sz="4000" dirty="0"/>
              <a:t> Operations from </a:t>
            </a:r>
            <a:r>
              <a:rPr lang="en-US" sz="4000" dirty="0" smtClean="0"/>
              <a:t>2008-2012</a:t>
            </a:r>
            <a:endParaRPr lang="en-US" sz="4000" dirty="0"/>
          </a:p>
        </p:txBody>
      </p:sp>
      <p:sp>
        <p:nvSpPr>
          <p:cNvPr id="6" name="Subtitle 5"/>
          <p:cNvSpPr>
            <a:spLocks noGrp="1"/>
          </p:cNvSpPr>
          <p:nvPr>
            <p:ph type="subTitle" idx="1"/>
          </p:nvPr>
        </p:nvSpPr>
        <p:spPr/>
        <p:txBody>
          <a:bodyPr>
            <a:normAutofit fontScale="85000" lnSpcReduction="20000"/>
          </a:bodyPr>
          <a:lstStyle/>
          <a:p>
            <a:r>
              <a:rPr lang="en-AU" dirty="0" smtClean="0"/>
              <a:t>Mark Weiland, Bishes Rayamajhi, Jina Kim, Christa Woodley, Gene Ploskey, Jon Rerecich</a:t>
            </a:r>
            <a:r>
              <a:rPr lang="en-AU" baseline="30000" dirty="0" smtClean="0"/>
              <a:t>1 </a:t>
            </a:r>
            <a:r>
              <a:rPr lang="en-AU" dirty="0" smtClean="0"/>
              <a:t>AND Brad Eppard</a:t>
            </a:r>
            <a:r>
              <a:rPr lang="en-AU" baseline="30000" dirty="0" smtClean="0"/>
              <a:t>1</a:t>
            </a:r>
            <a:endParaRPr lang="en-US" dirty="0" smtClean="0"/>
          </a:p>
          <a:p>
            <a:endParaRPr lang="en-US" dirty="0"/>
          </a:p>
        </p:txBody>
      </p:sp>
      <p:sp>
        <p:nvSpPr>
          <p:cNvPr id="7" name="Text Placeholder 6"/>
          <p:cNvSpPr>
            <a:spLocks noGrp="1"/>
          </p:cNvSpPr>
          <p:nvPr>
            <p:ph type="body" sz="quarter" idx="14"/>
          </p:nvPr>
        </p:nvSpPr>
        <p:spPr>
          <a:xfrm>
            <a:off x="455613" y="5290458"/>
            <a:ext cx="8229600" cy="228600"/>
          </a:xfrm>
        </p:spPr>
        <p:txBody>
          <a:bodyPr/>
          <a:lstStyle/>
          <a:p>
            <a:r>
              <a:rPr lang="en-AU" dirty="0"/>
              <a:t>Pacific Northwest National Laboratory</a:t>
            </a:r>
            <a:endParaRPr lang="en-US" dirty="0"/>
          </a:p>
          <a:p>
            <a:endParaRPr lang="en-US" dirty="0"/>
          </a:p>
        </p:txBody>
      </p:sp>
      <p:sp>
        <p:nvSpPr>
          <p:cNvPr id="12" name="Text Placeholder 11"/>
          <p:cNvSpPr>
            <a:spLocks noGrp="1"/>
          </p:cNvSpPr>
          <p:nvPr>
            <p:ph type="body" sz="quarter" idx="15"/>
          </p:nvPr>
        </p:nvSpPr>
        <p:spPr/>
        <p:txBody>
          <a:bodyPr/>
          <a:lstStyle/>
          <a:p>
            <a:r>
              <a:rPr lang="en-AU" baseline="30000" dirty="0"/>
              <a:t>1</a:t>
            </a:r>
            <a:r>
              <a:rPr lang="en-AU" dirty="0" smtClean="0"/>
              <a:t>U.S</a:t>
            </a:r>
            <a:r>
              <a:rPr lang="en-AU" dirty="0"/>
              <a:t>. Army Corps of Engineers, Portland District, Portland, OR</a:t>
            </a:r>
            <a:endParaRPr lang="en-US" dirty="0"/>
          </a:p>
          <a:p>
            <a:endParaRPr lang="en-US" dirty="0"/>
          </a:p>
        </p:txBody>
      </p:sp>
    </p:spTree>
    <p:extLst>
      <p:ext uri="{BB962C8B-B14F-4D97-AF65-F5344CB8AC3E}">
        <p14:creationId xmlns:p14="http://schemas.microsoft.com/office/powerpoint/2010/main" val="38017858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5357"/>
            <a:ext cx="6629400" cy="769441"/>
          </a:xfrm>
          <a:ln>
            <a:noFill/>
          </a:ln>
        </p:spPr>
        <p:txBody>
          <a:bodyPr/>
          <a:lstStyle/>
          <a:p>
            <a:r>
              <a:rPr lang="en-US" dirty="0" smtClean="0"/>
              <a:t>Analyses: BON</a:t>
            </a:r>
            <a:br>
              <a:rPr lang="en-US" dirty="0" smtClean="0"/>
            </a:br>
            <a:r>
              <a:rPr lang="en-US" dirty="0" smtClean="0"/>
              <a:t>B1 STH </a:t>
            </a:r>
            <a:r>
              <a:rPr lang="en-US" dirty="0"/>
              <a:t>Survival by Operating Condition</a:t>
            </a:r>
          </a:p>
        </p:txBody>
      </p:sp>
      <p:graphicFrame>
        <p:nvGraphicFramePr>
          <p:cNvPr id="6" name="Chart 5"/>
          <p:cNvGraphicFramePr>
            <a:graphicFrameLocks/>
          </p:cNvGraphicFramePr>
          <p:nvPr>
            <p:extLst>
              <p:ext uri="{D42A27DB-BD31-4B8C-83A1-F6EECF244321}">
                <p14:modId xmlns:p14="http://schemas.microsoft.com/office/powerpoint/2010/main" val="615628338"/>
              </p:ext>
            </p:extLst>
          </p:nvPr>
        </p:nvGraphicFramePr>
        <p:xfrm>
          <a:off x="4266004" y="3935426"/>
          <a:ext cx="4877996" cy="2922574"/>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677873"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16200000">
            <a:off x="2921841" y="5111194"/>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3453291988"/>
              </p:ext>
            </p:extLst>
          </p:nvPr>
        </p:nvGraphicFramePr>
        <p:xfrm>
          <a:off x="4572000" y="3779839"/>
          <a:ext cx="4572000" cy="3078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915843505"/>
              </p:ext>
            </p:extLst>
          </p:nvPr>
        </p:nvGraphicFramePr>
        <p:xfrm>
          <a:off x="3895106" y="4119035"/>
          <a:ext cx="5248894" cy="27389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p:cNvGraphicFramePr>
            <a:graphicFrameLocks/>
          </p:cNvGraphicFramePr>
          <p:nvPr>
            <p:extLst>
              <p:ext uri="{D42A27DB-BD31-4B8C-83A1-F6EECF244321}">
                <p14:modId xmlns:p14="http://schemas.microsoft.com/office/powerpoint/2010/main" val="1038277663"/>
              </p:ext>
            </p:extLst>
          </p:nvPr>
        </p:nvGraphicFramePr>
        <p:xfrm>
          <a:off x="455612" y="989486"/>
          <a:ext cx="4757655" cy="301249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274967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p:cNvSpPr/>
          <p:nvPr/>
        </p:nvSpPr>
        <p:spPr>
          <a:xfrm>
            <a:off x="2991679" y="2977018"/>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a:t>B1 </a:t>
            </a:r>
            <a:r>
              <a:rPr lang="en-US" dirty="0" smtClean="0"/>
              <a:t>CH0 </a:t>
            </a:r>
            <a:r>
              <a:rPr lang="en-US" dirty="0"/>
              <a:t>Passage Distribution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11</a:t>
            </a:fld>
            <a:endParaRPr lang="en-US" dirty="0"/>
          </a:p>
        </p:txBody>
      </p:sp>
      <p:graphicFrame>
        <p:nvGraphicFramePr>
          <p:cNvPr id="8" name="Chart 7"/>
          <p:cNvGraphicFramePr>
            <a:graphicFrameLocks/>
          </p:cNvGraphicFramePr>
          <p:nvPr>
            <p:extLst>
              <p:ext uri="{D42A27DB-BD31-4B8C-83A1-F6EECF244321}">
                <p14:modId xmlns:p14="http://schemas.microsoft.com/office/powerpoint/2010/main" val="1572158511"/>
              </p:ext>
            </p:extLst>
          </p:nvPr>
        </p:nvGraphicFramePr>
        <p:xfrm>
          <a:off x="736971" y="990601"/>
          <a:ext cx="7492629" cy="586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3" name="Chart 22"/>
          <p:cNvGraphicFramePr>
            <a:graphicFrameLocks/>
          </p:cNvGraphicFramePr>
          <p:nvPr>
            <p:extLst>
              <p:ext uri="{D42A27DB-BD31-4B8C-83A1-F6EECF244321}">
                <p14:modId xmlns:p14="http://schemas.microsoft.com/office/powerpoint/2010/main" val="2141073556"/>
              </p:ext>
            </p:extLst>
          </p:nvPr>
        </p:nvGraphicFramePr>
        <p:xfrm>
          <a:off x="736971" y="981075"/>
          <a:ext cx="7492629" cy="587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5" name="Chart 24"/>
          <p:cNvGraphicFramePr>
            <a:graphicFrameLocks/>
          </p:cNvGraphicFramePr>
          <p:nvPr>
            <p:extLst>
              <p:ext uri="{D42A27DB-BD31-4B8C-83A1-F6EECF244321}">
                <p14:modId xmlns:p14="http://schemas.microsoft.com/office/powerpoint/2010/main" val="1597941667"/>
              </p:ext>
            </p:extLst>
          </p:nvPr>
        </p:nvGraphicFramePr>
        <p:xfrm>
          <a:off x="742951" y="990601"/>
          <a:ext cx="7486650" cy="5867400"/>
        </p:xfrm>
        <a:graphic>
          <a:graphicData uri="http://schemas.openxmlformats.org/drawingml/2006/chart">
            <c:chart xmlns:c="http://schemas.openxmlformats.org/drawingml/2006/chart" xmlns:r="http://schemas.openxmlformats.org/officeDocument/2006/relationships" r:id="rId5"/>
          </a:graphicData>
        </a:graphic>
      </p:graphicFrame>
      <p:sp>
        <p:nvSpPr>
          <p:cNvPr id="27" name="Rectangle 26"/>
          <p:cNvSpPr/>
          <p:nvPr/>
        </p:nvSpPr>
        <p:spPr>
          <a:xfrm>
            <a:off x="139084" y="1108271"/>
            <a:ext cx="191940" cy="170121"/>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Oval 27"/>
          <p:cNvSpPr/>
          <p:nvPr/>
        </p:nvSpPr>
        <p:spPr>
          <a:xfrm>
            <a:off x="150958" y="167745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29" name="Diamond 28"/>
          <p:cNvSpPr/>
          <p:nvPr/>
        </p:nvSpPr>
        <p:spPr>
          <a:xfrm>
            <a:off x="112858" y="1366641"/>
            <a:ext cx="230041" cy="214509"/>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30" name="TextBox 29"/>
          <p:cNvSpPr txBox="1"/>
          <p:nvPr/>
        </p:nvSpPr>
        <p:spPr>
          <a:xfrm>
            <a:off x="342899" y="1012230"/>
            <a:ext cx="697627"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sp>
        <p:nvSpPr>
          <p:cNvPr id="32" name="Rectangle 31"/>
          <p:cNvSpPr/>
          <p:nvPr/>
        </p:nvSpPr>
        <p:spPr>
          <a:xfrm>
            <a:off x="6121997" y="3385888"/>
            <a:ext cx="183896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Best Op Range</a:t>
            </a:r>
          </a:p>
        </p:txBody>
      </p:sp>
      <p:sp>
        <p:nvSpPr>
          <p:cNvPr id="33" name="Rectangle 32"/>
          <p:cNvSpPr/>
          <p:nvPr/>
        </p:nvSpPr>
        <p:spPr>
          <a:xfrm>
            <a:off x="6769451" y="4157016"/>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34" name="Rectangle 33"/>
          <p:cNvSpPr/>
          <p:nvPr/>
        </p:nvSpPr>
        <p:spPr>
          <a:xfrm>
            <a:off x="6769451" y="4561611"/>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35" name="Rectangle 34"/>
          <p:cNvSpPr/>
          <p:nvPr/>
        </p:nvSpPr>
        <p:spPr>
          <a:xfrm>
            <a:off x="6784624" y="5003362"/>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36" name="Rectangle 35"/>
          <p:cNvSpPr/>
          <p:nvPr/>
        </p:nvSpPr>
        <p:spPr>
          <a:xfrm>
            <a:off x="6780084" y="5441512"/>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sp>
        <p:nvSpPr>
          <p:cNvPr id="37" name="TextBox 1"/>
          <p:cNvSpPr txBox="1"/>
          <p:nvPr/>
        </p:nvSpPr>
        <p:spPr>
          <a:xfrm>
            <a:off x="6339398" y="2137478"/>
            <a:ext cx="1352550" cy="37147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dirty="0" smtClean="0">
                <a:solidFill>
                  <a:schemeClr val="tx1"/>
                </a:solidFill>
                <a:latin typeface="Arial" panose="020B0604020202020204" pitchFamily="34" charset="0"/>
                <a:cs typeface="Arial" panose="020B0604020202020204" pitchFamily="34" charset="0"/>
              </a:rPr>
              <a:t>Above BOR</a:t>
            </a:r>
          </a:p>
          <a:p>
            <a:endParaRPr lang="en-US" sz="1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10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5357"/>
            <a:ext cx="6629400" cy="769441"/>
          </a:xfrm>
        </p:spPr>
        <p:txBody>
          <a:bodyPr/>
          <a:lstStyle/>
          <a:p>
            <a:r>
              <a:rPr lang="en-US" dirty="0" smtClean="0"/>
              <a:t>Analyses: BON</a:t>
            </a:r>
            <a:br>
              <a:rPr lang="en-US" dirty="0" smtClean="0"/>
            </a:br>
            <a:r>
              <a:rPr lang="en-US" dirty="0" smtClean="0"/>
              <a:t>B1 CH0 </a:t>
            </a:r>
            <a:r>
              <a:rPr lang="en-US" dirty="0"/>
              <a:t>Survival by Operating Condition</a:t>
            </a:r>
          </a:p>
        </p:txBody>
      </p:sp>
      <p:sp>
        <p:nvSpPr>
          <p:cNvPr id="8" name="TextBox 7"/>
          <p:cNvSpPr txBox="1"/>
          <p:nvPr/>
        </p:nvSpPr>
        <p:spPr>
          <a:xfrm rot="16200000">
            <a:off x="-677873"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16200000">
            <a:off x="2964868" y="5004316"/>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458773726"/>
              </p:ext>
            </p:extLst>
          </p:nvPr>
        </p:nvGraphicFramePr>
        <p:xfrm>
          <a:off x="4027463" y="3978234"/>
          <a:ext cx="5116537" cy="28797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p:cNvGraphicFramePr>
            <a:graphicFrameLocks/>
          </p:cNvGraphicFramePr>
          <p:nvPr>
            <p:extLst>
              <p:ext uri="{D42A27DB-BD31-4B8C-83A1-F6EECF244321}">
                <p14:modId xmlns:p14="http://schemas.microsoft.com/office/powerpoint/2010/main" val="2534955855"/>
              </p:ext>
            </p:extLst>
          </p:nvPr>
        </p:nvGraphicFramePr>
        <p:xfrm>
          <a:off x="455613" y="965736"/>
          <a:ext cx="4698278" cy="30481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49679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B1 Survival at Lower &amp; Upper BOP</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13</a:t>
            </a:fld>
            <a:endParaRPr lang="en-US"/>
          </a:p>
        </p:txBody>
      </p:sp>
    </p:spTree>
    <p:extLst>
      <p:ext uri="{BB962C8B-B14F-4D97-AF65-F5344CB8AC3E}">
        <p14:creationId xmlns:p14="http://schemas.microsoft.com/office/powerpoint/2010/main" val="25928317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6"/>
          <p:cNvSpPr/>
          <p:nvPr/>
        </p:nvSpPr>
        <p:spPr>
          <a:xfrm>
            <a:off x="2861050" y="3095773"/>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Chart 5"/>
          <p:cNvGraphicFramePr>
            <a:graphicFrameLocks/>
          </p:cNvGraphicFramePr>
          <p:nvPr>
            <p:extLst>
              <p:ext uri="{D42A27DB-BD31-4B8C-83A1-F6EECF244321}">
                <p14:modId xmlns:p14="http://schemas.microsoft.com/office/powerpoint/2010/main" val="436527129"/>
              </p:ext>
            </p:extLst>
          </p:nvPr>
        </p:nvGraphicFramePr>
        <p:xfrm>
          <a:off x="1395974" y="985652"/>
          <a:ext cx="6685807" cy="573578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95288" y="107232"/>
            <a:ext cx="6629400" cy="769441"/>
          </a:xfrm>
        </p:spPr>
        <p:txBody>
          <a:bodyPr/>
          <a:lstStyle/>
          <a:p>
            <a:r>
              <a:rPr lang="en-US" dirty="0"/>
              <a:t>Analyses: BON</a:t>
            </a:r>
            <a:br>
              <a:rPr lang="en-US" dirty="0"/>
            </a:br>
            <a:r>
              <a:rPr lang="en-US" dirty="0"/>
              <a:t>B1 </a:t>
            </a:r>
            <a:r>
              <a:rPr lang="en-US" dirty="0" smtClean="0"/>
              <a:t>CH1 </a:t>
            </a:r>
            <a:r>
              <a:rPr lang="en-US" dirty="0"/>
              <a:t>Survival within BOP</a:t>
            </a:r>
          </a:p>
        </p:txBody>
      </p:sp>
      <p:sp>
        <p:nvSpPr>
          <p:cNvPr id="4" name="Slide Number Placeholder 3"/>
          <p:cNvSpPr>
            <a:spLocks noGrp="1"/>
          </p:cNvSpPr>
          <p:nvPr>
            <p:ph type="sldNum" sz="quarter" idx="11"/>
          </p:nvPr>
        </p:nvSpPr>
        <p:spPr/>
        <p:txBody>
          <a:bodyPr/>
          <a:lstStyle/>
          <a:p>
            <a:fld id="{03722D57-58D6-9447-A6D5-A97F6C35A8FB}" type="slidenum">
              <a:rPr lang="en-US" smtClean="0"/>
              <a:pPr/>
              <a:t>14</a:t>
            </a:fld>
            <a:endParaRPr lang="en-US"/>
          </a:p>
        </p:txBody>
      </p:sp>
      <p:pic>
        <p:nvPicPr>
          <p:cNvPr id="5" name="chart"/>
          <p:cNvPicPr>
            <a:picLocks noChangeAspect="1"/>
          </p:cNvPicPr>
          <p:nvPr/>
        </p:nvPicPr>
        <p:blipFill>
          <a:blip r:embed="rId3"/>
          <a:stretch>
            <a:fillRect/>
          </a:stretch>
        </p:blipFill>
        <p:spPr>
          <a:xfrm>
            <a:off x="5201391" y="1020683"/>
            <a:ext cx="3846595" cy="685634"/>
          </a:xfrm>
          <a:prstGeom prst="rect">
            <a:avLst/>
          </a:prstGeom>
        </p:spPr>
      </p:pic>
    </p:spTree>
    <p:extLst>
      <p:ext uri="{BB962C8B-B14F-4D97-AF65-F5344CB8AC3E}">
        <p14:creationId xmlns:p14="http://schemas.microsoft.com/office/powerpoint/2010/main" val="1379447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7"/>
          <p:cNvSpPr/>
          <p:nvPr/>
        </p:nvSpPr>
        <p:spPr>
          <a:xfrm>
            <a:off x="2861050" y="3095773"/>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9084" y="107232"/>
            <a:ext cx="6629400" cy="769441"/>
          </a:xfrm>
        </p:spPr>
        <p:txBody>
          <a:bodyPr/>
          <a:lstStyle/>
          <a:p>
            <a:r>
              <a:rPr lang="en-US" dirty="0"/>
              <a:t>Analyses: BON</a:t>
            </a:r>
            <a:br>
              <a:rPr lang="en-US" dirty="0"/>
            </a:br>
            <a:r>
              <a:rPr lang="en-US" dirty="0"/>
              <a:t>B1 </a:t>
            </a:r>
            <a:r>
              <a:rPr lang="en-US" dirty="0" smtClean="0"/>
              <a:t>STH </a:t>
            </a:r>
            <a:r>
              <a:rPr lang="en-US" dirty="0"/>
              <a:t>Survival within BOP</a:t>
            </a:r>
          </a:p>
        </p:txBody>
      </p:sp>
      <p:sp>
        <p:nvSpPr>
          <p:cNvPr id="4" name="Slide Number Placeholder 3"/>
          <p:cNvSpPr>
            <a:spLocks noGrp="1"/>
          </p:cNvSpPr>
          <p:nvPr>
            <p:ph type="sldNum" sz="quarter" idx="11"/>
          </p:nvPr>
        </p:nvSpPr>
        <p:spPr/>
        <p:txBody>
          <a:bodyPr/>
          <a:lstStyle/>
          <a:p>
            <a:fld id="{03722D57-58D6-9447-A6D5-A97F6C35A8FB}" type="slidenum">
              <a:rPr lang="en-US" smtClean="0"/>
              <a:pPr/>
              <a:t>15</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4636258"/>
              </p:ext>
            </p:extLst>
          </p:nvPr>
        </p:nvGraphicFramePr>
        <p:xfrm>
          <a:off x="1413164" y="1037049"/>
          <a:ext cx="6293922" cy="56864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chart"/>
          <p:cNvPicPr>
            <a:picLocks noChangeAspect="1"/>
          </p:cNvPicPr>
          <p:nvPr/>
        </p:nvPicPr>
        <p:blipFill>
          <a:blip r:embed="rId3"/>
          <a:stretch>
            <a:fillRect/>
          </a:stretch>
        </p:blipFill>
        <p:spPr>
          <a:xfrm>
            <a:off x="5152968" y="1020683"/>
            <a:ext cx="3991032" cy="689364"/>
          </a:xfrm>
          <a:prstGeom prst="rect">
            <a:avLst/>
          </a:prstGeom>
        </p:spPr>
      </p:pic>
    </p:spTree>
    <p:extLst>
      <p:ext uri="{BB962C8B-B14F-4D97-AF65-F5344CB8AC3E}">
        <p14:creationId xmlns:p14="http://schemas.microsoft.com/office/powerpoint/2010/main" val="492412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2597643" y="3095773"/>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09699" y="178484"/>
            <a:ext cx="6629400" cy="769441"/>
          </a:xfrm>
        </p:spPr>
        <p:txBody>
          <a:bodyPr/>
          <a:lstStyle/>
          <a:p>
            <a:r>
              <a:rPr lang="en-US" dirty="0"/>
              <a:t>Analyses: BON</a:t>
            </a:r>
            <a:br>
              <a:rPr lang="en-US" dirty="0"/>
            </a:br>
            <a:r>
              <a:rPr lang="en-US" dirty="0"/>
              <a:t>B1 CH0 Survival </a:t>
            </a:r>
            <a:r>
              <a:rPr lang="en-US" dirty="0" smtClean="0"/>
              <a:t>within BOP</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16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807353311"/>
              </p:ext>
            </p:extLst>
          </p:nvPr>
        </p:nvGraphicFramePr>
        <p:xfrm>
          <a:off x="926275" y="1072675"/>
          <a:ext cx="7113320" cy="5686425"/>
        </p:xfrm>
        <a:graphic>
          <a:graphicData uri="http://schemas.openxmlformats.org/drawingml/2006/chart">
            <c:chart xmlns:c="http://schemas.openxmlformats.org/drawingml/2006/chart" xmlns:r="http://schemas.openxmlformats.org/officeDocument/2006/relationships" r:id="rId2"/>
          </a:graphicData>
        </a:graphic>
      </p:graphicFrame>
      <p:pic>
        <p:nvPicPr>
          <p:cNvPr id="7" name="chart"/>
          <p:cNvPicPr>
            <a:picLocks noChangeAspect="1"/>
          </p:cNvPicPr>
          <p:nvPr/>
        </p:nvPicPr>
        <p:blipFill>
          <a:blip r:embed="rId3"/>
          <a:stretch>
            <a:fillRect/>
          </a:stretch>
        </p:blipFill>
        <p:spPr>
          <a:xfrm>
            <a:off x="4446604" y="1145158"/>
            <a:ext cx="4697395" cy="612390"/>
          </a:xfrm>
          <a:prstGeom prst="rect">
            <a:avLst/>
          </a:prstGeom>
        </p:spPr>
      </p:pic>
      <p:sp>
        <p:nvSpPr>
          <p:cNvPr id="9" name="TextBox 6"/>
          <p:cNvSpPr txBox="1"/>
          <p:nvPr/>
        </p:nvSpPr>
        <p:spPr>
          <a:xfrm>
            <a:off x="5535858" y="2678932"/>
            <a:ext cx="1634881" cy="36139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800" b="1" dirty="0"/>
              <a:t>Above BOP</a:t>
            </a:r>
          </a:p>
          <a:p>
            <a:pPr algn="ctr"/>
            <a:endParaRPr lang="en-US" sz="1800" b="1" dirty="0"/>
          </a:p>
          <a:p>
            <a:pPr algn="ctr"/>
            <a:endParaRPr lang="en-US" sz="1800" b="1" baseline="0" dirty="0"/>
          </a:p>
          <a:p>
            <a:pPr algn="ctr"/>
            <a:r>
              <a:rPr lang="en-US" sz="1800" b="1" baseline="0" dirty="0"/>
              <a:t>Best Op Point</a:t>
            </a:r>
          </a:p>
          <a:p>
            <a:pPr algn="ctr"/>
            <a:endParaRPr lang="en-US" sz="1800" b="1" baseline="0" dirty="0"/>
          </a:p>
          <a:p>
            <a:pPr algn="ctr"/>
            <a:endParaRPr lang="en-US" sz="1800" b="1" baseline="0" dirty="0"/>
          </a:p>
          <a:p>
            <a:pPr algn="ctr"/>
            <a:r>
              <a:rPr lang="en-US" sz="1800" b="1" baseline="0" dirty="0"/>
              <a:t>Q4</a:t>
            </a:r>
          </a:p>
          <a:p>
            <a:pPr algn="ctr"/>
            <a:endParaRPr lang="en-US" sz="1600" b="1" baseline="0" dirty="0"/>
          </a:p>
          <a:p>
            <a:pPr algn="ctr"/>
            <a:r>
              <a:rPr lang="en-US" sz="1800" b="1" baseline="0" dirty="0"/>
              <a:t>Q3</a:t>
            </a:r>
          </a:p>
          <a:p>
            <a:pPr algn="ctr"/>
            <a:endParaRPr lang="en-US" sz="1400" b="1" baseline="0" dirty="0"/>
          </a:p>
          <a:p>
            <a:pPr algn="ctr"/>
            <a:r>
              <a:rPr lang="en-US" sz="1800" b="1" baseline="0" dirty="0"/>
              <a:t>Q2</a:t>
            </a:r>
          </a:p>
          <a:p>
            <a:pPr algn="ctr"/>
            <a:endParaRPr lang="en-US" sz="1400" b="1" baseline="0" dirty="0"/>
          </a:p>
          <a:p>
            <a:pPr algn="ctr"/>
            <a:r>
              <a:rPr lang="en-US" sz="1800" b="1" baseline="0" dirty="0"/>
              <a:t>Q1</a:t>
            </a:r>
            <a:endParaRPr lang="en-US" sz="1800" b="1" dirty="0"/>
          </a:p>
        </p:txBody>
      </p:sp>
    </p:spTree>
    <p:extLst>
      <p:ext uri="{BB962C8B-B14F-4D97-AF65-F5344CB8AC3E}">
        <p14:creationId xmlns:p14="http://schemas.microsoft.com/office/powerpoint/2010/main" val="2983501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a:t>
            </a:r>
            <a:r>
              <a:rPr lang="en-US" dirty="0" smtClean="0"/>
              <a:t>B2 </a:t>
            </a:r>
            <a:r>
              <a:rPr lang="en-US" dirty="0"/>
              <a:t>Survival By Species and Operation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17</a:t>
            </a:fld>
            <a:endParaRPr lang="en-US"/>
          </a:p>
        </p:txBody>
      </p:sp>
    </p:spTree>
    <p:extLst>
      <p:ext uri="{BB962C8B-B14F-4D97-AF65-F5344CB8AC3E}">
        <p14:creationId xmlns:p14="http://schemas.microsoft.com/office/powerpoint/2010/main" val="23185064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177026" cy="769441"/>
          </a:xfrm>
        </p:spPr>
        <p:txBody>
          <a:bodyPr/>
          <a:lstStyle/>
          <a:p>
            <a:r>
              <a:rPr lang="en-US" dirty="0" smtClean="0"/>
              <a:t>Analyses: BON</a:t>
            </a:r>
            <a:br>
              <a:rPr lang="en-US" dirty="0" smtClean="0"/>
            </a:br>
            <a:r>
              <a:rPr lang="en-US" dirty="0" smtClean="0"/>
              <a:t>B2 CH1 </a:t>
            </a:r>
            <a:r>
              <a:rPr lang="en-US" dirty="0"/>
              <a:t>Passage by </a:t>
            </a:r>
            <a:r>
              <a:rPr lang="en-US" dirty="0" smtClean="0"/>
              <a:t>Quartile</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18</a:t>
            </a:fld>
            <a:endParaRPr lang="en-US" dirty="0"/>
          </a:p>
        </p:txBody>
      </p:sp>
      <p:sp>
        <p:nvSpPr>
          <p:cNvPr id="8" name="Rectangle 7"/>
          <p:cNvSpPr/>
          <p:nvPr/>
        </p:nvSpPr>
        <p:spPr>
          <a:xfrm>
            <a:off x="7724808" y="3720145"/>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9" name="Rectangle 8"/>
          <p:cNvSpPr/>
          <p:nvPr/>
        </p:nvSpPr>
        <p:spPr>
          <a:xfrm>
            <a:off x="7730456" y="4060208"/>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10" name="Rectangle 9"/>
          <p:cNvSpPr/>
          <p:nvPr/>
        </p:nvSpPr>
        <p:spPr>
          <a:xfrm>
            <a:off x="7730456" y="4371436"/>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11" name="Rectangle 10"/>
          <p:cNvSpPr/>
          <p:nvPr/>
        </p:nvSpPr>
        <p:spPr>
          <a:xfrm>
            <a:off x="7724807" y="4693143"/>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sp>
        <p:nvSpPr>
          <p:cNvPr id="12" name="Rectangle 11"/>
          <p:cNvSpPr/>
          <p:nvPr/>
        </p:nvSpPr>
        <p:spPr>
          <a:xfrm>
            <a:off x="147809" y="1668454"/>
            <a:ext cx="174491" cy="154655"/>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3" name="Oval 12"/>
          <p:cNvSpPr/>
          <p:nvPr/>
        </p:nvSpPr>
        <p:spPr>
          <a:xfrm>
            <a:off x="150958" y="222990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Diamond 13"/>
          <p:cNvSpPr/>
          <p:nvPr/>
        </p:nvSpPr>
        <p:spPr>
          <a:xfrm>
            <a:off x="123314" y="1928841"/>
            <a:ext cx="209128" cy="195008"/>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5" name="TextBox 14"/>
          <p:cNvSpPr txBox="1"/>
          <p:nvPr/>
        </p:nvSpPr>
        <p:spPr>
          <a:xfrm>
            <a:off x="342899" y="1012230"/>
            <a:ext cx="697627" cy="1477328"/>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2008</a:t>
            </a:r>
          </a:p>
          <a:p>
            <a:r>
              <a:rPr lang="en-US" dirty="0" smtClean="0">
                <a:latin typeface="Arial" panose="020B0604020202020204" pitchFamily="34" charset="0"/>
                <a:cs typeface="Arial" panose="020B0604020202020204" pitchFamily="34" charset="0"/>
              </a:rPr>
              <a:t>2009</a:t>
            </a:r>
          </a:p>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sp>
        <p:nvSpPr>
          <p:cNvPr id="16" name="Rectangle 15"/>
          <p:cNvSpPr/>
          <p:nvPr/>
        </p:nvSpPr>
        <p:spPr>
          <a:xfrm>
            <a:off x="132481" y="1170098"/>
            <a:ext cx="229538" cy="55320"/>
          </a:xfrm>
          <a:prstGeom prst="rect">
            <a:avLst/>
          </a:prstGeom>
          <a:solidFill>
            <a:schemeClr val="accent1"/>
          </a:solidFill>
          <a:ln>
            <a:solidFill>
              <a:schemeClr val="accent1">
                <a:lumMod val="50000"/>
              </a:schemeClr>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Isosceles Triangle 16"/>
          <p:cNvSpPr/>
          <p:nvPr/>
        </p:nvSpPr>
        <p:spPr>
          <a:xfrm>
            <a:off x="143006" y="1371170"/>
            <a:ext cx="190954" cy="174549"/>
          </a:xfrm>
          <a:prstGeom prst="triangle">
            <a:avLst/>
          </a:prstGeom>
          <a:solidFill>
            <a:schemeClr val="bg2"/>
          </a:solidFill>
          <a:ln>
            <a:solidFill>
              <a:srgbClr val="000000"/>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18" name="Chart 17"/>
          <p:cNvGraphicFramePr>
            <a:graphicFrameLocks/>
          </p:cNvGraphicFramePr>
          <p:nvPr>
            <p:extLst>
              <p:ext uri="{D42A27DB-BD31-4B8C-83A1-F6EECF244321}">
                <p14:modId xmlns:p14="http://schemas.microsoft.com/office/powerpoint/2010/main" val="882806998"/>
              </p:ext>
            </p:extLst>
          </p:nvPr>
        </p:nvGraphicFramePr>
        <p:xfrm>
          <a:off x="742950" y="981074"/>
          <a:ext cx="7486650" cy="58769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4184237313"/>
              </p:ext>
            </p:extLst>
          </p:nvPr>
        </p:nvGraphicFramePr>
        <p:xfrm>
          <a:off x="742950" y="985740"/>
          <a:ext cx="7486650" cy="58722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333928756"/>
              </p:ext>
            </p:extLst>
          </p:nvPr>
        </p:nvGraphicFramePr>
        <p:xfrm>
          <a:off x="730989" y="981074"/>
          <a:ext cx="7479561" cy="58769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2551555035"/>
              </p:ext>
            </p:extLst>
          </p:nvPr>
        </p:nvGraphicFramePr>
        <p:xfrm>
          <a:off x="739339" y="993180"/>
          <a:ext cx="7490262" cy="5864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1679488814"/>
              </p:ext>
            </p:extLst>
          </p:nvPr>
        </p:nvGraphicFramePr>
        <p:xfrm>
          <a:off x="742950" y="981074"/>
          <a:ext cx="7486650" cy="587692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2949735592"/>
              </p:ext>
            </p:extLst>
          </p:nvPr>
        </p:nvGraphicFramePr>
        <p:xfrm>
          <a:off x="742950" y="981074"/>
          <a:ext cx="7486650" cy="5876926"/>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36068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1+#ppt_w/2"/>
                                          </p:val>
                                        </p:tav>
                                        <p:tav tm="100000">
                                          <p:val>
                                            <p:strVal val="#ppt_x"/>
                                          </p:val>
                                        </p:tav>
                                      </p:tavLst>
                                    </p:anim>
                                    <p:anim calcmode="lin" valueType="num">
                                      <p:cBhvr additive="base">
                                        <p:cTn id="2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Graphic spid="22" grpId="0">
        <p:bldAsOne/>
      </p:bldGraphic>
      <p:bldGraphic spid="23"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03722D57-58D6-9447-A6D5-A97F6C35A8FB}" type="slidenum">
              <a:rPr lang="en-US" smtClean="0"/>
              <a:pPr/>
              <a:t>19</a:t>
            </a:fld>
            <a:endParaRPr lang="en-US"/>
          </a:p>
        </p:txBody>
      </p:sp>
      <p:sp>
        <p:nvSpPr>
          <p:cNvPr id="6" name="Title 1"/>
          <p:cNvSpPr>
            <a:spLocks noGrp="1"/>
          </p:cNvSpPr>
          <p:nvPr>
            <p:ph type="title"/>
          </p:nvPr>
        </p:nvSpPr>
        <p:spPr>
          <a:xfrm>
            <a:off x="457200" y="142864"/>
            <a:ext cx="6629400" cy="769441"/>
          </a:xfrm>
        </p:spPr>
        <p:txBody>
          <a:bodyPr/>
          <a:lstStyle/>
          <a:p>
            <a:r>
              <a:rPr lang="en-US" dirty="0" smtClean="0">
                <a:solidFill>
                  <a:schemeClr val="bg1"/>
                </a:solidFill>
              </a:rPr>
              <a:t>Analyses: BON</a:t>
            </a:r>
            <a:br>
              <a:rPr lang="en-US" dirty="0" smtClean="0">
                <a:solidFill>
                  <a:schemeClr val="bg1"/>
                </a:solidFill>
              </a:rPr>
            </a:br>
            <a:r>
              <a:rPr lang="en-US" dirty="0" smtClean="0">
                <a:solidFill>
                  <a:schemeClr val="bg1"/>
                </a:solidFill>
              </a:rPr>
              <a:t>B2 CH1 </a:t>
            </a:r>
            <a:r>
              <a:rPr lang="en-US" dirty="0">
                <a:solidFill>
                  <a:schemeClr val="bg1"/>
                </a:solidFill>
              </a:rPr>
              <a:t>Survival by Operating Condition</a:t>
            </a:r>
          </a:p>
        </p:txBody>
      </p:sp>
      <p:sp>
        <p:nvSpPr>
          <p:cNvPr id="7" name="TextBox 6"/>
          <p:cNvSpPr txBox="1"/>
          <p:nvPr/>
        </p:nvSpPr>
        <p:spPr>
          <a:xfrm rot="16200000">
            <a:off x="-261175"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graphicFrame>
        <p:nvGraphicFramePr>
          <p:cNvPr id="9" name="Chart 8"/>
          <p:cNvGraphicFramePr>
            <a:graphicFrameLocks/>
          </p:cNvGraphicFramePr>
          <p:nvPr>
            <p:extLst>
              <p:ext uri="{D42A27DB-BD31-4B8C-83A1-F6EECF244321}">
                <p14:modId xmlns:p14="http://schemas.microsoft.com/office/powerpoint/2010/main" val="2270719874"/>
              </p:ext>
            </p:extLst>
          </p:nvPr>
        </p:nvGraphicFramePr>
        <p:xfrm>
          <a:off x="908463" y="1172573"/>
          <a:ext cx="4601688"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09281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Introduction: BON</a:t>
            </a:r>
            <a:endParaRPr lang="en-US" dirty="0"/>
          </a:p>
        </p:txBody>
      </p:sp>
      <p:sp>
        <p:nvSpPr>
          <p:cNvPr id="3" name="Content Placeholder 2"/>
          <p:cNvSpPr>
            <a:spLocks noGrp="1"/>
          </p:cNvSpPr>
          <p:nvPr>
            <p:ph idx="1"/>
          </p:nvPr>
        </p:nvSpPr>
        <p:spPr>
          <a:xfrm>
            <a:off x="457200" y="1371596"/>
            <a:ext cx="8229600" cy="4758226"/>
          </a:xfrm>
        </p:spPr>
        <p:txBody>
          <a:bodyPr/>
          <a:lstStyle/>
          <a:p>
            <a:r>
              <a:rPr lang="en-US" dirty="0" smtClean="0"/>
              <a:t>Operation of Bonneville Dam to reduce fish injury</a:t>
            </a:r>
          </a:p>
          <a:p>
            <a:pPr lvl="1"/>
            <a:endParaRPr lang="en-US" dirty="0" smtClean="0"/>
          </a:p>
          <a:p>
            <a:pPr lvl="1"/>
            <a:r>
              <a:rPr lang="en-US" sz="2000" dirty="0" smtClean="0"/>
              <a:t>B2 operation at low to mid range of 1% peak efficiency</a:t>
            </a:r>
          </a:p>
          <a:p>
            <a:pPr lvl="2"/>
            <a:r>
              <a:rPr lang="en-US" sz="1800" dirty="0" smtClean="0"/>
              <a:t>Improve conditions for guided fish in the </a:t>
            </a:r>
            <a:r>
              <a:rPr lang="en-US" sz="1800" dirty="0" err="1" smtClean="0"/>
              <a:t>gatewell</a:t>
            </a:r>
            <a:endParaRPr lang="en-US" sz="1800" dirty="0"/>
          </a:p>
          <a:p>
            <a:pPr lvl="2"/>
            <a:r>
              <a:rPr lang="en-US" sz="1800" dirty="0" smtClean="0"/>
              <a:t>May result in unfavorable conditions for turbine passed fish</a:t>
            </a:r>
          </a:p>
          <a:p>
            <a:pPr lvl="1"/>
            <a:endParaRPr lang="en-US" dirty="0" smtClean="0"/>
          </a:p>
          <a:p>
            <a:pPr lvl="1"/>
            <a:r>
              <a:rPr lang="en-US" sz="2000" dirty="0" smtClean="0"/>
              <a:t>B1 increase flow to offset reduced discharge at B2</a:t>
            </a:r>
          </a:p>
          <a:p>
            <a:pPr lvl="2"/>
            <a:r>
              <a:rPr lang="en-AU" sz="1800" dirty="0" smtClean="0"/>
              <a:t>Compare survival within to above the 1% operating range</a:t>
            </a:r>
          </a:p>
          <a:p>
            <a:pPr lvl="3"/>
            <a:r>
              <a:rPr lang="en-AU" sz="1800" dirty="0" smtClean="0"/>
              <a:t>Best </a:t>
            </a:r>
            <a:r>
              <a:rPr lang="en-AU" sz="1800" dirty="0"/>
              <a:t>operating </a:t>
            </a:r>
            <a:r>
              <a:rPr lang="en-AU" sz="1800" dirty="0" smtClean="0"/>
              <a:t>point (range) as identified by TSP</a:t>
            </a:r>
            <a:endParaRPr lang="en-AU" sz="1800" dirty="0"/>
          </a:p>
          <a:p>
            <a:pPr lvl="1"/>
            <a:endParaRPr lang="en-AU" sz="2000" dirty="0" smtClean="0"/>
          </a:p>
          <a:p>
            <a:pPr lvl="1"/>
            <a:r>
              <a:rPr lang="en-AU" sz="2000" dirty="0" smtClean="0"/>
              <a:t>Spillway survival variability</a:t>
            </a:r>
          </a:p>
          <a:p>
            <a:pPr lvl="2"/>
            <a:r>
              <a:rPr lang="en-AU" sz="1800" dirty="0"/>
              <a:t>E</a:t>
            </a:r>
            <a:r>
              <a:rPr lang="en-AU" sz="1800" dirty="0" smtClean="0"/>
              <a:t>rosion </a:t>
            </a:r>
            <a:r>
              <a:rPr lang="en-AU" sz="1800" dirty="0"/>
              <a:t>of stilling </a:t>
            </a:r>
            <a:r>
              <a:rPr lang="en-AU" sz="1800" dirty="0" smtClean="0"/>
              <a:t>basin or </a:t>
            </a:r>
            <a:r>
              <a:rPr lang="en-AU" sz="1800" dirty="0"/>
              <a:t>ogees in several spill </a:t>
            </a:r>
            <a:r>
              <a:rPr lang="en-AU" sz="1800" dirty="0" smtClean="0"/>
              <a:t>bays and </a:t>
            </a:r>
            <a:r>
              <a:rPr lang="en-AU" sz="1800" dirty="0"/>
              <a:t>accumulation of rock</a:t>
            </a:r>
          </a:p>
          <a:p>
            <a:pPr marL="0" indent="0">
              <a:buNone/>
            </a:pPr>
            <a:endParaRPr lang="en-US" dirty="0" smtClean="0"/>
          </a:p>
        </p:txBody>
      </p:sp>
      <p:sp>
        <p:nvSpPr>
          <p:cNvPr id="4" name="Slide Number Placeholder 3"/>
          <p:cNvSpPr>
            <a:spLocks noGrp="1"/>
          </p:cNvSpPr>
          <p:nvPr>
            <p:ph type="sldNum" sz="quarter" idx="11"/>
          </p:nvPr>
        </p:nvSpPr>
        <p:spPr/>
        <p:txBody>
          <a:bodyPr/>
          <a:lstStyle/>
          <a:p>
            <a:fld id="{03722D57-58D6-9447-A6D5-A97F6C35A8FB}" type="slidenum">
              <a:rPr lang="en-US" smtClean="0"/>
              <a:pPr/>
              <a:t>2</a:t>
            </a:fld>
            <a:endParaRPr lang="en-US"/>
          </a:p>
        </p:txBody>
      </p:sp>
    </p:spTree>
    <p:extLst>
      <p:ext uri="{BB962C8B-B14F-4D97-AF65-F5344CB8AC3E}">
        <p14:creationId xmlns:p14="http://schemas.microsoft.com/office/powerpoint/2010/main" val="13096412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B2 STH </a:t>
            </a:r>
            <a:r>
              <a:rPr lang="en-US" dirty="0"/>
              <a:t>Passage Distribution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20</a:t>
            </a:fld>
            <a:endParaRPr lang="en-US" dirty="0"/>
          </a:p>
        </p:txBody>
      </p:sp>
      <p:sp>
        <p:nvSpPr>
          <p:cNvPr id="8" name="Rectangle 7"/>
          <p:cNvSpPr/>
          <p:nvPr/>
        </p:nvSpPr>
        <p:spPr>
          <a:xfrm>
            <a:off x="147809" y="1668454"/>
            <a:ext cx="174491" cy="154655"/>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Oval 8"/>
          <p:cNvSpPr/>
          <p:nvPr/>
        </p:nvSpPr>
        <p:spPr>
          <a:xfrm>
            <a:off x="150958" y="222990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Diamond 9"/>
          <p:cNvSpPr/>
          <p:nvPr/>
        </p:nvSpPr>
        <p:spPr>
          <a:xfrm>
            <a:off x="123314" y="1928841"/>
            <a:ext cx="209128" cy="195008"/>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p:cNvSpPr txBox="1"/>
          <p:nvPr/>
        </p:nvSpPr>
        <p:spPr>
          <a:xfrm>
            <a:off x="342899" y="1012230"/>
            <a:ext cx="697627" cy="1477328"/>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2008</a:t>
            </a:r>
          </a:p>
          <a:p>
            <a:r>
              <a:rPr lang="en-US" dirty="0" smtClean="0">
                <a:latin typeface="Arial" panose="020B0604020202020204" pitchFamily="34" charset="0"/>
                <a:cs typeface="Arial" panose="020B0604020202020204" pitchFamily="34" charset="0"/>
              </a:rPr>
              <a:t>2009</a:t>
            </a:r>
          </a:p>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sp>
        <p:nvSpPr>
          <p:cNvPr id="12" name="Rectangle 11"/>
          <p:cNvSpPr/>
          <p:nvPr/>
        </p:nvSpPr>
        <p:spPr>
          <a:xfrm>
            <a:off x="132481" y="1170098"/>
            <a:ext cx="229538" cy="55320"/>
          </a:xfrm>
          <a:prstGeom prst="rect">
            <a:avLst/>
          </a:prstGeom>
          <a:solidFill>
            <a:schemeClr val="accent1"/>
          </a:solidFill>
          <a:ln>
            <a:solidFill>
              <a:schemeClr val="accent1">
                <a:lumMod val="50000"/>
              </a:schemeClr>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a:off x="143006" y="1371170"/>
            <a:ext cx="190954" cy="174549"/>
          </a:xfrm>
          <a:prstGeom prst="triangle">
            <a:avLst/>
          </a:prstGeom>
          <a:solidFill>
            <a:schemeClr val="bg2"/>
          </a:solidFill>
          <a:ln>
            <a:solidFill>
              <a:srgbClr val="000000"/>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24808" y="3720145"/>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15" name="Rectangle 14"/>
          <p:cNvSpPr/>
          <p:nvPr/>
        </p:nvSpPr>
        <p:spPr>
          <a:xfrm>
            <a:off x="7730456" y="4060208"/>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16" name="Rectangle 15"/>
          <p:cNvSpPr/>
          <p:nvPr/>
        </p:nvSpPr>
        <p:spPr>
          <a:xfrm>
            <a:off x="7730456" y="4371436"/>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17" name="Rectangle 16"/>
          <p:cNvSpPr/>
          <p:nvPr/>
        </p:nvSpPr>
        <p:spPr>
          <a:xfrm>
            <a:off x="7724807" y="4693143"/>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graphicFrame>
        <p:nvGraphicFramePr>
          <p:cNvPr id="18" name="Chart 17"/>
          <p:cNvGraphicFramePr>
            <a:graphicFrameLocks/>
          </p:cNvGraphicFramePr>
          <p:nvPr>
            <p:extLst>
              <p:ext uri="{D42A27DB-BD31-4B8C-83A1-F6EECF244321}">
                <p14:modId xmlns:p14="http://schemas.microsoft.com/office/powerpoint/2010/main" val="141819637"/>
              </p:ext>
            </p:extLst>
          </p:nvPr>
        </p:nvGraphicFramePr>
        <p:xfrm>
          <a:off x="739337" y="990600"/>
          <a:ext cx="7480737" cy="586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extLst>
              <p:ext uri="{D42A27DB-BD31-4B8C-83A1-F6EECF244321}">
                <p14:modId xmlns:p14="http://schemas.microsoft.com/office/powerpoint/2010/main" val="1622789895"/>
              </p:ext>
            </p:extLst>
          </p:nvPr>
        </p:nvGraphicFramePr>
        <p:xfrm>
          <a:off x="739338" y="990600"/>
          <a:ext cx="7490262" cy="586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extLst>
              <p:ext uri="{D42A27DB-BD31-4B8C-83A1-F6EECF244321}">
                <p14:modId xmlns:p14="http://schemas.microsoft.com/office/powerpoint/2010/main" val="1704691326"/>
              </p:ext>
            </p:extLst>
          </p:nvPr>
        </p:nvGraphicFramePr>
        <p:xfrm>
          <a:off x="742950" y="990600"/>
          <a:ext cx="7479949" cy="586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extLst>
              <p:ext uri="{D42A27DB-BD31-4B8C-83A1-F6EECF244321}">
                <p14:modId xmlns:p14="http://schemas.microsoft.com/office/powerpoint/2010/main" val="1294312478"/>
              </p:ext>
            </p:extLst>
          </p:nvPr>
        </p:nvGraphicFramePr>
        <p:xfrm>
          <a:off x="739339" y="983655"/>
          <a:ext cx="7490262" cy="5864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21"/>
          <p:cNvGraphicFramePr>
            <a:graphicFrameLocks/>
          </p:cNvGraphicFramePr>
          <p:nvPr>
            <p:extLst>
              <p:ext uri="{D42A27DB-BD31-4B8C-83A1-F6EECF244321}">
                <p14:modId xmlns:p14="http://schemas.microsoft.com/office/powerpoint/2010/main" val="656951080"/>
              </p:ext>
            </p:extLst>
          </p:nvPr>
        </p:nvGraphicFramePr>
        <p:xfrm>
          <a:off x="740302" y="993180"/>
          <a:ext cx="7489297" cy="586482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3" name="Chart 22"/>
          <p:cNvGraphicFramePr>
            <a:graphicFrameLocks/>
          </p:cNvGraphicFramePr>
          <p:nvPr>
            <p:extLst>
              <p:ext uri="{D42A27DB-BD31-4B8C-83A1-F6EECF244321}">
                <p14:modId xmlns:p14="http://schemas.microsoft.com/office/powerpoint/2010/main" val="3458158041"/>
              </p:ext>
            </p:extLst>
          </p:nvPr>
        </p:nvGraphicFramePr>
        <p:xfrm>
          <a:off x="741364" y="1002705"/>
          <a:ext cx="7488236" cy="5864820"/>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024495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1+#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additive="base">
                                        <p:cTn id="13" dur="1000" fill="hold"/>
                                        <p:tgtEl>
                                          <p:spTgt spid="21"/>
                                        </p:tgtEl>
                                        <p:attrNameLst>
                                          <p:attrName>ppt_x</p:attrName>
                                        </p:attrNameLst>
                                      </p:cBhvr>
                                      <p:tavLst>
                                        <p:tav tm="0">
                                          <p:val>
                                            <p:strVal val="1+#ppt_w/2"/>
                                          </p:val>
                                        </p:tav>
                                        <p:tav tm="100000">
                                          <p:val>
                                            <p:strVal val="#ppt_x"/>
                                          </p:val>
                                        </p:tav>
                                      </p:tavLst>
                                    </p:anim>
                                    <p:anim calcmode="lin" valueType="num">
                                      <p:cBhvr additive="base">
                                        <p:cTn id="14" dur="10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1000" fill="hold"/>
                                        <p:tgtEl>
                                          <p:spTgt spid="22"/>
                                        </p:tgtEl>
                                        <p:attrNameLst>
                                          <p:attrName>ppt_x</p:attrName>
                                        </p:attrNameLst>
                                      </p:cBhvr>
                                      <p:tavLst>
                                        <p:tav tm="0">
                                          <p:val>
                                            <p:strVal val="1+#ppt_w/2"/>
                                          </p:val>
                                        </p:tav>
                                        <p:tav tm="100000">
                                          <p:val>
                                            <p:strVal val="#ppt_x"/>
                                          </p:val>
                                        </p:tav>
                                      </p:tavLst>
                                    </p:anim>
                                    <p:anim calcmode="lin" valueType="num">
                                      <p:cBhvr additive="base">
                                        <p:cTn id="20"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1000" fill="hold"/>
                                        <p:tgtEl>
                                          <p:spTgt spid="23"/>
                                        </p:tgtEl>
                                        <p:attrNameLst>
                                          <p:attrName>ppt_x</p:attrName>
                                        </p:attrNameLst>
                                      </p:cBhvr>
                                      <p:tavLst>
                                        <p:tav tm="0">
                                          <p:val>
                                            <p:strVal val="1+#ppt_w/2"/>
                                          </p:val>
                                        </p:tav>
                                        <p:tav tm="100000">
                                          <p:val>
                                            <p:strVal val="#ppt_x"/>
                                          </p:val>
                                        </p:tav>
                                      </p:tavLst>
                                    </p:anim>
                                    <p:anim calcmode="lin" valueType="num">
                                      <p:cBhvr additive="base">
                                        <p:cTn id="26"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p:bldAsOne/>
      </p:bldGraphic>
      <p:bldGraphic spid="21" grpId="0">
        <p:bldAsOne/>
      </p:bldGraphic>
      <p:bldGraphic spid="22" grpId="0">
        <p:bldAsOne/>
      </p:bldGraphic>
      <p:bldGraphic spid="23"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30983"/>
            <a:ext cx="6629400" cy="769441"/>
          </a:xfrm>
        </p:spPr>
        <p:txBody>
          <a:bodyPr/>
          <a:lstStyle/>
          <a:p>
            <a:r>
              <a:rPr lang="en-US" dirty="0"/>
              <a:t>Analyses: BON</a:t>
            </a:r>
            <a:br>
              <a:rPr lang="en-US" dirty="0"/>
            </a:br>
            <a:r>
              <a:rPr lang="en-US" dirty="0"/>
              <a:t>B2 </a:t>
            </a:r>
            <a:r>
              <a:rPr lang="en-US" dirty="0" smtClean="0"/>
              <a:t>STH Survival </a:t>
            </a:r>
            <a:r>
              <a:rPr lang="en-US" dirty="0"/>
              <a:t>by Operating Condition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21</a:t>
            </a:fld>
            <a:endParaRPr lang="en-US"/>
          </a:p>
        </p:txBody>
      </p:sp>
      <p:graphicFrame>
        <p:nvGraphicFramePr>
          <p:cNvPr id="6" name="Chart 5"/>
          <p:cNvGraphicFramePr>
            <a:graphicFrameLocks/>
          </p:cNvGraphicFramePr>
          <p:nvPr>
            <p:extLst>
              <p:ext uri="{D42A27DB-BD31-4B8C-83A1-F6EECF244321}">
                <p14:modId xmlns:p14="http://schemas.microsoft.com/office/powerpoint/2010/main" val="1450366723"/>
              </p:ext>
            </p:extLst>
          </p:nvPr>
        </p:nvGraphicFramePr>
        <p:xfrm>
          <a:off x="801419" y="985652"/>
          <a:ext cx="4678878" cy="3009034"/>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261175"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980373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B2 CH0 </a:t>
            </a:r>
            <a:r>
              <a:rPr lang="en-US" dirty="0"/>
              <a:t>Passage Distribution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22</a:t>
            </a:fld>
            <a:endParaRPr lang="en-US" dirty="0"/>
          </a:p>
        </p:txBody>
      </p:sp>
      <p:sp>
        <p:nvSpPr>
          <p:cNvPr id="8" name="Rectangle 7"/>
          <p:cNvSpPr/>
          <p:nvPr/>
        </p:nvSpPr>
        <p:spPr>
          <a:xfrm>
            <a:off x="147809" y="1668454"/>
            <a:ext cx="174491" cy="154655"/>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Oval 8"/>
          <p:cNvSpPr/>
          <p:nvPr/>
        </p:nvSpPr>
        <p:spPr>
          <a:xfrm>
            <a:off x="150958" y="222990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Diamond 9"/>
          <p:cNvSpPr/>
          <p:nvPr/>
        </p:nvSpPr>
        <p:spPr>
          <a:xfrm>
            <a:off x="123314" y="1928841"/>
            <a:ext cx="209128" cy="195008"/>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p:cNvSpPr txBox="1"/>
          <p:nvPr/>
        </p:nvSpPr>
        <p:spPr>
          <a:xfrm>
            <a:off x="342899" y="1012230"/>
            <a:ext cx="697627" cy="1477328"/>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2008</a:t>
            </a:r>
          </a:p>
          <a:p>
            <a:r>
              <a:rPr lang="en-US" dirty="0" smtClean="0">
                <a:latin typeface="Arial" panose="020B0604020202020204" pitchFamily="34" charset="0"/>
                <a:cs typeface="Arial" panose="020B0604020202020204" pitchFamily="34" charset="0"/>
              </a:rPr>
              <a:t>2009</a:t>
            </a:r>
          </a:p>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sp>
        <p:nvSpPr>
          <p:cNvPr id="12" name="Rectangle 11"/>
          <p:cNvSpPr/>
          <p:nvPr/>
        </p:nvSpPr>
        <p:spPr>
          <a:xfrm>
            <a:off x="132481" y="1170098"/>
            <a:ext cx="229538" cy="55320"/>
          </a:xfrm>
          <a:prstGeom prst="rect">
            <a:avLst/>
          </a:prstGeom>
          <a:solidFill>
            <a:schemeClr val="accent1"/>
          </a:solidFill>
          <a:ln>
            <a:solidFill>
              <a:schemeClr val="accent1">
                <a:lumMod val="50000"/>
              </a:schemeClr>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Isosceles Triangle 12"/>
          <p:cNvSpPr/>
          <p:nvPr/>
        </p:nvSpPr>
        <p:spPr>
          <a:xfrm>
            <a:off x="143006" y="1371170"/>
            <a:ext cx="190954" cy="174549"/>
          </a:xfrm>
          <a:prstGeom prst="triangle">
            <a:avLst/>
          </a:prstGeom>
          <a:solidFill>
            <a:schemeClr val="bg2"/>
          </a:solidFill>
          <a:ln>
            <a:solidFill>
              <a:srgbClr val="000000"/>
            </a:solidFill>
          </a:ln>
          <a:scene3d>
            <a:camera prst="orthographicFront"/>
            <a:lightRig rig="threePt" dir="t">
              <a:rot lat="0" lon="0" rev="1200000"/>
            </a:lightRig>
          </a:scene3d>
          <a:sp3d>
            <a:bevelT w="63500" h="254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a:xfrm>
            <a:off x="7729882" y="3720145"/>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15" name="Rectangle 14"/>
          <p:cNvSpPr/>
          <p:nvPr/>
        </p:nvSpPr>
        <p:spPr>
          <a:xfrm>
            <a:off x="7735530" y="4060208"/>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16" name="Rectangle 15"/>
          <p:cNvSpPr/>
          <p:nvPr/>
        </p:nvSpPr>
        <p:spPr>
          <a:xfrm>
            <a:off x="7735530" y="4371436"/>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17" name="Rectangle 16"/>
          <p:cNvSpPr/>
          <p:nvPr/>
        </p:nvSpPr>
        <p:spPr>
          <a:xfrm>
            <a:off x="7729881" y="4693143"/>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graphicFrame>
        <p:nvGraphicFramePr>
          <p:cNvPr id="18" name="Chart 17"/>
          <p:cNvGraphicFramePr>
            <a:graphicFrameLocks/>
          </p:cNvGraphicFramePr>
          <p:nvPr>
            <p:extLst>
              <p:ext uri="{D42A27DB-BD31-4B8C-83A1-F6EECF244321}">
                <p14:modId xmlns:p14="http://schemas.microsoft.com/office/powerpoint/2010/main" val="2838528502"/>
              </p:ext>
            </p:extLst>
          </p:nvPr>
        </p:nvGraphicFramePr>
        <p:xfrm>
          <a:off x="731382" y="1000124"/>
          <a:ext cx="7487124" cy="5876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Chart 20"/>
          <p:cNvGraphicFramePr>
            <a:graphicFrameLocks/>
          </p:cNvGraphicFramePr>
          <p:nvPr>
            <p:extLst>
              <p:ext uri="{D42A27DB-BD31-4B8C-83A1-F6EECF244321}">
                <p14:modId xmlns:p14="http://schemas.microsoft.com/office/powerpoint/2010/main" val="2178041800"/>
              </p:ext>
            </p:extLst>
          </p:nvPr>
        </p:nvGraphicFramePr>
        <p:xfrm>
          <a:off x="734920" y="1012230"/>
          <a:ext cx="7487124" cy="58769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Chart 21"/>
          <p:cNvGraphicFramePr>
            <a:graphicFrameLocks/>
          </p:cNvGraphicFramePr>
          <p:nvPr>
            <p:extLst>
              <p:ext uri="{D42A27DB-BD31-4B8C-83A1-F6EECF244321}">
                <p14:modId xmlns:p14="http://schemas.microsoft.com/office/powerpoint/2010/main" val="2460396922"/>
              </p:ext>
            </p:extLst>
          </p:nvPr>
        </p:nvGraphicFramePr>
        <p:xfrm>
          <a:off x="739336" y="990600"/>
          <a:ext cx="7480739" cy="586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Chart 22"/>
          <p:cNvGraphicFramePr>
            <a:graphicFrameLocks/>
          </p:cNvGraphicFramePr>
          <p:nvPr>
            <p:extLst>
              <p:ext uri="{D42A27DB-BD31-4B8C-83A1-F6EECF244321}">
                <p14:modId xmlns:p14="http://schemas.microsoft.com/office/powerpoint/2010/main" val="5327994"/>
              </p:ext>
            </p:extLst>
          </p:nvPr>
        </p:nvGraphicFramePr>
        <p:xfrm>
          <a:off x="742950" y="1003813"/>
          <a:ext cx="7486649" cy="586482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4" name="Chart 23"/>
          <p:cNvGraphicFramePr>
            <a:graphicFrameLocks/>
          </p:cNvGraphicFramePr>
          <p:nvPr>
            <p:extLst>
              <p:ext uri="{D42A27DB-BD31-4B8C-83A1-F6EECF244321}">
                <p14:modId xmlns:p14="http://schemas.microsoft.com/office/powerpoint/2010/main" val="4203096266"/>
              </p:ext>
            </p:extLst>
          </p:nvPr>
        </p:nvGraphicFramePr>
        <p:xfrm>
          <a:off x="739337" y="993180"/>
          <a:ext cx="7490263" cy="586482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4252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1+#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1000" fill="hold"/>
                                        <p:tgtEl>
                                          <p:spTgt spid="23"/>
                                        </p:tgtEl>
                                        <p:attrNameLst>
                                          <p:attrName>ppt_x</p:attrName>
                                        </p:attrNameLst>
                                      </p:cBhvr>
                                      <p:tavLst>
                                        <p:tav tm="0">
                                          <p:val>
                                            <p:strVal val="1+#ppt_w/2"/>
                                          </p:val>
                                        </p:tav>
                                        <p:tav tm="100000">
                                          <p:val>
                                            <p:strVal val="#ppt_x"/>
                                          </p:val>
                                        </p:tav>
                                      </p:tavLst>
                                    </p:anim>
                                    <p:anim calcmode="lin" valueType="num">
                                      <p:cBhvr additive="base">
                                        <p:cTn id="14" dur="10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1000" fill="hold"/>
                                        <p:tgtEl>
                                          <p:spTgt spid="24"/>
                                        </p:tgtEl>
                                        <p:attrNameLst>
                                          <p:attrName>ppt_x</p:attrName>
                                        </p:attrNameLst>
                                      </p:cBhvr>
                                      <p:tavLst>
                                        <p:tav tm="0">
                                          <p:val>
                                            <p:strVal val="1+#ppt_w/2"/>
                                          </p:val>
                                        </p:tav>
                                        <p:tav tm="100000">
                                          <p:val>
                                            <p:strVal val="#ppt_x"/>
                                          </p:val>
                                        </p:tav>
                                      </p:tavLst>
                                    </p:anim>
                                    <p:anim calcmode="lin" valueType="num">
                                      <p:cBhvr additive="base">
                                        <p:cTn id="20"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2" grpId="0">
        <p:bldAsOne/>
      </p:bldGraphic>
      <p:bldGraphic spid="23" grpId="0">
        <p:bldAsOne/>
      </p:bldGraphic>
      <p:bldGraphic spid="24"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42858"/>
            <a:ext cx="6629400" cy="769441"/>
          </a:xfrm>
        </p:spPr>
        <p:txBody>
          <a:bodyPr/>
          <a:lstStyle/>
          <a:p>
            <a:r>
              <a:rPr lang="en-US" dirty="0"/>
              <a:t>Analyses: BON</a:t>
            </a:r>
            <a:br>
              <a:rPr lang="en-US" dirty="0"/>
            </a:br>
            <a:r>
              <a:rPr lang="en-US" dirty="0"/>
              <a:t>B2 </a:t>
            </a:r>
            <a:r>
              <a:rPr lang="en-US" dirty="0" smtClean="0"/>
              <a:t>CH0 Survival by Operating Condition</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636654395"/>
              </p:ext>
            </p:extLst>
          </p:nvPr>
        </p:nvGraphicFramePr>
        <p:xfrm>
          <a:off x="801418" y="998887"/>
          <a:ext cx="4874987" cy="278095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261175"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35860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B2: STS vs No STS, 2008 &amp; 2011</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784499878"/>
              </p:ext>
            </p:extLst>
          </p:nvPr>
        </p:nvGraphicFramePr>
        <p:xfrm>
          <a:off x="196021" y="1171699"/>
          <a:ext cx="5682265" cy="2616528"/>
        </p:xfrm>
        <a:graphic>
          <a:graphicData uri="http://schemas.openxmlformats.org/drawingml/2006/table">
            <a:tbl>
              <a:tblPr>
                <a:tableStyleId>{5C22544A-7EE6-4342-B048-85BDC9FD1C3A}</a:tableStyleId>
              </a:tblPr>
              <a:tblGrid>
                <a:gridCol w="908176"/>
                <a:gridCol w="2395464"/>
                <a:gridCol w="792875"/>
                <a:gridCol w="792875"/>
                <a:gridCol w="792875"/>
              </a:tblGrid>
              <a:tr h="320800">
                <a:tc rowSpan="2" gridSpan="2">
                  <a:txBody>
                    <a:bodyPr/>
                    <a:lstStyle/>
                    <a:p>
                      <a:pPr algn="ctr" fontAlgn="ctr"/>
                      <a:r>
                        <a:rPr lang="en-US" sz="1600" b="1" i="0" u="none" strike="noStrike" dirty="0" smtClean="0">
                          <a:solidFill>
                            <a:srgbClr val="000000"/>
                          </a:solidFill>
                          <a:effectLst/>
                          <a:latin typeface="Arial" panose="020B0604020202020204" pitchFamily="34" charset="0"/>
                          <a:cs typeface="Arial" panose="020B0604020202020204" pitchFamily="34" charset="0"/>
                        </a:rPr>
                        <a:t> CH1</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fontAlgn="ctr"/>
                      <a:endParaRPr lang="en-US" sz="1600" b="0" i="0" u="none" strike="noStrike" dirty="0">
                        <a:solidFill>
                          <a:schemeClr val="tx1"/>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20800">
                <a:tc gridSpan="2" vMerge="1">
                  <a:txBody>
                    <a:bodyPr/>
                    <a:lstStyle/>
                    <a:p>
                      <a:endParaRPr lang="en-US"/>
                    </a:p>
                  </a:txBody>
                  <a:tcPr/>
                </a:tc>
                <a:tc hMerge="1" vMerge="1">
                  <a:txBody>
                    <a:bodyPr/>
                    <a:lstStyle/>
                    <a:p>
                      <a:endParaRPr lang="en-US"/>
                    </a:p>
                  </a:txBody>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Estimate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err="1">
                          <a:solidFill>
                            <a:srgbClr val="000000"/>
                          </a:solidFill>
                          <a:effectLst/>
                          <a:latin typeface="Arial" panose="020B0604020202020204" pitchFamily="34" charset="0"/>
                          <a:cs typeface="Arial" panose="020B0604020202020204" pitchFamily="34" charset="0"/>
                        </a:rPr>
                        <a:t>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Count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20800">
                <a:tc rowSpan="2">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2008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smtClean="0">
                          <a:solidFill>
                            <a:srgbClr val="000000"/>
                          </a:solidFill>
                          <a:effectLst/>
                          <a:latin typeface="Arial" panose="020B0604020202020204" pitchFamily="34" charset="0"/>
                          <a:cs typeface="Arial" panose="020B0604020202020204" pitchFamily="34" charset="0"/>
                        </a:rPr>
                        <a:t>With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u="none" strike="noStrike">
                          <a:solidFill>
                            <a:srgbClr val="000000"/>
                          </a:solidFill>
                          <a:effectLst/>
                          <a:latin typeface="Arial" panose="020B0604020202020204" pitchFamily="34" charset="0"/>
                          <a:cs typeface="Arial" panose="020B0604020202020204" pitchFamily="34" charset="0"/>
                        </a:rPr>
                        <a:t>0.9320</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u="none" strike="noStrike">
                          <a:solidFill>
                            <a:srgbClr val="000000"/>
                          </a:solidFill>
                          <a:effectLst/>
                          <a:latin typeface="Arial" panose="020B0604020202020204" pitchFamily="34" charset="0"/>
                          <a:cs typeface="Arial" panose="020B0604020202020204" pitchFamily="34" charset="0"/>
                        </a:rPr>
                        <a:t>0.0414</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600" u="none" strike="noStrike">
                          <a:solidFill>
                            <a:srgbClr val="000000"/>
                          </a:solidFill>
                          <a:effectLst/>
                          <a:latin typeface="Arial" panose="020B0604020202020204" pitchFamily="34" charset="0"/>
                          <a:cs typeface="Arial" panose="020B0604020202020204" pitchFamily="34" charset="0"/>
                        </a:rPr>
                        <a:t>69</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20800">
                <a:tc vMerge="1">
                  <a:txBody>
                    <a:bodyPr/>
                    <a:lstStyle/>
                    <a:p>
                      <a:pPr algn="ctr" fontAlgn="ctr"/>
                      <a:endParaRPr lang="en-US" sz="1600" b="0" i="0" u="none" strike="noStrike" dirty="0">
                        <a:solidFill>
                          <a:srgbClr val="9C0006"/>
                        </a:solidFill>
                        <a:effectLst/>
                        <a:latin typeface="Calibri"/>
                      </a:endParaRPr>
                    </a:p>
                  </a:txBody>
                  <a:tcPr marL="0" marR="0" marT="0" marB="0" anchor="ctr">
                    <a:noFill/>
                  </a:tcPr>
                </a:tc>
                <a:tc>
                  <a:txBody>
                    <a:bodyPr/>
                    <a:lstStyle/>
                    <a:p>
                      <a:pPr algn="ctr" fontAlgn="ctr"/>
                      <a:r>
                        <a:rPr lang="en-US" sz="1600" u="none" strike="noStrike" dirty="0" smtClean="0">
                          <a:solidFill>
                            <a:srgbClr val="000000"/>
                          </a:solidFill>
                          <a:effectLst/>
                          <a:latin typeface="Arial" panose="020B0604020202020204" pitchFamily="34" charset="0"/>
                          <a:cs typeface="Arial" panose="020B0604020202020204" pitchFamily="34" charset="0"/>
                        </a:rPr>
                        <a:t>Without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0.8299</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a:solidFill>
                            <a:srgbClr val="000000"/>
                          </a:solidFill>
                          <a:effectLst/>
                          <a:latin typeface="Arial" panose="020B0604020202020204" pitchFamily="34" charset="0"/>
                          <a:cs typeface="Arial" panose="020B0604020202020204" pitchFamily="34" charset="0"/>
                        </a:rPr>
                        <a:t>0.0617</a:t>
                      </a:r>
                      <a:endParaRPr lang="en-US" sz="1600" b="0" i="0" u="none" strike="noStrike">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61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33332">
                <a:tc rowSpan="4">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2011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0.9414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0.0495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33332">
                <a:tc vMerge="1">
                  <a:txBody>
                    <a:bodyPr/>
                    <a:lstStyle/>
                    <a:p>
                      <a:pPr algn="l" fontAlgn="ctr"/>
                      <a:endParaRPr lang="en-US" sz="1100" b="0" i="0" u="none" strike="noStrike" dirty="0">
                        <a:solidFill>
                          <a:srgbClr val="9C0006"/>
                        </a:solidFill>
                        <a:effectLst/>
                        <a:latin typeface="Calibri"/>
                      </a:endParaRPr>
                    </a:p>
                  </a:txBody>
                  <a:tcPr marL="9525" marR="9525" marT="9525" marB="0" anchor="ctr">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Without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0.9369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0.0601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37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33332">
                <a:tc vMerge="1">
                  <a:txBody>
                    <a:bodyPr/>
                    <a:lstStyle/>
                    <a:p>
                      <a:pPr algn="ctr" fontAlgn="ctr"/>
                      <a:endParaRPr lang="en-US" sz="1600" b="0" i="0" u="none" strike="noStrike" dirty="0">
                        <a:solidFill>
                          <a:schemeClr val="tx1"/>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 STS_Q3_Q4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0.9511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0.0338</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125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33332">
                <a:tc vMerge="1">
                  <a:txBody>
                    <a:bodyPr/>
                    <a:lstStyle/>
                    <a:p>
                      <a:pPr algn="l" fontAlgn="ctr"/>
                      <a:endParaRPr lang="en-US" sz="1100" b="0" i="0" u="none" strike="noStrike" dirty="0">
                        <a:solidFill>
                          <a:srgbClr val="9C0006"/>
                        </a:solidFill>
                        <a:effectLst/>
                        <a:latin typeface="Calibri"/>
                      </a:endParaRPr>
                    </a:p>
                  </a:txBody>
                  <a:tcPr marL="9525" marR="9525" marT="9525" marB="0" anchor="ctr">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Without STS_Q3_Q4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0.9771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0.0494</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50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tx2"/>
                      </a:solidFill>
                      <a:prstDash val="solid"/>
                      <a:round/>
                      <a:headEnd type="none" w="med" len="med"/>
                      <a:tailEnd type="none" w="med" len="med"/>
                    </a:lnB>
                    <a:no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623045244"/>
              </p:ext>
            </p:extLst>
          </p:nvPr>
        </p:nvGraphicFramePr>
        <p:xfrm>
          <a:off x="3194461" y="4144489"/>
          <a:ext cx="5674425" cy="2517272"/>
        </p:xfrm>
        <a:graphic>
          <a:graphicData uri="http://schemas.openxmlformats.org/drawingml/2006/table">
            <a:tbl>
              <a:tblPr>
                <a:tableStyleId>{5C22544A-7EE6-4342-B048-85BDC9FD1C3A}</a:tableStyleId>
              </a:tblPr>
              <a:tblGrid>
                <a:gridCol w="906923"/>
                <a:gridCol w="2392159"/>
                <a:gridCol w="791781"/>
                <a:gridCol w="791781"/>
                <a:gridCol w="791781"/>
              </a:tblGrid>
              <a:tr h="308631">
                <a:tc rowSpan="2" gridSpan="2">
                  <a:txBody>
                    <a:bodyPr/>
                    <a:lstStyle/>
                    <a:p>
                      <a:pPr algn="ctr" fontAlgn="ctr"/>
                      <a:r>
                        <a:rPr lang="en-US" sz="1600" b="1" i="0" u="none" strike="noStrike" dirty="0" smtClean="0">
                          <a:solidFill>
                            <a:srgbClr val="000000"/>
                          </a:solidFill>
                          <a:effectLst/>
                          <a:latin typeface="Arial" panose="020B0604020202020204" pitchFamily="34" charset="0"/>
                          <a:cs typeface="Arial" panose="020B0604020202020204" pitchFamily="34" charset="0"/>
                        </a:rPr>
                        <a:t> STH</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9525" cap="flat" cmpd="sng" algn="ctr">
                      <a:solidFill>
                        <a:schemeClr val="bg1">
                          <a:lumMod val="7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pPr algn="ctr" fontAlgn="ctr"/>
                      <a:endParaRPr lang="en-US" sz="1600" b="0" i="0" u="none" strike="noStrike" dirty="0">
                        <a:solidFill>
                          <a:schemeClr val="tx1"/>
                        </a:solidFill>
                        <a:effectLst/>
                        <a:latin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fontAlgn="ct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r>
              <a:tr h="308631">
                <a:tc gridSpan="2" vMerge="1">
                  <a:txBody>
                    <a:bodyPr/>
                    <a:lstStyle/>
                    <a:p>
                      <a:endParaRPr lang="en-US"/>
                    </a:p>
                  </a:txBody>
                  <a:tcPr/>
                </a:tc>
                <a:tc hMerge="1" vMerge="1">
                  <a:txBody>
                    <a:bodyPr/>
                    <a:lstStyle/>
                    <a:p>
                      <a:endParaRPr lang="en-US"/>
                    </a:p>
                  </a:txBody>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Estimate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no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err="1">
                          <a:solidFill>
                            <a:srgbClr val="000000"/>
                          </a:solidFill>
                          <a:effectLst/>
                          <a:latin typeface="Arial" panose="020B0604020202020204" pitchFamily="34" charset="0"/>
                          <a:cs typeface="Arial" panose="020B0604020202020204" pitchFamily="34" charset="0"/>
                        </a:rPr>
                        <a:t>s.e.</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u="none" strike="noStrike" dirty="0">
                          <a:solidFill>
                            <a:srgbClr val="000000"/>
                          </a:solidFill>
                          <a:effectLst/>
                          <a:latin typeface="Arial" panose="020B0604020202020204" pitchFamily="34" charset="0"/>
                          <a:cs typeface="Arial" panose="020B0604020202020204" pitchFamily="34" charset="0"/>
                        </a:rPr>
                        <a:t>Count</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08631">
                <a:tc rowSpan="2">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2008</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smtClean="0">
                          <a:solidFill>
                            <a:srgbClr val="000000"/>
                          </a:solidFill>
                          <a:effectLst/>
                          <a:latin typeface="Arial" panose="020B0604020202020204" pitchFamily="34" charset="0"/>
                          <a:cs typeface="Arial" panose="020B0604020202020204" pitchFamily="34" charset="0"/>
                        </a:rPr>
                        <a:t>With STS</a:t>
                      </a:r>
                      <a:r>
                        <a:rPr lang="en-US" sz="1600" b="0" i="0" u="none" strike="noStrike" dirty="0" smtClean="0">
                          <a:solidFill>
                            <a:srgbClr val="000000"/>
                          </a:solidFill>
                          <a:effectLst/>
                          <a:latin typeface="Arial" panose="020B0604020202020204" pitchFamily="34" charset="0"/>
                          <a:cs typeface="Arial" panose="020B0604020202020204" pitchFamily="34" charset="0"/>
                        </a:rPr>
                        <a:t>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0.9339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0.071</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29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08631">
                <a:tc vMerge="1">
                  <a:txBody>
                    <a:bodyPr/>
                    <a:lstStyle/>
                    <a:p>
                      <a:pPr algn="ctr" fontAlgn="ctr"/>
                      <a:endParaRPr lang="en-US" sz="1600" b="0" i="0" u="none" strike="noStrike" dirty="0">
                        <a:solidFill>
                          <a:srgbClr val="9C0006"/>
                        </a:solidFill>
                        <a:effectLst/>
                        <a:latin typeface="Calibri"/>
                      </a:endParaRPr>
                    </a:p>
                  </a:txBody>
                  <a:tcPr marL="0" marR="0" marT="0" marB="0" anchor="ctr">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Without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1.0417</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0.2039</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24</a:t>
                      </a:r>
                    </a:p>
                  </a:txBody>
                  <a:tcPr marL="0" marR="0" marT="0"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r h="320687">
                <a:tc rowSpan="4">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2011</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u="none" strike="noStrike" dirty="0" smtClean="0">
                          <a:solidFill>
                            <a:srgbClr val="000000"/>
                          </a:solidFill>
                          <a:effectLst/>
                          <a:latin typeface="Arial" panose="020B0604020202020204" pitchFamily="34" charset="0"/>
                          <a:cs typeface="Arial" panose="020B0604020202020204" pitchFamily="34" charset="0"/>
                        </a:rPr>
                        <a:t>With STS</a:t>
                      </a:r>
                      <a:r>
                        <a:rPr lang="en-US" sz="1600" b="0" i="0" u="none" strike="noStrike" dirty="0" smtClean="0">
                          <a:solidFill>
                            <a:srgbClr val="000000"/>
                          </a:solidFill>
                          <a:effectLst/>
                          <a:latin typeface="Arial" panose="020B0604020202020204" pitchFamily="34" charset="0"/>
                          <a:cs typeface="Arial" panose="020B0604020202020204" pitchFamily="34" charset="0"/>
                        </a:rPr>
                        <a:t>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0.9000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0.0987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15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20687">
                <a:tc vMerge="1">
                  <a:txBody>
                    <a:bodyPr/>
                    <a:lstStyle/>
                    <a:p>
                      <a:pPr algn="l" fontAlgn="ctr"/>
                      <a:endParaRPr lang="en-US" sz="1100" b="0" i="0" u="none" strike="noStrike" dirty="0">
                        <a:solidFill>
                          <a:srgbClr val="9C0006"/>
                        </a:solidFill>
                        <a:effectLst/>
                        <a:latin typeface="Calibri"/>
                      </a:endParaRPr>
                    </a:p>
                  </a:txBody>
                  <a:tcPr marL="9525" marR="9525" marT="9525" marB="0" anchor="ctr">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Without STS_Q4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0.9231</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dirty="0">
                          <a:solidFill>
                            <a:srgbClr val="000000"/>
                          </a:solidFill>
                          <a:effectLst/>
                          <a:latin typeface="Arial" panose="020B0604020202020204" pitchFamily="34" charset="0"/>
                          <a:cs typeface="Arial" panose="020B0604020202020204" pitchFamily="34" charset="0"/>
                        </a:rPr>
                        <a:t>0.0739</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13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20687">
                <a:tc vMerge="1">
                  <a:txBody>
                    <a:bodyPr/>
                    <a:lstStyle/>
                    <a:p>
                      <a:pPr algn="ctr" fontAlgn="ctr"/>
                      <a:endParaRPr lang="en-US" sz="1600" b="0" i="0" u="none" strike="noStrike" dirty="0">
                        <a:solidFill>
                          <a:schemeClr val="tx1"/>
                        </a:solidFill>
                        <a:effectLst/>
                        <a:latin typeface="Calibri"/>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u="none" strike="noStrike" dirty="0" smtClean="0">
                          <a:solidFill>
                            <a:srgbClr val="000000"/>
                          </a:solidFill>
                          <a:effectLst/>
                          <a:latin typeface="Arial" panose="020B0604020202020204" pitchFamily="34" charset="0"/>
                          <a:cs typeface="Arial" panose="020B0604020202020204" pitchFamily="34" charset="0"/>
                        </a:rPr>
                        <a:t>With STS</a:t>
                      </a:r>
                      <a:r>
                        <a:rPr lang="en-US" sz="1600" b="0" i="0" u="none" strike="noStrike" dirty="0" smtClean="0">
                          <a:solidFill>
                            <a:srgbClr val="000000"/>
                          </a:solidFill>
                          <a:effectLst/>
                          <a:latin typeface="Arial" panose="020B0604020202020204" pitchFamily="34" charset="0"/>
                          <a:cs typeface="Arial" panose="020B0604020202020204" pitchFamily="34" charset="0"/>
                        </a:rPr>
                        <a:t>_Q3_Q4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0.8907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0.0553</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45</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r>
              <a:tr h="320687">
                <a:tc vMerge="1">
                  <a:txBody>
                    <a:bodyPr/>
                    <a:lstStyle/>
                    <a:p>
                      <a:pPr algn="l" fontAlgn="ctr"/>
                      <a:endParaRPr lang="en-US" sz="1100" b="0" i="0" u="none" strike="noStrike" dirty="0">
                        <a:solidFill>
                          <a:srgbClr val="9C0006"/>
                        </a:solidFill>
                        <a:effectLst/>
                        <a:latin typeface="Calibri"/>
                      </a:endParaRPr>
                    </a:p>
                  </a:txBody>
                  <a:tcPr marL="9525" marR="9525" marT="9525" marB="0" anchor="ctr">
                    <a:noFill/>
                  </a:tcPr>
                </a:tc>
                <a:tc>
                  <a:txBody>
                    <a:bodyPr/>
                    <a:lstStyle/>
                    <a:p>
                      <a:pPr algn="ctr" fontAlgn="ctr"/>
                      <a:r>
                        <a:rPr lang="en-US" sz="1600" b="0" i="0" u="none" strike="noStrike" dirty="0" smtClean="0">
                          <a:solidFill>
                            <a:srgbClr val="000000"/>
                          </a:solidFill>
                          <a:effectLst/>
                          <a:latin typeface="Arial" panose="020B0604020202020204" pitchFamily="34" charset="0"/>
                          <a:cs typeface="Arial" panose="020B0604020202020204" pitchFamily="34" charset="0"/>
                        </a:rPr>
                        <a:t>Without STS_Q3_Q4</a:t>
                      </a:r>
                      <a:endParaRPr lang="en-US" sz="160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0.9790</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ctr"/>
                      <a:r>
                        <a:rPr lang="en-US" sz="1600" b="0" i="0" u="none" strike="noStrike">
                          <a:solidFill>
                            <a:srgbClr val="000000"/>
                          </a:solidFill>
                          <a:effectLst/>
                          <a:latin typeface="Arial" panose="020B0604020202020204" pitchFamily="34" charset="0"/>
                          <a:cs typeface="Arial" panose="020B0604020202020204" pitchFamily="34" charset="0"/>
                        </a:rPr>
                        <a:t>0.0527</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pPr algn="ctr" fontAlgn="b"/>
                      <a:r>
                        <a:rPr lang="en-US" sz="1600" b="0" i="0" u="none" strike="noStrike" dirty="0">
                          <a:solidFill>
                            <a:srgbClr val="000000"/>
                          </a:solidFill>
                          <a:effectLst/>
                          <a:latin typeface="Arial" panose="020B0604020202020204" pitchFamily="34" charset="0"/>
                          <a:cs typeface="Arial" panose="020B0604020202020204" pitchFamily="34" charset="0"/>
                        </a:rPr>
                        <a:t>22</a:t>
                      </a:r>
                    </a:p>
                  </a:txBody>
                  <a:tcPr marL="9525" marR="9525" marT="9525" marB="0" anchor="ct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4473400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Spillway </a:t>
            </a:r>
            <a:r>
              <a:rPr lang="en-US" dirty="0" err="1" smtClean="0"/>
              <a:t>Surival</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25</a:t>
            </a:fld>
            <a:endParaRPr lang="en-US"/>
          </a:p>
        </p:txBody>
      </p:sp>
    </p:spTree>
    <p:extLst>
      <p:ext uri="{BB962C8B-B14F-4D97-AF65-F5344CB8AC3E}">
        <p14:creationId xmlns:p14="http://schemas.microsoft.com/office/powerpoint/2010/main" val="32268959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546713019"/>
              </p:ext>
            </p:extLst>
          </p:nvPr>
        </p:nvGraphicFramePr>
        <p:xfrm>
          <a:off x="-2" y="978197"/>
          <a:ext cx="9144001" cy="297711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Spillway CH1 and STH Survival by Bay</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26</a:t>
            </a:fld>
            <a:endParaRPr lang="en-US"/>
          </a:p>
        </p:txBody>
      </p:sp>
      <p:sp>
        <p:nvSpPr>
          <p:cNvPr id="11" name="TextBox 10"/>
          <p:cNvSpPr txBox="1"/>
          <p:nvPr/>
        </p:nvSpPr>
        <p:spPr>
          <a:xfrm rot="16200000">
            <a:off x="-67787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6" name="TextBox 15"/>
          <p:cNvSpPr txBox="1"/>
          <p:nvPr/>
        </p:nvSpPr>
        <p:spPr>
          <a:xfrm rot="16200000">
            <a:off x="-687769" y="5454423"/>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2" name="Chart 11"/>
          <p:cNvGraphicFramePr>
            <a:graphicFrameLocks/>
          </p:cNvGraphicFramePr>
          <p:nvPr>
            <p:extLst>
              <p:ext uri="{D42A27DB-BD31-4B8C-83A1-F6EECF244321}">
                <p14:modId xmlns:p14="http://schemas.microsoft.com/office/powerpoint/2010/main" val="4123303699"/>
              </p:ext>
            </p:extLst>
          </p:nvPr>
        </p:nvGraphicFramePr>
        <p:xfrm>
          <a:off x="0" y="4051005"/>
          <a:ext cx="9144000" cy="28069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9650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4"/>
            <a:ext cx="7463642" cy="769441"/>
          </a:xfrm>
        </p:spPr>
        <p:txBody>
          <a:bodyPr/>
          <a:lstStyle/>
          <a:p>
            <a:r>
              <a:rPr lang="en-US" dirty="0" smtClean="0"/>
              <a:t>Analyses: BON</a:t>
            </a:r>
            <a:br>
              <a:rPr lang="en-US" dirty="0" smtClean="0"/>
            </a:br>
            <a:r>
              <a:rPr lang="en-US" dirty="0" smtClean="0"/>
              <a:t>Spillway CH1 and STH Survival, Grouped Bays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982689458"/>
              </p:ext>
            </p:extLst>
          </p:nvPr>
        </p:nvGraphicFramePr>
        <p:xfrm>
          <a:off x="754054" y="1103301"/>
          <a:ext cx="4690754" cy="28519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a:graphicFrameLocks/>
          </p:cNvGraphicFramePr>
          <p:nvPr>
            <p:extLst>
              <p:ext uri="{D42A27DB-BD31-4B8C-83A1-F6EECF244321}">
                <p14:modId xmlns:p14="http://schemas.microsoft.com/office/powerpoint/2010/main" val="466688526"/>
              </p:ext>
            </p:extLst>
          </p:nvPr>
        </p:nvGraphicFramePr>
        <p:xfrm>
          <a:off x="4180114" y="3779839"/>
          <a:ext cx="4963886" cy="307816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308541" y="1894433"/>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16200000">
            <a:off x="3006629" y="4781520"/>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
        <p:nvSpPr>
          <p:cNvPr id="3" name="Rectangle 2"/>
          <p:cNvSpPr/>
          <p:nvPr/>
        </p:nvSpPr>
        <p:spPr>
          <a:xfrm>
            <a:off x="6297476" y="3726879"/>
            <a:ext cx="1204176" cy="350865"/>
          </a:xfrm>
          <a:prstGeom prst="rect">
            <a:avLst/>
          </a:prstGeom>
        </p:spPr>
        <p:txBody>
          <a:bodyPr wrap="none">
            <a:spAutoFit/>
          </a:bodyPr>
          <a:lstStyle/>
          <a:p>
            <a:pPr algn="ctr">
              <a:defRPr sz="1680" b="1" i="0" u="none" strike="noStrike" kern="1200" baseline="0">
                <a:solidFill>
                  <a:srgbClr val="000000"/>
                </a:solidFill>
                <a:latin typeface="Arial" panose="020B0604020202020204" pitchFamily="34" charset="0"/>
                <a:ea typeface="+mn-ea"/>
                <a:cs typeface="Arial" panose="020B0604020202020204" pitchFamily="34" charset="0"/>
              </a:defRPr>
            </a:pPr>
            <a:r>
              <a:rPr lang="en-US" dirty="0"/>
              <a:t>Steelhead</a:t>
            </a:r>
          </a:p>
        </p:txBody>
      </p:sp>
      <p:sp>
        <p:nvSpPr>
          <p:cNvPr id="5" name="Rectangle 4"/>
          <p:cNvSpPr/>
          <p:nvPr/>
        </p:nvSpPr>
        <p:spPr>
          <a:xfrm>
            <a:off x="2365706" y="1009016"/>
            <a:ext cx="1942519" cy="350865"/>
          </a:xfrm>
          <a:prstGeom prst="rect">
            <a:avLst/>
          </a:prstGeom>
        </p:spPr>
        <p:txBody>
          <a:bodyPr wrap="none">
            <a:spAutoFit/>
          </a:bodyPr>
          <a:lstStyle/>
          <a:p>
            <a:pPr algn="ctr">
              <a:defRPr sz="1680" b="1" i="0" u="none" strike="noStrike" kern="1200" baseline="0">
                <a:solidFill>
                  <a:srgbClr val="000000"/>
                </a:solidFill>
                <a:latin typeface="Arial" panose="020B0604020202020204" pitchFamily="34" charset="0"/>
                <a:ea typeface="+mn-ea"/>
                <a:cs typeface="Arial" panose="020B0604020202020204" pitchFamily="34" charset="0"/>
              </a:defRPr>
            </a:pPr>
            <a:r>
              <a:rPr lang="en-US" dirty="0"/>
              <a:t>Yearling Chinook</a:t>
            </a:r>
          </a:p>
        </p:txBody>
      </p:sp>
    </p:spTree>
    <p:extLst>
      <p:ext uri="{BB962C8B-B14F-4D97-AF65-F5344CB8AC3E}">
        <p14:creationId xmlns:p14="http://schemas.microsoft.com/office/powerpoint/2010/main" val="4329912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Spillway Survival by Grouped Bays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28</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924079443"/>
              </p:ext>
            </p:extLst>
          </p:nvPr>
        </p:nvGraphicFramePr>
        <p:xfrm>
          <a:off x="1" y="983473"/>
          <a:ext cx="885692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Box 10"/>
          <p:cNvSpPr txBox="1"/>
          <p:nvPr/>
        </p:nvSpPr>
        <p:spPr>
          <a:xfrm rot="16200000">
            <a:off x="-67787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5" name="TextBox 4"/>
          <p:cNvSpPr txBox="1"/>
          <p:nvPr/>
        </p:nvSpPr>
        <p:spPr>
          <a:xfrm>
            <a:off x="6358270" y="1028206"/>
            <a:ext cx="2266330" cy="369332"/>
          </a:xfrm>
          <a:prstGeom prst="rect">
            <a:avLst/>
          </a:prstGeom>
          <a:noFill/>
        </p:spPr>
        <p:txBody>
          <a:bodyPr wrap="square" rtlCol="0">
            <a:spAutoFit/>
          </a:bodyPr>
          <a:lstStyle/>
          <a:p>
            <a:pPr algn="r"/>
            <a:r>
              <a:rPr lang="en-US" dirty="0" smtClean="0">
                <a:solidFill>
                  <a:srgbClr val="000000"/>
                </a:solidFill>
                <a:latin typeface="Arial" panose="020B0604020202020204" pitchFamily="34" charset="0"/>
                <a:cs typeface="Arial" panose="020B0604020202020204" pitchFamily="34" charset="0"/>
              </a:rPr>
              <a:t>Yearling Chinook</a:t>
            </a:r>
            <a:endParaRPr lang="en-US" dirty="0">
              <a:solidFill>
                <a:srgbClr val="000000"/>
              </a:solidFill>
              <a:latin typeface="Arial" panose="020B0604020202020204" pitchFamily="34" charset="0"/>
              <a:cs typeface="Arial" panose="020B0604020202020204" pitchFamily="34" charset="0"/>
            </a:endParaRPr>
          </a:p>
        </p:txBody>
      </p:sp>
      <p:graphicFrame>
        <p:nvGraphicFramePr>
          <p:cNvPr id="15" name="Chart 14"/>
          <p:cNvGraphicFramePr>
            <a:graphicFrameLocks/>
          </p:cNvGraphicFramePr>
          <p:nvPr>
            <p:extLst>
              <p:ext uri="{D42A27DB-BD31-4B8C-83A1-F6EECF244321}">
                <p14:modId xmlns:p14="http://schemas.microsoft.com/office/powerpoint/2010/main" val="2725062061"/>
              </p:ext>
            </p:extLst>
          </p:nvPr>
        </p:nvGraphicFramePr>
        <p:xfrm>
          <a:off x="0" y="4029740"/>
          <a:ext cx="8899451"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rot="16200000">
            <a:off x="-687769" y="5454423"/>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29180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Spillway CH0 Survival by Bay</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29</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515700239"/>
              </p:ext>
            </p:extLst>
          </p:nvPr>
        </p:nvGraphicFramePr>
        <p:xfrm>
          <a:off x="0" y="982683"/>
          <a:ext cx="4773881" cy="34111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6200000">
            <a:off x="-67787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ext uri="{D42A27DB-BD31-4B8C-83A1-F6EECF244321}">
                <p14:modId xmlns:p14="http://schemas.microsoft.com/office/powerpoint/2010/main" val="1802147839"/>
              </p:ext>
            </p:extLst>
          </p:nvPr>
        </p:nvGraphicFramePr>
        <p:xfrm>
          <a:off x="0" y="978195"/>
          <a:ext cx="9144000" cy="33598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064394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Objectives: BON</a:t>
            </a:r>
            <a:endParaRPr lang="en-US" dirty="0"/>
          </a:p>
        </p:txBody>
      </p:sp>
      <p:sp>
        <p:nvSpPr>
          <p:cNvPr id="3" name="Content Placeholder 2"/>
          <p:cNvSpPr>
            <a:spLocks noGrp="1"/>
          </p:cNvSpPr>
          <p:nvPr>
            <p:ph idx="1"/>
          </p:nvPr>
        </p:nvSpPr>
        <p:spPr>
          <a:xfrm>
            <a:off x="469075" y="1003461"/>
            <a:ext cx="8229600" cy="5139869"/>
          </a:xfrm>
        </p:spPr>
        <p:txBody>
          <a:bodyPr/>
          <a:lstStyle/>
          <a:p>
            <a:r>
              <a:rPr lang="en-US" dirty="0"/>
              <a:t>Analyze </a:t>
            </a:r>
            <a:r>
              <a:rPr lang="en-US" dirty="0" smtClean="0"/>
              <a:t>2008-2012 JSATS and operations data </a:t>
            </a:r>
            <a:r>
              <a:rPr lang="en-US" dirty="0"/>
              <a:t>to </a:t>
            </a:r>
            <a:r>
              <a:rPr lang="en-US" dirty="0" smtClean="0"/>
              <a:t>examine </a:t>
            </a:r>
            <a:r>
              <a:rPr lang="en-US" dirty="0"/>
              <a:t>survival rates </a:t>
            </a:r>
            <a:r>
              <a:rPr lang="en-US" dirty="0" smtClean="0"/>
              <a:t>for </a:t>
            </a:r>
            <a:r>
              <a:rPr lang="en-US" dirty="0"/>
              <a:t>juvenile </a:t>
            </a:r>
            <a:r>
              <a:rPr lang="en-US" dirty="0" smtClean="0"/>
              <a:t>salmonids at BON</a:t>
            </a:r>
            <a:endParaRPr lang="en-US" sz="1800" dirty="0" smtClean="0"/>
          </a:p>
          <a:p>
            <a:pPr lvl="1"/>
            <a:endParaRPr lang="en-US" sz="2000" dirty="0" smtClean="0"/>
          </a:p>
          <a:p>
            <a:pPr lvl="1"/>
            <a:r>
              <a:rPr lang="en-US" sz="2000" dirty="0" smtClean="0"/>
              <a:t>B2 </a:t>
            </a:r>
            <a:r>
              <a:rPr lang="en-US" sz="2000" dirty="0"/>
              <a:t>Turbine </a:t>
            </a:r>
            <a:r>
              <a:rPr lang="en-US" sz="2000" dirty="0" smtClean="0"/>
              <a:t>Survival Comparison:</a:t>
            </a:r>
            <a:endParaRPr lang="en-US" sz="2000" dirty="0"/>
          </a:p>
          <a:p>
            <a:pPr lvl="2"/>
            <a:r>
              <a:rPr lang="en-US" sz="1800" dirty="0" smtClean="0"/>
              <a:t>Examine survival </a:t>
            </a:r>
            <a:r>
              <a:rPr lang="en-US" sz="1800" dirty="0"/>
              <a:t>for fish passing turbines operating </a:t>
            </a:r>
            <a:r>
              <a:rPr lang="en-US" sz="1800" dirty="0" smtClean="0"/>
              <a:t>across the </a:t>
            </a:r>
            <a:r>
              <a:rPr lang="en-US" sz="1800" dirty="0"/>
              <a:t>1% peak efficiency </a:t>
            </a:r>
            <a:r>
              <a:rPr lang="en-US" sz="1800" dirty="0" smtClean="0"/>
              <a:t>range</a:t>
            </a:r>
          </a:p>
          <a:p>
            <a:pPr lvl="1"/>
            <a:endParaRPr lang="en-US" dirty="0" smtClean="0"/>
          </a:p>
          <a:p>
            <a:pPr lvl="1"/>
            <a:r>
              <a:rPr lang="en-US" sz="2000" dirty="0" smtClean="0"/>
              <a:t>B1 </a:t>
            </a:r>
            <a:r>
              <a:rPr lang="en-US" sz="2000" dirty="0"/>
              <a:t>Turbine Survival Comparison:</a:t>
            </a:r>
          </a:p>
          <a:p>
            <a:pPr lvl="2"/>
            <a:r>
              <a:rPr lang="en-US" sz="1800" dirty="0" smtClean="0"/>
              <a:t>Examine survival </a:t>
            </a:r>
            <a:r>
              <a:rPr lang="en-US" sz="1800" dirty="0"/>
              <a:t>for fish passing turbines operating within the 1% peak efficiency range and above the upper limit of the 1% operating </a:t>
            </a:r>
            <a:r>
              <a:rPr lang="en-US" sz="1800" dirty="0" smtClean="0"/>
              <a:t>range</a:t>
            </a:r>
            <a:endParaRPr lang="en-US" sz="1800" dirty="0"/>
          </a:p>
          <a:p>
            <a:pPr lvl="1"/>
            <a:endParaRPr lang="en-US" dirty="0" smtClean="0"/>
          </a:p>
          <a:p>
            <a:pPr lvl="1"/>
            <a:r>
              <a:rPr lang="en-US" sz="2000" dirty="0" smtClean="0"/>
              <a:t>Bonneville </a:t>
            </a:r>
            <a:r>
              <a:rPr lang="en-US" sz="2000" dirty="0"/>
              <a:t>Spillway:</a:t>
            </a:r>
          </a:p>
          <a:p>
            <a:pPr lvl="2"/>
            <a:r>
              <a:rPr lang="en-US" sz="1800" dirty="0" smtClean="0"/>
              <a:t>Examine </a:t>
            </a:r>
            <a:r>
              <a:rPr lang="en-US" sz="1800" dirty="0"/>
              <a:t>spillway survival </a:t>
            </a:r>
            <a:r>
              <a:rPr lang="en-US" sz="1800" dirty="0" smtClean="0"/>
              <a:t>by </a:t>
            </a:r>
            <a:r>
              <a:rPr lang="en-US" sz="1800" dirty="0" err="1"/>
              <a:t>spillbay</a:t>
            </a:r>
            <a:r>
              <a:rPr lang="en-US" sz="1800" dirty="0"/>
              <a:t> with focus on those bays where erosion of the ogee or stilling basin immediately downstream had </a:t>
            </a:r>
            <a:r>
              <a:rPr lang="en-US" sz="1800" dirty="0" smtClean="0"/>
              <a:t>occurred</a:t>
            </a:r>
          </a:p>
        </p:txBody>
      </p:sp>
      <p:sp>
        <p:nvSpPr>
          <p:cNvPr id="4" name="Slide Number Placeholder 3"/>
          <p:cNvSpPr>
            <a:spLocks noGrp="1"/>
          </p:cNvSpPr>
          <p:nvPr>
            <p:ph type="sldNum" sz="quarter" idx="11"/>
          </p:nvPr>
        </p:nvSpPr>
        <p:spPr/>
        <p:txBody>
          <a:bodyPr/>
          <a:lstStyle/>
          <a:p>
            <a:fld id="{03722D57-58D6-9447-A6D5-A97F6C35A8FB}" type="slidenum">
              <a:rPr lang="en-US" smtClean="0"/>
              <a:pPr/>
              <a:t>3</a:t>
            </a:fld>
            <a:endParaRPr lang="en-US" dirty="0"/>
          </a:p>
        </p:txBody>
      </p:sp>
    </p:spTree>
    <p:extLst>
      <p:ext uri="{BB962C8B-B14F-4D97-AF65-F5344CB8AC3E}">
        <p14:creationId xmlns:p14="http://schemas.microsoft.com/office/powerpoint/2010/main" val="211998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119109"/>
            <a:ext cx="6629400" cy="769441"/>
          </a:xfrm>
        </p:spPr>
        <p:txBody>
          <a:bodyPr/>
          <a:lstStyle/>
          <a:p>
            <a:r>
              <a:rPr lang="en-US" dirty="0"/>
              <a:t>Analyses: BON</a:t>
            </a:r>
            <a:br>
              <a:rPr lang="en-US" dirty="0"/>
            </a:br>
            <a:r>
              <a:rPr lang="en-US" dirty="0"/>
              <a:t>Spillway </a:t>
            </a:r>
            <a:r>
              <a:rPr lang="en-US" dirty="0" smtClean="0"/>
              <a:t>CH0 Survival, </a:t>
            </a:r>
            <a:r>
              <a:rPr lang="en-US" dirty="0"/>
              <a:t>Grouped </a:t>
            </a:r>
            <a:r>
              <a:rPr lang="en-US" dirty="0" smtClean="0"/>
              <a:t>Bays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30</a:t>
            </a:fld>
            <a:endParaRPr lang="en-US"/>
          </a:p>
        </p:txBody>
      </p:sp>
      <p:graphicFrame>
        <p:nvGraphicFramePr>
          <p:cNvPr id="7" name="Chart 6"/>
          <p:cNvGraphicFramePr>
            <a:graphicFrameLocks/>
          </p:cNvGraphicFramePr>
          <p:nvPr>
            <p:extLst>
              <p:ext uri="{D42A27DB-BD31-4B8C-83A1-F6EECF244321}">
                <p14:modId xmlns:p14="http://schemas.microsoft.com/office/powerpoint/2010/main" val="3125705277"/>
              </p:ext>
            </p:extLst>
          </p:nvPr>
        </p:nvGraphicFramePr>
        <p:xfrm>
          <a:off x="553999" y="1294410"/>
          <a:ext cx="4892633" cy="281646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524616" y="2035621"/>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pic>
        <p:nvPicPr>
          <p:cNvPr id="6" name="chart"/>
          <p:cNvPicPr>
            <a:picLocks noChangeAspect="1"/>
          </p:cNvPicPr>
          <p:nvPr/>
        </p:nvPicPr>
        <p:blipFill>
          <a:blip r:embed="rId3"/>
          <a:stretch>
            <a:fillRect/>
          </a:stretch>
        </p:blipFill>
        <p:spPr>
          <a:xfrm>
            <a:off x="2127292" y="948261"/>
            <a:ext cx="2444708" cy="424876"/>
          </a:xfrm>
          <a:prstGeom prst="rect">
            <a:avLst/>
          </a:prstGeom>
        </p:spPr>
      </p:pic>
    </p:spTree>
    <p:extLst>
      <p:ext uri="{BB962C8B-B14F-4D97-AF65-F5344CB8AC3E}">
        <p14:creationId xmlns:p14="http://schemas.microsoft.com/office/powerpoint/2010/main" val="36831720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smtClean="0"/>
              <a:t>Spillway Survival by Bays, CH0</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31</a:t>
            </a:fld>
            <a:endParaRPr lang="en-US"/>
          </a:p>
        </p:txBody>
      </p:sp>
      <p:graphicFrame>
        <p:nvGraphicFramePr>
          <p:cNvPr id="9" name="Chart 8"/>
          <p:cNvGraphicFramePr>
            <a:graphicFrameLocks/>
          </p:cNvGraphicFramePr>
          <p:nvPr>
            <p:extLst>
              <p:ext uri="{D42A27DB-BD31-4B8C-83A1-F6EECF244321}">
                <p14:modId xmlns:p14="http://schemas.microsoft.com/office/powerpoint/2010/main" val="2552857137"/>
              </p:ext>
            </p:extLst>
          </p:nvPr>
        </p:nvGraphicFramePr>
        <p:xfrm>
          <a:off x="0" y="982683"/>
          <a:ext cx="4773881" cy="34111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a:graphicFrameLocks/>
          </p:cNvGraphicFramePr>
          <p:nvPr>
            <p:extLst>
              <p:ext uri="{D42A27DB-BD31-4B8C-83A1-F6EECF244321}">
                <p14:modId xmlns:p14="http://schemas.microsoft.com/office/powerpoint/2010/main" val="2338659859"/>
              </p:ext>
            </p:extLst>
          </p:nvPr>
        </p:nvGraphicFramePr>
        <p:xfrm>
          <a:off x="0" y="983512"/>
          <a:ext cx="9144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rot="16200000">
            <a:off x="-67787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124758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83" y="166609"/>
            <a:ext cx="6885294" cy="1154162"/>
          </a:xfrm>
        </p:spPr>
        <p:txBody>
          <a:bodyPr/>
          <a:lstStyle/>
          <a:p>
            <a:r>
              <a:rPr lang="en-US" dirty="0"/>
              <a:t>Analyses: BON</a:t>
            </a:r>
            <a:br>
              <a:rPr lang="en-US" dirty="0"/>
            </a:br>
            <a:r>
              <a:rPr lang="en-US" dirty="0"/>
              <a:t>Spillway CH1 and STH Survival by </a:t>
            </a:r>
            <a:r>
              <a:rPr lang="en-US" dirty="0" smtClean="0"/>
              <a:t>Discharge</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32</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849526308"/>
              </p:ext>
            </p:extLst>
          </p:nvPr>
        </p:nvGraphicFramePr>
        <p:xfrm>
          <a:off x="366835" y="1056904"/>
          <a:ext cx="8432781" cy="2850078"/>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55792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3218" y="1089818"/>
            <a:ext cx="49371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Chart 8"/>
          <p:cNvGraphicFramePr>
            <a:graphicFrameLocks/>
          </p:cNvGraphicFramePr>
          <p:nvPr>
            <p:extLst>
              <p:ext uri="{D42A27DB-BD31-4B8C-83A1-F6EECF244321}">
                <p14:modId xmlns:p14="http://schemas.microsoft.com/office/powerpoint/2010/main" val="1028912944"/>
              </p:ext>
            </p:extLst>
          </p:nvPr>
        </p:nvGraphicFramePr>
        <p:xfrm>
          <a:off x="445533" y="3886458"/>
          <a:ext cx="8424541" cy="2852789"/>
        </p:xfrm>
        <a:graphic>
          <a:graphicData uri="http://schemas.openxmlformats.org/drawingml/2006/chart">
            <c:chart xmlns:c="http://schemas.openxmlformats.org/drawingml/2006/chart" xmlns:r="http://schemas.openxmlformats.org/officeDocument/2006/relationships" r:id="rId4"/>
          </a:graphicData>
        </a:graphic>
      </p:graphicFrame>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0287" y="3878540"/>
            <a:ext cx="49371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rot="16200000">
            <a:off x="-535918" y="4864655"/>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5" name="TextBox 4"/>
          <p:cNvSpPr txBox="1"/>
          <p:nvPr/>
        </p:nvSpPr>
        <p:spPr>
          <a:xfrm>
            <a:off x="3408218" y="3795292"/>
            <a:ext cx="1274708" cy="369332"/>
          </a:xfrm>
          <a:prstGeom prst="rect">
            <a:avLst/>
          </a:prstGeom>
          <a:noFill/>
        </p:spPr>
        <p:txBody>
          <a:bodyPr wrap="none" rtlCol="0">
            <a:spAutoFit/>
          </a:bodyPr>
          <a:lstStyle/>
          <a:p>
            <a:r>
              <a:rPr lang="en-US" b="1" dirty="0" smtClean="0">
                <a:solidFill>
                  <a:srgbClr val="000000"/>
                </a:solidFill>
                <a:latin typeface="Arial" panose="020B0604020202020204" pitchFamily="34" charset="0"/>
                <a:cs typeface="Arial" panose="020B0604020202020204" pitchFamily="34" charset="0"/>
              </a:rPr>
              <a:t>Steelhead</a:t>
            </a:r>
            <a:endParaRPr lang="en-US" b="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88923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25" y="95357"/>
            <a:ext cx="7048005" cy="769441"/>
          </a:xfrm>
        </p:spPr>
        <p:txBody>
          <a:bodyPr/>
          <a:lstStyle/>
          <a:p>
            <a:r>
              <a:rPr lang="en-US" dirty="0"/>
              <a:t>Analyses: BON</a:t>
            </a:r>
            <a:br>
              <a:rPr lang="en-US" dirty="0"/>
            </a:br>
            <a:r>
              <a:rPr lang="en-US" dirty="0"/>
              <a:t>Spillway </a:t>
            </a:r>
            <a:r>
              <a:rPr lang="en-US" dirty="0" smtClean="0"/>
              <a:t>CH0 </a:t>
            </a:r>
            <a:r>
              <a:rPr lang="en-US" dirty="0"/>
              <a:t>Survival by Discharge</a:t>
            </a:r>
          </a:p>
        </p:txBody>
      </p:sp>
      <p:sp>
        <p:nvSpPr>
          <p:cNvPr id="4" name="Slide Number Placeholder 3"/>
          <p:cNvSpPr>
            <a:spLocks noGrp="1"/>
          </p:cNvSpPr>
          <p:nvPr>
            <p:ph type="sldNum" sz="quarter" idx="11"/>
          </p:nvPr>
        </p:nvSpPr>
        <p:spPr/>
        <p:txBody>
          <a:bodyPr/>
          <a:lstStyle/>
          <a:p>
            <a:fld id="{03722D57-58D6-9447-A6D5-A97F6C35A8FB}" type="slidenum">
              <a:rPr lang="en-US" smtClean="0"/>
              <a:pPr/>
              <a:t>33</a:t>
            </a:fld>
            <a:endParaRPr lang="en-US"/>
          </a:p>
        </p:txBody>
      </p:sp>
      <p:graphicFrame>
        <p:nvGraphicFramePr>
          <p:cNvPr id="6" name="Chart 5"/>
          <p:cNvGraphicFramePr>
            <a:graphicFrameLocks/>
          </p:cNvGraphicFramePr>
          <p:nvPr>
            <p:extLst>
              <p:ext uri="{D42A27DB-BD31-4B8C-83A1-F6EECF244321}">
                <p14:modId xmlns:p14="http://schemas.microsoft.com/office/powerpoint/2010/main" val="298658177"/>
              </p:ext>
            </p:extLst>
          </p:nvPr>
        </p:nvGraphicFramePr>
        <p:xfrm>
          <a:off x="331209" y="1063646"/>
          <a:ext cx="8492157" cy="296208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151740899"/>
              </p:ext>
            </p:extLst>
          </p:nvPr>
        </p:nvGraphicFramePr>
        <p:xfrm>
          <a:off x="304616" y="4186067"/>
          <a:ext cx="4860528" cy="267193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557923" y="221858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287" y="1232465"/>
            <a:ext cx="493713" cy="234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
          <p:cNvSpPr txBox="1"/>
          <p:nvPr/>
        </p:nvSpPr>
        <p:spPr>
          <a:xfrm>
            <a:off x="3770436" y="3806062"/>
            <a:ext cx="1579375" cy="344375"/>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800" dirty="0" smtClean="0">
                <a:solidFill>
                  <a:srgbClr val="000000"/>
                </a:solidFill>
                <a:latin typeface="Arial" panose="020B0604020202020204" pitchFamily="34" charset="0"/>
                <a:cs typeface="Arial" panose="020B0604020202020204" pitchFamily="34" charset="0"/>
              </a:rPr>
              <a:t>Discharge (</a:t>
            </a:r>
            <a:r>
              <a:rPr lang="en-US" sz="1800" dirty="0" err="1" smtClean="0">
                <a:solidFill>
                  <a:srgbClr val="000000"/>
                </a:solidFill>
                <a:latin typeface="Arial" panose="020B0604020202020204" pitchFamily="34" charset="0"/>
                <a:cs typeface="Arial" panose="020B0604020202020204" pitchFamily="34" charset="0"/>
              </a:rPr>
              <a:t>kcfs</a:t>
            </a:r>
            <a:r>
              <a:rPr lang="en-US" sz="1800" dirty="0" smtClean="0">
                <a:solidFill>
                  <a:srgbClr val="000000"/>
                </a:solidFill>
                <a:latin typeface="Arial" panose="020B0604020202020204" pitchFamily="34" charset="0"/>
                <a:cs typeface="Arial" panose="020B0604020202020204" pitchFamily="34" charset="0"/>
              </a:rPr>
              <a:t>)</a:t>
            </a:r>
            <a:endParaRPr lang="en-US" sz="1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028986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Survival by </a:t>
            </a:r>
            <a:r>
              <a:rPr lang="en-US" dirty="0" err="1" smtClean="0"/>
              <a:t>Tailwater</a:t>
            </a:r>
            <a:r>
              <a:rPr lang="en-US" dirty="0" smtClean="0"/>
              <a:t> Elevation</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34</a:t>
            </a:fld>
            <a:endParaRPr lang="en-US"/>
          </a:p>
        </p:txBody>
      </p:sp>
    </p:spTree>
    <p:extLst>
      <p:ext uri="{BB962C8B-B14F-4D97-AF65-F5344CB8AC3E}">
        <p14:creationId xmlns:p14="http://schemas.microsoft.com/office/powerpoint/2010/main" val="1602701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22"/>
          <p:cNvGraphicFramePr>
            <a:graphicFrameLocks/>
          </p:cNvGraphicFramePr>
          <p:nvPr>
            <p:extLst>
              <p:ext uri="{D42A27DB-BD31-4B8C-83A1-F6EECF244321}">
                <p14:modId xmlns:p14="http://schemas.microsoft.com/office/powerpoint/2010/main" val="4018971530"/>
              </p:ext>
            </p:extLst>
          </p:nvPr>
        </p:nvGraphicFramePr>
        <p:xfrm>
          <a:off x="4599507" y="3839160"/>
          <a:ext cx="4544493" cy="30188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2" name="Chart 21"/>
          <p:cNvGraphicFramePr>
            <a:graphicFrameLocks/>
          </p:cNvGraphicFramePr>
          <p:nvPr>
            <p:extLst>
              <p:ext uri="{D42A27DB-BD31-4B8C-83A1-F6EECF244321}">
                <p14:modId xmlns:p14="http://schemas.microsoft.com/office/powerpoint/2010/main" val="1986198901"/>
              </p:ext>
            </p:extLst>
          </p:nvPr>
        </p:nvGraphicFramePr>
        <p:xfrm>
          <a:off x="-11277" y="976835"/>
          <a:ext cx="4572807" cy="315923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09693"/>
            <a:ext cx="6629400" cy="769441"/>
          </a:xfrm>
        </p:spPr>
        <p:txBody>
          <a:bodyPr anchor="ctr"/>
          <a:lstStyle/>
          <a:p>
            <a:r>
              <a:rPr lang="en-US" dirty="0" smtClean="0"/>
              <a:t>Analyses: BON</a:t>
            </a:r>
            <a:br>
              <a:rPr lang="en-US" dirty="0" smtClean="0"/>
            </a:br>
            <a:r>
              <a:rPr lang="en-US" dirty="0" smtClean="0"/>
              <a:t>B1 Survival by Tailwater Level</a:t>
            </a:r>
            <a:endParaRPr lang="en-US" dirty="0"/>
          </a:p>
        </p:txBody>
      </p:sp>
      <p:sp>
        <p:nvSpPr>
          <p:cNvPr id="3" name="TextBox 2"/>
          <p:cNvSpPr txBox="1"/>
          <p:nvPr/>
        </p:nvSpPr>
        <p:spPr>
          <a:xfrm>
            <a:off x="871870" y="985169"/>
            <a:ext cx="3211032" cy="369332"/>
          </a:xfrm>
          <a:prstGeom prst="rect">
            <a:avLst/>
          </a:prstGeom>
          <a:noFill/>
        </p:spPr>
        <p:txBody>
          <a:bodyPr wrap="square" rtlCol="0">
            <a:spAutoFit/>
          </a:bodyPr>
          <a:lstStyle/>
          <a:p>
            <a:pPr algn="ctr"/>
            <a:r>
              <a:rPr lang="en-US" b="1" dirty="0" smtClean="0">
                <a:solidFill>
                  <a:schemeClr val="accent2"/>
                </a:solidFill>
              </a:rPr>
              <a:t>Yearling Chinook</a:t>
            </a:r>
            <a:endParaRPr lang="en-US" b="1" dirty="0">
              <a:solidFill>
                <a:schemeClr val="accent2"/>
              </a:solidFill>
            </a:endParaRPr>
          </a:p>
        </p:txBody>
      </p:sp>
      <p:sp>
        <p:nvSpPr>
          <p:cNvPr id="4" name="TextBox 3"/>
          <p:cNvSpPr txBox="1"/>
          <p:nvPr/>
        </p:nvSpPr>
        <p:spPr>
          <a:xfrm rot="16200000">
            <a:off x="-485691" y="2218086"/>
            <a:ext cx="1318161"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2" name="TextBox 11"/>
          <p:cNvSpPr txBox="1"/>
          <p:nvPr/>
        </p:nvSpPr>
        <p:spPr>
          <a:xfrm>
            <a:off x="5071731" y="3976220"/>
            <a:ext cx="3315006" cy="369332"/>
          </a:xfrm>
          <a:prstGeom prst="rect">
            <a:avLst/>
          </a:prstGeom>
          <a:noFill/>
        </p:spPr>
        <p:txBody>
          <a:bodyPr wrap="square" rtlCol="0">
            <a:spAutoFit/>
          </a:bodyPr>
          <a:lstStyle/>
          <a:p>
            <a:pPr algn="ctr"/>
            <a:r>
              <a:rPr lang="en-US" b="1" dirty="0" smtClean="0">
                <a:solidFill>
                  <a:schemeClr val="accent2"/>
                </a:solidFill>
              </a:rPr>
              <a:t>Steelhead</a:t>
            </a:r>
            <a:endParaRPr lang="en-US" b="1" dirty="0">
              <a:solidFill>
                <a:schemeClr val="accent2"/>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956206850"/>
              </p:ext>
            </p:extLst>
          </p:nvPr>
        </p:nvGraphicFramePr>
        <p:xfrm>
          <a:off x="5156791" y="1505604"/>
          <a:ext cx="3802543" cy="1854282"/>
        </p:xfrm>
        <a:graphic>
          <a:graphicData uri="http://schemas.openxmlformats.org/drawingml/2006/table">
            <a:tbl>
              <a:tblPr>
                <a:tableStyleId>{3B4B98B0-60AC-42C2-AFA5-B58CD77FA1E5}</a:tableStyleId>
              </a:tblPr>
              <a:tblGrid>
                <a:gridCol w="886855"/>
                <a:gridCol w="1175168"/>
                <a:gridCol w="809287"/>
                <a:gridCol w="931233"/>
              </a:tblGrid>
              <a:tr h="309047">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S. Estimate</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r>
              <a:tr h="30904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0.9868</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1.0378</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0.9358</a:t>
                      </a:r>
                    </a:p>
                  </a:txBody>
                  <a:tcPr marL="9525" marR="9525" marT="9525" marB="0" anchor="ctr"/>
                </a:tc>
              </a:tr>
              <a:tr h="30904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1.0052</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1.0350</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0.9754</a:t>
                      </a:r>
                    </a:p>
                  </a:txBody>
                  <a:tcPr marL="9525" marR="9525" marT="9525" marB="0" anchor="ctr"/>
                </a:tc>
              </a:tr>
              <a:tr h="30904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0.9643</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0.9800</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0.9486</a:t>
                      </a:r>
                    </a:p>
                  </a:txBody>
                  <a:tcPr marL="9525" marR="9525" marT="9525" marB="0" anchor="ctr"/>
                </a:tc>
              </a:tr>
              <a:tr h="30904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0.9635</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0.9766</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0.9504</a:t>
                      </a:r>
                    </a:p>
                  </a:txBody>
                  <a:tcPr marL="9525" marR="9525" marT="9525" marB="0" anchor="ctr"/>
                </a:tc>
              </a:tr>
              <a:tr h="30904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0.9652</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0.9915</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0.9389</a:t>
                      </a:r>
                    </a:p>
                  </a:txBody>
                  <a:tcPr marL="9525" marR="9525" marT="9525"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2942139805"/>
              </p:ext>
            </p:extLst>
          </p:nvPr>
        </p:nvGraphicFramePr>
        <p:xfrm>
          <a:off x="441229" y="4397251"/>
          <a:ext cx="3673571" cy="1790526"/>
        </p:xfrm>
        <a:graphic>
          <a:graphicData uri="http://schemas.openxmlformats.org/drawingml/2006/table">
            <a:tbl>
              <a:tblPr>
                <a:tableStyleId>{9D7B26C5-4107-4FEC-AEDC-1716B250A1EF}</a:tableStyleId>
              </a:tblPr>
              <a:tblGrid>
                <a:gridCol w="827973"/>
                <a:gridCol w="1057259"/>
                <a:gridCol w="871102"/>
                <a:gridCol w="917237"/>
              </a:tblGrid>
              <a:tr h="298421">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S. Estimate</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r>
              <a:tr h="29842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0.8605</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0.9479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0.7731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842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0.9480</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0.9796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0.9164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842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0.9392</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0.9572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0.9212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842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0.9462</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0.9613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0.9311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842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0.9318</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0.9571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0.9065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10" name="Slide Number Placeholder 9"/>
          <p:cNvSpPr>
            <a:spLocks noGrp="1"/>
          </p:cNvSpPr>
          <p:nvPr>
            <p:ph type="sldNum" sz="quarter" idx="11"/>
          </p:nvPr>
        </p:nvSpPr>
        <p:spPr/>
        <p:txBody>
          <a:bodyPr/>
          <a:lstStyle/>
          <a:p>
            <a:fld id="{03722D57-58D6-9447-A6D5-A97F6C35A8FB}" type="slidenum">
              <a:rPr lang="en-US" smtClean="0"/>
              <a:pPr/>
              <a:t>35</a:t>
            </a:fld>
            <a:endParaRPr lang="en-US"/>
          </a:p>
        </p:txBody>
      </p:sp>
      <p:sp>
        <p:nvSpPr>
          <p:cNvPr id="17" name="TextBox 16"/>
          <p:cNvSpPr txBox="1"/>
          <p:nvPr/>
        </p:nvSpPr>
        <p:spPr>
          <a:xfrm rot="16200000">
            <a:off x="3717783" y="5126858"/>
            <a:ext cx="1318161"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9" name="TextBox 18"/>
          <p:cNvSpPr txBox="1"/>
          <p:nvPr/>
        </p:nvSpPr>
        <p:spPr>
          <a:xfrm rot="5400000">
            <a:off x="3660151" y="2388225"/>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20" name="TextBox 19"/>
          <p:cNvSpPr txBox="1"/>
          <p:nvPr/>
        </p:nvSpPr>
        <p:spPr>
          <a:xfrm rot="5400000">
            <a:off x="7862725" y="5186455"/>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3369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2202798903"/>
              </p:ext>
            </p:extLst>
          </p:nvPr>
        </p:nvGraphicFramePr>
        <p:xfrm>
          <a:off x="1" y="984655"/>
          <a:ext cx="4572000" cy="2795184"/>
        </p:xfrm>
        <a:graphic>
          <a:graphicData uri="http://schemas.openxmlformats.org/drawingml/2006/chart">
            <c:chart xmlns:c="http://schemas.openxmlformats.org/drawingml/2006/chart" xmlns:r="http://schemas.openxmlformats.org/officeDocument/2006/relationships" r:id="rId2"/>
          </a:graphicData>
        </a:graphic>
      </p:graphicFrame>
      <p:sp>
        <p:nvSpPr>
          <p:cNvPr id="8" name="Title 1"/>
          <p:cNvSpPr>
            <a:spLocks noGrp="1"/>
          </p:cNvSpPr>
          <p:nvPr>
            <p:ph type="title"/>
          </p:nvPr>
        </p:nvSpPr>
        <p:spPr>
          <a:xfrm>
            <a:off x="457200" y="125748"/>
            <a:ext cx="6629400" cy="769441"/>
          </a:xfrm>
        </p:spPr>
        <p:txBody>
          <a:bodyPr anchor="ctr"/>
          <a:lstStyle/>
          <a:p>
            <a:r>
              <a:rPr lang="en-US" dirty="0" smtClean="0"/>
              <a:t>Analyses: BON</a:t>
            </a:r>
            <a:br>
              <a:rPr lang="en-US" dirty="0" smtClean="0"/>
            </a:br>
            <a:r>
              <a:rPr lang="en-US" dirty="0" smtClean="0"/>
              <a:t>B1 Survival by Tailwater Level</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214499450"/>
              </p:ext>
            </p:extLst>
          </p:nvPr>
        </p:nvGraphicFramePr>
        <p:xfrm>
          <a:off x="5135527" y="1395752"/>
          <a:ext cx="3774558" cy="2024868"/>
        </p:xfrm>
        <a:graphic>
          <a:graphicData uri="http://schemas.openxmlformats.org/drawingml/2006/table">
            <a:tbl>
              <a:tblPr>
                <a:tableStyleId>{68D230F3-CF80-4859-8CE7-A43EE81993B5}</a:tableStyleId>
              </a:tblPr>
              <a:tblGrid>
                <a:gridCol w="917826"/>
                <a:gridCol w="1055499"/>
                <a:gridCol w="917826"/>
                <a:gridCol w="883407"/>
              </a:tblGrid>
              <a:tr h="337478">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S. Estimate</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effectLst/>
                          <a:latin typeface="Arial" panose="020B0604020202020204" pitchFamily="34" charset="0"/>
                          <a:cs typeface="Arial" panose="020B0604020202020204" pitchFamily="34" charset="0"/>
                        </a:rPr>
                        <a:t>-95 CI</a:t>
                      </a:r>
                      <a:endParaRPr lang="en-US" sz="1400" b="1" i="0" u="none" strike="noStrike" dirty="0">
                        <a:solidFill>
                          <a:schemeClr val="accent2"/>
                        </a:solidFill>
                        <a:effectLst/>
                        <a:latin typeface="Arial" panose="020B0604020202020204" pitchFamily="34" charset="0"/>
                        <a:cs typeface="Arial" panose="020B0604020202020204" pitchFamily="34" charset="0"/>
                      </a:endParaRPr>
                    </a:p>
                  </a:txBody>
                  <a:tcPr marL="9525" marR="9525" marT="9525" marB="0" anchor="ctr"/>
                </a:tc>
              </a:tr>
              <a:tr h="33747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0.8939</a:t>
                      </a: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0.9537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0.8341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3747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solidFill>
                            <a:schemeClr val="tx1"/>
                          </a:solidFill>
                          <a:effectLst/>
                          <a:latin typeface="Arial" panose="020B0604020202020204" pitchFamily="34" charset="0"/>
                          <a:cs typeface="Arial" panose="020B0604020202020204" pitchFamily="34" charset="0"/>
                        </a:rPr>
                        <a:t>0.9811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1.0070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0.9552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3747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solidFill>
                            <a:schemeClr val="tx1"/>
                          </a:solidFill>
                          <a:effectLst/>
                          <a:latin typeface="Arial" panose="020B0604020202020204" pitchFamily="34" charset="0"/>
                          <a:cs typeface="Arial" panose="020B0604020202020204" pitchFamily="34" charset="0"/>
                        </a:rPr>
                        <a:t>0.9604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0.9776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0.9432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3747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solidFill>
                            <a:schemeClr val="tx1"/>
                          </a:solidFill>
                          <a:effectLst/>
                          <a:latin typeface="Arial" panose="020B0604020202020204" pitchFamily="34" charset="0"/>
                          <a:cs typeface="Arial" panose="020B0604020202020204" pitchFamily="34" charset="0"/>
                        </a:rPr>
                        <a:t>0.9517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0.9668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0.9366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3747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u="none" strike="noStrike" dirty="0" smtClean="0">
                          <a:solidFill>
                            <a:schemeClr val="tx1"/>
                          </a:solidFill>
                          <a:effectLst/>
                          <a:latin typeface="Arial" panose="020B0604020202020204" pitchFamily="34" charset="0"/>
                          <a:cs typeface="Arial" panose="020B0604020202020204" pitchFamily="34" charset="0"/>
                        </a:rPr>
                        <a:t>0.9483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0.9816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0.9150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7" name="TextBox 6"/>
          <p:cNvSpPr txBox="1"/>
          <p:nvPr/>
        </p:nvSpPr>
        <p:spPr>
          <a:xfrm rot="16200000">
            <a:off x="-525838" y="2361749"/>
            <a:ext cx="1451945"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fld id="{03722D57-58D6-9447-A6D5-A97F6C35A8FB}" type="slidenum">
              <a:rPr lang="en-US" smtClean="0"/>
              <a:pPr/>
              <a:t>36</a:t>
            </a:fld>
            <a:endParaRPr lang="en-US"/>
          </a:p>
        </p:txBody>
      </p:sp>
      <p:sp>
        <p:nvSpPr>
          <p:cNvPr id="16" name="TextBox 15"/>
          <p:cNvSpPr txBox="1"/>
          <p:nvPr/>
        </p:nvSpPr>
        <p:spPr>
          <a:xfrm>
            <a:off x="861237" y="984655"/>
            <a:ext cx="3604176" cy="369332"/>
          </a:xfrm>
          <a:prstGeom prst="rect">
            <a:avLst/>
          </a:prstGeom>
          <a:noFill/>
        </p:spPr>
        <p:txBody>
          <a:bodyPr wrap="square" rtlCol="0">
            <a:spAutoFit/>
          </a:bodyPr>
          <a:lstStyle/>
          <a:p>
            <a:pPr algn="ctr"/>
            <a:r>
              <a:rPr lang="en-US" b="1" dirty="0" smtClean="0">
                <a:solidFill>
                  <a:schemeClr val="accent2"/>
                </a:solidFill>
              </a:rPr>
              <a:t>Sub-Yearling Chinook</a:t>
            </a:r>
            <a:endParaRPr lang="en-US" b="1" dirty="0">
              <a:solidFill>
                <a:schemeClr val="accent2"/>
              </a:solidFill>
            </a:endParaRPr>
          </a:p>
        </p:txBody>
      </p:sp>
      <p:sp>
        <p:nvSpPr>
          <p:cNvPr id="17" name="TextBox 16"/>
          <p:cNvSpPr txBox="1"/>
          <p:nvPr/>
        </p:nvSpPr>
        <p:spPr>
          <a:xfrm rot="5400000">
            <a:off x="3660057" y="2244786"/>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35589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835"/>
            <a:ext cx="6629400" cy="769441"/>
          </a:xfrm>
        </p:spPr>
        <p:txBody>
          <a:bodyPr/>
          <a:lstStyle/>
          <a:p>
            <a:r>
              <a:rPr lang="en-US" dirty="0" smtClean="0">
                <a:solidFill>
                  <a:schemeClr val="bg1"/>
                </a:solidFill>
              </a:rPr>
              <a:t>Analyses: BON</a:t>
            </a:r>
            <a:br>
              <a:rPr lang="en-US" dirty="0" smtClean="0">
                <a:solidFill>
                  <a:schemeClr val="bg1"/>
                </a:solidFill>
              </a:rPr>
            </a:br>
            <a:r>
              <a:rPr lang="en-US" dirty="0">
                <a:solidFill>
                  <a:schemeClr val="bg1"/>
                </a:solidFill>
              </a:rPr>
              <a:t>B2 Survival </a:t>
            </a:r>
            <a:r>
              <a:rPr lang="en-US" dirty="0" smtClean="0">
                <a:solidFill>
                  <a:schemeClr val="bg1"/>
                </a:solidFill>
              </a:rPr>
              <a:t>by Tailwater Level</a:t>
            </a:r>
            <a:endParaRPr lang="en-US" dirty="0">
              <a:solidFill>
                <a:schemeClr val="bg1"/>
              </a:solidFill>
            </a:endParaRPr>
          </a:p>
        </p:txBody>
      </p:sp>
      <p:sp>
        <p:nvSpPr>
          <p:cNvPr id="11" name="TextBox 10"/>
          <p:cNvSpPr txBox="1"/>
          <p:nvPr/>
        </p:nvSpPr>
        <p:spPr>
          <a:xfrm rot="16200000">
            <a:off x="-679300" y="2194726"/>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2" name="TextBox 11"/>
          <p:cNvSpPr txBox="1"/>
          <p:nvPr/>
        </p:nvSpPr>
        <p:spPr>
          <a:xfrm rot="16200000">
            <a:off x="3500102" y="5315052"/>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1"/>
          </p:nvPr>
        </p:nvSpPr>
        <p:spPr/>
        <p:txBody>
          <a:bodyPr/>
          <a:lstStyle/>
          <a:p>
            <a:fld id="{03722D57-58D6-9447-A6D5-A97F6C35A8FB}" type="slidenum">
              <a:rPr lang="en-US" smtClean="0"/>
              <a:pPr/>
              <a:t>37</a:t>
            </a:fld>
            <a:endParaRPr lang="en-US"/>
          </a:p>
        </p:txBody>
      </p:sp>
      <p:sp>
        <p:nvSpPr>
          <p:cNvPr id="18" name="TextBox 17"/>
          <p:cNvSpPr txBox="1"/>
          <p:nvPr/>
        </p:nvSpPr>
        <p:spPr>
          <a:xfrm rot="5400000">
            <a:off x="3821073" y="2306337"/>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19" name="TextBox 18"/>
          <p:cNvSpPr txBox="1"/>
          <p:nvPr/>
        </p:nvSpPr>
        <p:spPr>
          <a:xfrm rot="5400000">
            <a:off x="7839871" y="5264418"/>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20" name="Table 19"/>
          <p:cNvGraphicFramePr>
            <a:graphicFrameLocks noGrp="1"/>
          </p:cNvGraphicFramePr>
          <p:nvPr>
            <p:extLst>
              <p:ext uri="{D42A27DB-BD31-4B8C-83A1-F6EECF244321}">
                <p14:modId xmlns:p14="http://schemas.microsoft.com/office/powerpoint/2010/main" val="2287343398"/>
              </p:ext>
            </p:extLst>
          </p:nvPr>
        </p:nvGraphicFramePr>
        <p:xfrm>
          <a:off x="455612" y="4436749"/>
          <a:ext cx="3518440" cy="1925508"/>
        </p:xfrm>
        <a:graphic>
          <a:graphicData uri="http://schemas.openxmlformats.org/drawingml/2006/table">
            <a:tbl>
              <a:tblPr>
                <a:tableStyleId>{9D7B26C5-4107-4FEC-AEDC-1716B250A1EF}</a:tableStyleId>
              </a:tblPr>
              <a:tblGrid>
                <a:gridCol w="845273"/>
                <a:gridCol w="993193"/>
                <a:gridCol w="818317"/>
                <a:gridCol w="861657"/>
              </a:tblGrid>
              <a:tr h="320918">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2091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a:rPr>
                        <a:t>0.8960</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0.9278</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0.8642</a:t>
                      </a:r>
                      <a:endParaRPr lang="en-US" sz="1400" b="0" i="0" u="none" strike="noStrike" dirty="0">
                        <a:solidFill>
                          <a:schemeClr val="tx1"/>
                        </a:solidFill>
                        <a:effectLst/>
                        <a:latin typeface="Arial"/>
                      </a:endParaRPr>
                    </a:p>
                  </a:txBody>
                  <a:tcPr marL="9525" marR="9525" marT="9525" marB="0" anchor="ctr"/>
                </a:tc>
              </a:tr>
              <a:tr h="32091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a:rPr>
                        <a:t>0.8955</a:t>
                      </a:r>
                    </a:p>
                  </a:txBody>
                  <a:tcPr marL="9525" marR="9525" marT="9525" marB="0" anchor="ctr"/>
                </a:tc>
                <a:tc>
                  <a:txBody>
                    <a:bodyPr/>
                    <a:lstStyle/>
                    <a:p>
                      <a:pPr algn="ctr" fontAlgn="b"/>
                      <a:r>
                        <a:rPr lang="en-US" sz="1400" b="0" i="0" u="none" strike="noStrike" dirty="0">
                          <a:solidFill>
                            <a:schemeClr val="tx1"/>
                          </a:solidFill>
                          <a:effectLst/>
                          <a:latin typeface="Arial"/>
                        </a:rPr>
                        <a:t>0.9288</a:t>
                      </a:r>
                    </a:p>
                  </a:txBody>
                  <a:tcPr marL="9525" marR="9525" marT="9525" marB="0" anchor="ctr"/>
                </a:tc>
                <a:tc>
                  <a:txBody>
                    <a:bodyPr/>
                    <a:lstStyle/>
                    <a:p>
                      <a:pPr algn="ctr" fontAlgn="b"/>
                      <a:r>
                        <a:rPr lang="en-US" sz="1400" b="0" i="0" u="none" strike="noStrike">
                          <a:solidFill>
                            <a:schemeClr val="tx1"/>
                          </a:solidFill>
                          <a:effectLst/>
                          <a:latin typeface="Arial"/>
                        </a:rPr>
                        <a:t>0.8622</a:t>
                      </a:r>
                    </a:p>
                  </a:txBody>
                  <a:tcPr marL="9525" marR="9525" marT="9525" marB="0" anchor="ctr"/>
                </a:tc>
              </a:tr>
              <a:tr h="32091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a:rPr>
                        <a:t>0.9846</a:t>
                      </a:r>
                    </a:p>
                  </a:txBody>
                  <a:tcPr marL="9525" marR="9525" marT="9525" marB="0" anchor="ctr"/>
                </a:tc>
                <a:tc>
                  <a:txBody>
                    <a:bodyPr/>
                    <a:lstStyle/>
                    <a:p>
                      <a:pPr algn="ctr" fontAlgn="b"/>
                      <a:r>
                        <a:rPr lang="en-US" sz="1400" b="0" i="0" u="none" strike="noStrike" dirty="0">
                          <a:solidFill>
                            <a:schemeClr val="tx1"/>
                          </a:solidFill>
                          <a:effectLst/>
                          <a:latin typeface="Arial"/>
                        </a:rPr>
                        <a:t>1.0052</a:t>
                      </a:r>
                    </a:p>
                  </a:txBody>
                  <a:tcPr marL="9525" marR="9525" marT="9525" marB="0" anchor="ctr"/>
                </a:tc>
                <a:tc>
                  <a:txBody>
                    <a:bodyPr/>
                    <a:lstStyle/>
                    <a:p>
                      <a:pPr algn="ctr" fontAlgn="b"/>
                      <a:r>
                        <a:rPr lang="en-US" sz="1400" b="0" i="0" u="none" strike="noStrike">
                          <a:solidFill>
                            <a:schemeClr val="tx1"/>
                          </a:solidFill>
                          <a:effectLst/>
                          <a:latin typeface="Arial"/>
                        </a:rPr>
                        <a:t>0.9640</a:t>
                      </a:r>
                    </a:p>
                  </a:txBody>
                  <a:tcPr marL="9525" marR="9525" marT="9525" marB="0" anchor="ctr"/>
                </a:tc>
              </a:tr>
              <a:tr h="32091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a:rPr>
                        <a:t>0.8953</a:t>
                      </a:r>
                    </a:p>
                  </a:txBody>
                  <a:tcPr marL="9525" marR="9525" marT="9525" marB="0" anchor="ctr"/>
                </a:tc>
                <a:tc>
                  <a:txBody>
                    <a:bodyPr/>
                    <a:lstStyle/>
                    <a:p>
                      <a:pPr algn="ctr" fontAlgn="b"/>
                      <a:r>
                        <a:rPr lang="en-US" sz="1400" b="0" i="0" u="none" strike="noStrike">
                          <a:solidFill>
                            <a:schemeClr val="tx1"/>
                          </a:solidFill>
                          <a:effectLst/>
                          <a:latin typeface="Arial"/>
                        </a:rPr>
                        <a:t>0.9378</a:t>
                      </a:r>
                    </a:p>
                  </a:txBody>
                  <a:tcPr marL="9525" marR="9525" marT="9525" marB="0" anchor="ctr"/>
                </a:tc>
                <a:tc>
                  <a:txBody>
                    <a:bodyPr/>
                    <a:lstStyle/>
                    <a:p>
                      <a:pPr algn="ctr" fontAlgn="b"/>
                      <a:r>
                        <a:rPr lang="en-US" sz="1400" b="0" i="0" u="none" strike="noStrike">
                          <a:solidFill>
                            <a:schemeClr val="tx1"/>
                          </a:solidFill>
                          <a:effectLst/>
                          <a:latin typeface="Arial"/>
                        </a:rPr>
                        <a:t>0.8528</a:t>
                      </a:r>
                    </a:p>
                  </a:txBody>
                  <a:tcPr marL="9525" marR="9525" marT="9525" marB="0" anchor="ctr"/>
                </a:tc>
              </a:tr>
              <a:tr h="320918">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a:rPr>
                        <a:t>0.9144</a:t>
                      </a:r>
                    </a:p>
                  </a:txBody>
                  <a:tcPr marL="9525" marR="9525" marT="9525" marB="0" anchor="ctr"/>
                </a:tc>
                <a:tc>
                  <a:txBody>
                    <a:bodyPr/>
                    <a:lstStyle/>
                    <a:p>
                      <a:pPr algn="ctr" fontAlgn="b"/>
                      <a:r>
                        <a:rPr lang="en-US" sz="1400" b="0" i="0" u="none" strike="noStrike">
                          <a:solidFill>
                            <a:schemeClr val="tx1"/>
                          </a:solidFill>
                          <a:effectLst/>
                          <a:latin typeface="Arial"/>
                        </a:rPr>
                        <a:t>0.9775</a:t>
                      </a:r>
                    </a:p>
                  </a:txBody>
                  <a:tcPr marL="9525" marR="9525" marT="9525" marB="0" anchor="ctr"/>
                </a:tc>
                <a:tc>
                  <a:txBody>
                    <a:bodyPr/>
                    <a:lstStyle/>
                    <a:p>
                      <a:pPr algn="ctr" fontAlgn="b"/>
                      <a:r>
                        <a:rPr lang="en-US" sz="1400" b="0" i="0" u="none" strike="noStrike" dirty="0">
                          <a:solidFill>
                            <a:schemeClr val="tx1"/>
                          </a:solidFill>
                          <a:effectLst/>
                          <a:latin typeface="Arial"/>
                        </a:rPr>
                        <a:t>0.8513</a:t>
                      </a:r>
                    </a:p>
                  </a:txBody>
                  <a:tcPr marL="9525" marR="9525" marT="9525" marB="0" anchor="ctr"/>
                </a:tc>
              </a:tr>
            </a:tbl>
          </a:graphicData>
        </a:graphic>
      </p:graphicFrame>
      <p:graphicFrame>
        <p:nvGraphicFramePr>
          <p:cNvPr id="21" name="Table 20"/>
          <p:cNvGraphicFramePr>
            <a:graphicFrameLocks noGrp="1"/>
          </p:cNvGraphicFramePr>
          <p:nvPr>
            <p:extLst>
              <p:ext uri="{D42A27DB-BD31-4B8C-83A1-F6EECF244321}">
                <p14:modId xmlns:p14="http://schemas.microsoft.com/office/powerpoint/2010/main" val="1918809560"/>
              </p:ext>
            </p:extLst>
          </p:nvPr>
        </p:nvGraphicFramePr>
        <p:xfrm>
          <a:off x="5391398" y="1351763"/>
          <a:ext cx="3545082" cy="2055258"/>
        </p:xfrm>
        <a:graphic>
          <a:graphicData uri="http://schemas.openxmlformats.org/drawingml/2006/table">
            <a:tbl>
              <a:tblPr>
                <a:tableStyleId>{3B4B98B0-60AC-42C2-AFA5-B58CD77FA1E5}</a:tableStyleId>
              </a:tblPr>
              <a:tblGrid>
                <a:gridCol w="826808"/>
                <a:gridCol w="1095600"/>
                <a:gridCol w="838196"/>
                <a:gridCol w="784478"/>
              </a:tblGrid>
              <a:tr h="342543">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42543">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0.9515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0.9750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0.9280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42543">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0.9510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0.9718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0.9302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42543">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0.9577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0.9777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0.9377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42543">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0.9598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0.9776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0.9420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42543">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0.9167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0.9602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0.8732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23" name="TextBox 22"/>
          <p:cNvSpPr txBox="1"/>
          <p:nvPr/>
        </p:nvSpPr>
        <p:spPr>
          <a:xfrm>
            <a:off x="808075" y="997551"/>
            <a:ext cx="3285461" cy="369332"/>
          </a:xfrm>
          <a:prstGeom prst="rect">
            <a:avLst/>
          </a:prstGeom>
          <a:noFill/>
        </p:spPr>
        <p:txBody>
          <a:bodyPr wrap="square" rtlCol="0">
            <a:spAutoFit/>
          </a:bodyPr>
          <a:lstStyle/>
          <a:p>
            <a:pPr algn="ctr"/>
            <a:r>
              <a:rPr lang="en-US" b="1" dirty="0" smtClean="0">
                <a:solidFill>
                  <a:schemeClr val="accent2"/>
                </a:solidFill>
              </a:rPr>
              <a:t>Yearling Chinook</a:t>
            </a:r>
            <a:endParaRPr lang="en-US" b="1" dirty="0">
              <a:solidFill>
                <a:schemeClr val="accent2"/>
              </a:solidFill>
            </a:endParaRPr>
          </a:p>
        </p:txBody>
      </p:sp>
      <p:sp>
        <p:nvSpPr>
          <p:cNvPr id="25" name="TextBox 24"/>
          <p:cNvSpPr txBox="1"/>
          <p:nvPr/>
        </p:nvSpPr>
        <p:spPr>
          <a:xfrm>
            <a:off x="5018566" y="3859195"/>
            <a:ext cx="3296093" cy="369332"/>
          </a:xfrm>
          <a:prstGeom prst="rect">
            <a:avLst/>
          </a:prstGeom>
          <a:noFill/>
        </p:spPr>
        <p:txBody>
          <a:bodyPr wrap="square" rtlCol="0">
            <a:spAutoFit/>
          </a:bodyPr>
          <a:lstStyle/>
          <a:p>
            <a:pPr algn="ctr"/>
            <a:r>
              <a:rPr lang="en-US" b="1" dirty="0" smtClean="0">
                <a:solidFill>
                  <a:schemeClr val="accent2"/>
                </a:solidFill>
              </a:rPr>
              <a:t>Steelhead</a:t>
            </a:r>
            <a:endParaRPr lang="en-US" b="1" dirty="0">
              <a:solidFill>
                <a:schemeClr val="accent2"/>
              </a:solidFill>
            </a:endParaRPr>
          </a:p>
        </p:txBody>
      </p:sp>
      <p:graphicFrame>
        <p:nvGraphicFramePr>
          <p:cNvPr id="14" name="Chart 13"/>
          <p:cNvGraphicFramePr>
            <a:graphicFrameLocks/>
          </p:cNvGraphicFramePr>
          <p:nvPr>
            <p:extLst>
              <p:ext uri="{D42A27DB-BD31-4B8C-83A1-F6EECF244321}">
                <p14:modId xmlns:p14="http://schemas.microsoft.com/office/powerpoint/2010/main" val="3697243546"/>
              </p:ext>
            </p:extLst>
          </p:nvPr>
        </p:nvGraphicFramePr>
        <p:xfrm>
          <a:off x="257316" y="1063178"/>
          <a:ext cx="4475700" cy="28616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p:cNvGraphicFramePr>
            <a:graphicFrameLocks/>
          </p:cNvGraphicFramePr>
          <p:nvPr>
            <p:extLst>
              <p:ext uri="{D42A27DB-BD31-4B8C-83A1-F6EECF244321}">
                <p14:modId xmlns:p14="http://schemas.microsoft.com/office/powerpoint/2010/main" val="3929670809"/>
              </p:ext>
            </p:extLst>
          </p:nvPr>
        </p:nvGraphicFramePr>
        <p:xfrm>
          <a:off x="4547307" y="4139595"/>
          <a:ext cx="4204507" cy="261897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9096703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604126911"/>
              </p:ext>
            </p:extLst>
          </p:nvPr>
        </p:nvGraphicFramePr>
        <p:xfrm>
          <a:off x="5263116" y="1515929"/>
          <a:ext cx="3646967" cy="1797702"/>
        </p:xfrm>
        <a:graphic>
          <a:graphicData uri="http://schemas.openxmlformats.org/drawingml/2006/table">
            <a:tbl>
              <a:tblPr>
                <a:tableStyleId>{68D230F3-CF80-4859-8CE7-A43EE81993B5}</a:tableStyleId>
              </a:tblPr>
              <a:tblGrid>
                <a:gridCol w="988829"/>
                <a:gridCol w="988829"/>
                <a:gridCol w="776175"/>
                <a:gridCol w="893134"/>
              </a:tblGrid>
              <a:tr h="299617">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961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smtClean="0">
                          <a:solidFill>
                            <a:schemeClr val="tx1"/>
                          </a:solidFill>
                          <a:effectLst/>
                          <a:latin typeface="Arial" panose="020B0604020202020204" pitchFamily="34" charset="0"/>
                          <a:cs typeface="Arial" panose="020B0604020202020204" pitchFamily="34" charset="0"/>
                        </a:rPr>
                        <a:t>0.9102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0.9412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0.8792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9961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0.9440</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0.9712</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0.9168</a:t>
                      </a:r>
                    </a:p>
                  </a:txBody>
                  <a:tcPr marL="9525" marR="9525" marT="9525" marB="0" anchor="ctr"/>
                </a:tc>
              </a:tr>
              <a:tr h="29961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0.9454</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0.9685</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0.9223</a:t>
                      </a:r>
                    </a:p>
                  </a:txBody>
                  <a:tcPr marL="9525" marR="9525" marT="9525" marB="0" anchor="ctr"/>
                </a:tc>
              </a:tr>
              <a:tr h="29961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a:solidFill>
                            <a:schemeClr val="tx1"/>
                          </a:solidFill>
                          <a:effectLst/>
                          <a:latin typeface="Arial" panose="020B0604020202020204" pitchFamily="34" charset="0"/>
                          <a:cs typeface="Arial" panose="020B0604020202020204" pitchFamily="34" charset="0"/>
                        </a:rPr>
                        <a:t>0.9522</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0.9640</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0.9404</a:t>
                      </a:r>
                    </a:p>
                  </a:txBody>
                  <a:tcPr marL="9525" marR="9525" marT="9525" marB="0" anchor="ctr"/>
                </a:tc>
              </a:tr>
              <a:tr h="299617">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ctr"/>
                      <a:r>
                        <a:rPr lang="en-US" sz="1400" b="0" i="0" u="none" strike="noStrike" dirty="0">
                          <a:solidFill>
                            <a:schemeClr val="tx1"/>
                          </a:solidFill>
                          <a:effectLst/>
                          <a:latin typeface="Arial" panose="020B0604020202020204" pitchFamily="34" charset="0"/>
                          <a:cs typeface="Arial" panose="020B0604020202020204" pitchFamily="34" charset="0"/>
                        </a:rPr>
                        <a:t>0.9663</a:t>
                      </a:r>
                    </a:p>
                  </a:txBody>
                  <a:tcPr marL="9525" marR="9525" marT="9525" marB="0" anchor="ctr"/>
                </a:tc>
                <a:tc>
                  <a:txBody>
                    <a:bodyPr/>
                    <a:lstStyle/>
                    <a:p>
                      <a:pPr algn="ctr" fontAlgn="b"/>
                      <a:r>
                        <a:rPr lang="en-US" sz="1400" b="0" i="0" u="none" strike="noStrike">
                          <a:solidFill>
                            <a:schemeClr val="tx1"/>
                          </a:solidFill>
                          <a:effectLst/>
                          <a:latin typeface="Arial" panose="020B0604020202020204" pitchFamily="34" charset="0"/>
                          <a:cs typeface="Arial" panose="020B0604020202020204" pitchFamily="34" charset="0"/>
                        </a:rPr>
                        <a:t>0.9867</a:t>
                      </a:r>
                    </a:p>
                  </a:txBody>
                  <a:tcPr marL="9525" marR="9525" marT="9525" marB="0" anchor="ctr"/>
                </a:tc>
                <a:tc>
                  <a:txBody>
                    <a:bodyPr/>
                    <a:lstStyle/>
                    <a:p>
                      <a:pPr algn="ctr" fontAlgn="b"/>
                      <a:r>
                        <a:rPr lang="en-US" sz="1400" b="0" i="0" u="none" strike="noStrike" dirty="0">
                          <a:solidFill>
                            <a:schemeClr val="tx1"/>
                          </a:solidFill>
                          <a:effectLst/>
                          <a:latin typeface="Arial" panose="020B0604020202020204" pitchFamily="34" charset="0"/>
                          <a:cs typeface="Arial" panose="020B0604020202020204" pitchFamily="34" charset="0"/>
                        </a:rPr>
                        <a:t>0.9459</a:t>
                      </a:r>
                    </a:p>
                  </a:txBody>
                  <a:tcPr marL="9525" marR="9525" marT="9525" marB="0" anchor="ctr"/>
                </a:tc>
              </a:tr>
            </a:tbl>
          </a:graphicData>
        </a:graphic>
      </p:graphicFrame>
      <p:sp>
        <p:nvSpPr>
          <p:cNvPr id="9" name="Title 1"/>
          <p:cNvSpPr>
            <a:spLocks noGrp="1"/>
          </p:cNvSpPr>
          <p:nvPr>
            <p:ph type="title"/>
          </p:nvPr>
        </p:nvSpPr>
        <p:spPr>
          <a:xfrm>
            <a:off x="480951" y="110423"/>
            <a:ext cx="6629400" cy="769441"/>
          </a:xfrm>
        </p:spPr>
        <p:txBody>
          <a:bodyPr/>
          <a:lstStyle/>
          <a:p>
            <a:r>
              <a:rPr lang="en-US" dirty="0" smtClean="0"/>
              <a:t>Analyses: BON</a:t>
            </a:r>
            <a:br>
              <a:rPr lang="en-US" dirty="0" smtClean="0"/>
            </a:br>
            <a:r>
              <a:rPr lang="en-US" dirty="0"/>
              <a:t>B2 Survival </a:t>
            </a:r>
            <a:r>
              <a:rPr lang="en-US" dirty="0" smtClean="0"/>
              <a:t>by Tailwater Level</a:t>
            </a:r>
            <a:endParaRPr lang="en-US" dirty="0"/>
          </a:p>
        </p:txBody>
      </p:sp>
      <p:sp>
        <p:nvSpPr>
          <p:cNvPr id="10" name="TextBox 9"/>
          <p:cNvSpPr txBox="1"/>
          <p:nvPr/>
        </p:nvSpPr>
        <p:spPr>
          <a:xfrm rot="16200000">
            <a:off x="-672328" y="2383300"/>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1"/>
          </p:nvPr>
        </p:nvSpPr>
        <p:spPr/>
        <p:txBody>
          <a:bodyPr/>
          <a:lstStyle/>
          <a:p>
            <a:fld id="{03722D57-58D6-9447-A6D5-A97F6C35A8FB}" type="slidenum">
              <a:rPr lang="en-US" smtClean="0"/>
              <a:pPr/>
              <a:t>38</a:t>
            </a:fld>
            <a:endParaRPr lang="en-US"/>
          </a:p>
        </p:txBody>
      </p:sp>
      <p:sp>
        <p:nvSpPr>
          <p:cNvPr id="15" name="TextBox 14"/>
          <p:cNvSpPr txBox="1"/>
          <p:nvPr/>
        </p:nvSpPr>
        <p:spPr>
          <a:xfrm rot="5400000">
            <a:off x="3658049" y="2286718"/>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17" name="TextBox 16"/>
          <p:cNvSpPr txBox="1"/>
          <p:nvPr/>
        </p:nvSpPr>
        <p:spPr>
          <a:xfrm>
            <a:off x="893135" y="1009896"/>
            <a:ext cx="3147237" cy="369332"/>
          </a:xfrm>
          <a:prstGeom prst="rect">
            <a:avLst/>
          </a:prstGeom>
          <a:noFill/>
        </p:spPr>
        <p:txBody>
          <a:bodyPr wrap="square" rtlCol="0">
            <a:spAutoFit/>
          </a:bodyPr>
          <a:lstStyle/>
          <a:p>
            <a:pPr algn="ctr"/>
            <a:r>
              <a:rPr lang="en-US" b="1" dirty="0" smtClean="0">
                <a:solidFill>
                  <a:schemeClr val="accent2"/>
                </a:solidFill>
              </a:rPr>
              <a:t>Sub-Yearling Chinook</a:t>
            </a:r>
            <a:endParaRPr lang="en-US" b="1" dirty="0">
              <a:solidFill>
                <a:schemeClr val="accent2"/>
              </a:solidFill>
            </a:endParaRPr>
          </a:p>
        </p:txBody>
      </p:sp>
      <p:graphicFrame>
        <p:nvGraphicFramePr>
          <p:cNvPr id="13" name="Chart 12"/>
          <p:cNvGraphicFramePr>
            <a:graphicFrameLocks/>
          </p:cNvGraphicFramePr>
          <p:nvPr>
            <p:extLst>
              <p:ext uri="{D42A27DB-BD31-4B8C-83A1-F6EECF244321}">
                <p14:modId xmlns:p14="http://schemas.microsoft.com/office/powerpoint/2010/main" val="2529991949"/>
              </p:ext>
            </p:extLst>
          </p:nvPr>
        </p:nvGraphicFramePr>
        <p:xfrm>
          <a:off x="448823" y="1334478"/>
          <a:ext cx="4035859" cy="24669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787724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15"/>
            <a:ext cx="7040880" cy="769441"/>
          </a:xfrm>
        </p:spPr>
        <p:txBody>
          <a:bodyPr anchor="ctr"/>
          <a:lstStyle/>
          <a:p>
            <a:r>
              <a:rPr lang="en-US" dirty="0" smtClean="0"/>
              <a:t>Analyses: BON</a:t>
            </a:r>
            <a:br>
              <a:rPr lang="en-US" dirty="0" smtClean="0"/>
            </a:br>
            <a:r>
              <a:rPr lang="en-US" dirty="0"/>
              <a:t>Spillway Survival </a:t>
            </a:r>
            <a:r>
              <a:rPr lang="en-US" dirty="0" smtClean="0"/>
              <a:t>by Tailwater Level</a:t>
            </a:r>
            <a:endParaRPr lang="en-US" dirty="0"/>
          </a:p>
        </p:txBody>
      </p:sp>
      <p:sp>
        <p:nvSpPr>
          <p:cNvPr id="18" name="TextBox 17"/>
          <p:cNvSpPr txBox="1"/>
          <p:nvPr/>
        </p:nvSpPr>
        <p:spPr>
          <a:xfrm rot="16200000">
            <a:off x="-682312" y="2237851"/>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9" name="TextBox 18"/>
          <p:cNvSpPr txBox="1"/>
          <p:nvPr/>
        </p:nvSpPr>
        <p:spPr>
          <a:xfrm rot="16200000">
            <a:off x="3514763" y="5195709"/>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702797903"/>
              </p:ext>
            </p:extLst>
          </p:nvPr>
        </p:nvGraphicFramePr>
        <p:xfrm>
          <a:off x="5241851" y="1411104"/>
          <a:ext cx="3651452" cy="1860105"/>
        </p:xfrm>
        <a:graphic>
          <a:graphicData uri="http://schemas.openxmlformats.org/drawingml/2006/table">
            <a:tbl>
              <a:tblPr>
                <a:tableStyleId>{3B4B98B0-60AC-42C2-AFA5-B58CD77FA1E5}</a:tableStyleId>
              </a:tblPr>
              <a:tblGrid>
                <a:gridCol w="912863"/>
                <a:gridCol w="912863"/>
                <a:gridCol w="912863"/>
                <a:gridCol w="912863"/>
              </a:tblGrid>
              <a:tr h="376057">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+ 95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4772">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0.9328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0.9477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0.9179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4772">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0.9535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0.9672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0.9398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4772">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0.9302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0.9435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0.9169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4772">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0.9351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0.9474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0.9228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4772">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0.9542</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0.9726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0.9358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3527870389"/>
              </p:ext>
            </p:extLst>
          </p:nvPr>
        </p:nvGraphicFramePr>
        <p:xfrm>
          <a:off x="455613" y="4358341"/>
          <a:ext cx="3538372" cy="1873050"/>
        </p:xfrm>
        <a:graphic>
          <a:graphicData uri="http://schemas.openxmlformats.org/drawingml/2006/table">
            <a:tbl>
              <a:tblPr>
                <a:tableStyleId>{9D7B26C5-4107-4FEC-AEDC-1716B250A1EF}</a:tableStyleId>
              </a:tblPr>
              <a:tblGrid>
                <a:gridCol w="884593"/>
                <a:gridCol w="884593"/>
                <a:gridCol w="884593"/>
                <a:gridCol w="884593"/>
              </a:tblGrid>
              <a:tr h="378645">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+ 95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736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0.9466</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0.9635</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0.9297</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736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0.9538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0.9687</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0.9389</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736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0.9311</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0.9452</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0.9170</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736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0.9308</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0.9433</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0.9183</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287361">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0.9534</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smtClean="0">
                          <a:solidFill>
                            <a:schemeClr val="tx1"/>
                          </a:solidFill>
                          <a:effectLst/>
                          <a:latin typeface="Arial"/>
                        </a:rPr>
                        <a:t>0.9683</a:t>
                      </a:r>
                      <a:endParaRPr lang="en-US" sz="1400" b="0" i="0" u="none" strike="noStrike" dirty="0">
                        <a:solidFill>
                          <a:schemeClr val="tx1"/>
                        </a:solidFill>
                        <a:effectLst/>
                        <a:latin typeface="Arial"/>
                      </a:endParaRPr>
                    </a:p>
                  </a:txBody>
                  <a:tcPr marL="9525" marR="9525" marT="9525" marB="0" anchor="ctr"/>
                </a:tc>
                <a:tc>
                  <a:txBody>
                    <a:bodyPr/>
                    <a:lstStyle/>
                    <a:p>
                      <a:pPr algn="ctr" fontAlgn="b"/>
                      <a:r>
                        <a:rPr lang="en-US" sz="1400" b="0" i="0" u="none" strike="noStrike" dirty="0" smtClean="0">
                          <a:solidFill>
                            <a:schemeClr val="tx1"/>
                          </a:solidFill>
                          <a:effectLst/>
                          <a:latin typeface="Arial" panose="020B0604020202020204" pitchFamily="34" charset="0"/>
                          <a:cs typeface="Arial" panose="020B0604020202020204" pitchFamily="34" charset="0"/>
                        </a:rPr>
                        <a:t>0.9385</a:t>
                      </a:r>
                      <a:endParaRPr lang="en-US" sz="1400" b="0"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bl>
          </a:graphicData>
        </a:graphic>
      </p:graphicFrame>
      <p:sp>
        <p:nvSpPr>
          <p:cNvPr id="4" name="Slide Number Placeholder 3"/>
          <p:cNvSpPr>
            <a:spLocks noGrp="1"/>
          </p:cNvSpPr>
          <p:nvPr>
            <p:ph type="sldNum" sz="quarter" idx="11"/>
          </p:nvPr>
        </p:nvSpPr>
        <p:spPr/>
        <p:txBody>
          <a:bodyPr/>
          <a:lstStyle/>
          <a:p>
            <a:fld id="{03722D57-58D6-9447-A6D5-A97F6C35A8FB}" type="slidenum">
              <a:rPr lang="en-US" smtClean="0"/>
              <a:pPr/>
              <a:t>39</a:t>
            </a:fld>
            <a:endParaRPr lang="en-US"/>
          </a:p>
        </p:txBody>
      </p:sp>
      <p:sp>
        <p:nvSpPr>
          <p:cNvPr id="21" name="TextBox 20"/>
          <p:cNvSpPr txBox="1"/>
          <p:nvPr/>
        </p:nvSpPr>
        <p:spPr>
          <a:xfrm rot="5400000">
            <a:off x="3664677" y="2391401"/>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22" name="TextBox 21"/>
          <p:cNvSpPr txBox="1"/>
          <p:nvPr/>
        </p:nvSpPr>
        <p:spPr>
          <a:xfrm rot="5400000">
            <a:off x="7852931" y="5137941"/>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24" name="TextBox 23"/>
          <p:cNvSpPr txBox="1"/>
          <p:nvPr/>
        </p:nvSpPr>
        <p:spPr>
          <a:xfrm>
            <a:off x="776177" y="984714"/>
            <a:ext cx="3338623" cy="369332"/>
          </a:xfrm>
          <a:prstGeom prst="rect">
            <a:avLst/>
          </a:prstGeom>
          <a:noFill/>
        </p:spPr>
        <p:txBody>
          <a:bodyPr wrap="square" rtlCol="0">
            <a:spAutoFit/>
          </a:bodyPr>
          <a:lstStyle/>
          <a:p>
            <a:pPr algn="ctr"/>
            <a:r>
              <a:rPr lang="en-US" b="1" dirty="0" smtClean="0">
                <a:solidFill>
                  <a:schemeClr val="accent2"/>
                </a:solidFill>
              </a:rPr>
              <a:t>Yearling Chinook</a:t>
            </a:r>
            <a:endParaRPr lang="en-US" b="1" dirty="0">
              <a:solidFill>
                <a:schemeClr val="accent2"/>
              </a:solidFill>
            </a:endParaRPr>
          </a:p>
        </p:txBody>
      </p:sp>
      <p:sp>
        <p:nvSpPr>
          <p:cNvPr id="17" name="TextBox 16"/>
          <p:cNvSpPr txBox="1"/>
          <p:nvPr/>
        </p:nvSpPr>
        <p:spPr>
          <a:xfrm>
            <a:off x="5209953" y="3883335"/>
            <a:ext cx="3189874" cy="369332"/>
          </a:xfrm>
          <a:prstGeom prst="rect">
            <a:avLst/>
          </a:prstGeom>
          <a:noFill/>
        </p:spPr>
        <p:txBody>
          <a:bodyPr wrap="square" rtlCol="0">
            <a:spAutoFit/>
          </a:bodyPr>
          <a:lstStyle/>
          <a:p>
            <a:pPr algn="ctr"/>
            <a:r>
              <a:rPr lang="en-US" b="1" dirty="0" smtClean="0">
                <a:solidFill>
                  <a:schemeClr val="accent2"/>
                </a:solidFill>
              </a:rPr>
              <a:t>Steelhead</a:t>
            </a:r>
            <a:endParaRPr lang="en-US" b="1" dirty="0">
              <a:solidFill>
                <a:schemeClr val="accent2"/>
              </a:solidFill>
            </a:endParaRPr>
          </a:p>
        </p:txBody>
      </p:sp>
      <p:graphicFrame>
        <p:nvGraphicFramePr>
          <p:cNvPr id="14" name="Chart 13"/>
          <p:cNvGraphicFramePr>
            <a:graphicFrameLocks/>
          </p:cNvGraphicFramePr>
          <p:nvPr>
            <p:extLst>
              <p:ext uri="{D42A27DB-BD31-4B8C-83A1-F6EECF244321}">
                <p14:modId xmlns:p14="http://schemas.microsoft.com/office/powerpoint/2010/main" val="1029792803"/>
              </p:ext>
            </p:extLst>
          </p:nvPr>
        </p:nvGraphicFramePr>
        <p:xfrm>
          <a:off x="364894" y="1217234"/>
          <a:ext cx="4306267" cy="25861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hart 19"/>
          <p:cNvGraphicFramePr>
            <a:graphicFrameLocks/>
          </p:cNvGraphicFramePr>
          <p:nvPr>
            <p:extLst>
              <p:ext uri="{D42A27DB-BD31-4B8C-83A1-F6EECF244321}">
                <p14:modId xmlns:p14="http://schemas.microsoft.com/office/powerpoint/2010/main" val="3727021825"/>
              </p:ext>
            </p:extLst>
          </p:nvPr>
        </p:nvGraphicFramePr>
        <p:xfrm>
          <a:off x="4576620" y="3883335"/>
          <a:ext cx="4188254" cy="28615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04717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3"/>
            <a:ext cx="6629400" cy="384721"/>
          </a:xfrm>
        </p:spPr>
        <p:txBody>
          <a:bodyPr/>
          <a:lstStyle/>
          <a:p>
            <a:r>
              <a:rPr lang="en-US" dirty="0" smtClean="0"/>
              <a:t>Methods: BON</a:t>
            </a:r>
            <a:endParaRPr lang="en-US" dirty="0"/>
          </a:p>
        </p:txBody>
      </p:sp>
      <p:sp>
        <p:nvSpPr>
          <p:cNvPr id="3" name="Content Placeholder 2"/>
          <p:cNvSpPr>
            <a:spLocks noGrp="1"/>
          </p:cNvSpPr>
          <p:nvPr>
            <p:ph idx="1"/>
          </p:nvPr>
        </p:nvSpPr>
        <p:spPr>
          <a:xfrm>
            <a:off x="480060" y="1051558"/>
            <a:ext cx="8229600" cy="5035225"/>
          </a:xfrm>
        </p:spPr>
        <p:txBody>
          <a:bodyPr/>
          <a:lstStyle/>
          <a:p>
            <a:r>
              <a:rPr lang="en-US" dirty="0" smtClean="0"/>
              <a:t>B1 turbines</a:t>
            </a:r>
          </a:p>
          <a:p>
            <a:pPr lvl="1"/>
            <a:r>
              <a:rPr lang="en-US" dirty="0" smtClean="0"/>
              <a:t>Lower quarter of 1% efficiency (Q1)</a:t>
            </a:r>
          </a:p>
          <a:p>
            <a:pPr lvl="1"/>
            <a:r>
              <a:rPr lang="en-US" dirty="0" smtClean="0"/>
              <a:t>Lower middle quarter of 1% efficiency (Q2)</a:t>
            </a:r>
          </a:p>
          <a:p>
            <a:pPr lvl="1"/>
            <a:r>
              <a:rPr lang="en-US" dirty="0" smtClean="0"/>
              <a:t>Upper  middle quarter of 1% efficiency (Q3)</a:t>
            </a:r>
          </a:p>
          <a:p>
            <a:pPr lvl="1"/>
            <a:r>
              <a:rPr lang="en-US" dirty="0" smtClean="0"/>
              <a:t>1% of peak efficiency (Q4)</a:t>
            </a:r>
          </a:p>
          <a:p>
            <a:pPr lvl="1"/>
            <a:r>
              <a:rPr lang="en-US" dirty="0" smtClean="0"/>
              <a:t>Best operating point/range (BOP)</a:t>
            </a:r>
          </a:p>
          <a:p>
            <a:pPr lvl="1"/>
            <a:r>
              <a:rPr lang="en-US" dirty="0" smtClean="0"/>
              <a:t>Above best operating point to generator limit (ABOP)</a:t>
            </a:r>
          </a:p>
          <a:p>
            <a:r>
              <a:rPr lang="en-US" dirty="0" smtClean="0"/>
              <a:t>B2 turbines</a:t>
            </a:r>
          </a:p>
          <a:p>
            <a:pPr lvl="1"/>
            <a:r>
              <a:rPr lang="en-US" dirty="0" smtClean="0"/>
              <a:t>Lower </a:t>
            </a:r>
            <a:r>
              <a:rPr lang="en-US" dirty="0"/>
              <a:t>quarter of 1% efficiency (Q1)</a:t>
            </a:r>
          </a:p>
          <a:p>
            <a:pPr lvl="1"/>
            <a:r>
              <a:rPr lang="en-US" dirty="0"/>
              <a:t>Lower middle quarter of 1% </a:t>
            </a:r>
            <a:r>
              <a:rPr lang="en-US" dirty="0" smtClean="0"/>
              <a:t>efficiency </a:t>
            </a:r>
            <a:r>
              <a:rPr lang="en-US" dirty="0"/>
              <a:t>(Q2)</a:t>
            </a:r>
          </a:p>
          <a:p>
            <a:pPr lvl="1"/>
            <a:r>
              <a:rPr lang="en-US" dirty="0"/>
              <a:t>Upper  middle quarter of 1% efficiency (Q3)</a:t>
            </a:r>
          </a:p>
          <a:p>
            <a:pPr lvl="1"/>
            <a:r>
              <a:rPr lang="en-US" dirty="0"/>
              <a:t>1% of peak efficiency (Q4)</a:t>
            </a:r>
          </a:p>
          <a:p>
            <a:r>
              <a:rPr lang="en-US" dirty="0" smtClean="0"/>
              <a:t>BON spillway</a:t>
            </a:r>
          </a:p>
          <a:p>
            <a:pPr lvl="1"/>
            <a:r>
              <a:rPr lang="en-US" dirty="0" smtClean="0"/>
              <a:t>By bay</a:t>
            </a:r>
          </a:p>
          <a:p>
            <a:pPr lvl="1"/>
            <a:r>
              <a:rPr lang="en-US" dirty="0" smtClean="0"/>
              <a:t>Group bays</a:t>
            </a:r>
            <a:endParaRPr lang="en-US" dirty="0"/>
          </a:p>
        </p:txBody>
      </p:sp>
      <p:sp>
        <p:nvSpPr>
          <p:cNvPr id="6" name="Slide Number Placeholder 5"/>
          <p:cNvSpPr>
            <a:spLocks noGrp="1"/>
          </p:cNvSpPr>
          <p:nvPr>
            <p:ph type="sldNum" sz="quarter" idx="12"/>
          </p:nvPr>
        </p:nvSpPr>
        <p:spPr>
          <a:xfrm>
            <a:off x="6069281" y="6344474"/>
            <a:ext cx="2670958" cy="365125"/>
          </a:xfrm>
        </p:spPr>
        <p:txBody>
          <a:bodyPr/>
          <a:lstStyle/>
          <a:p>
            <a:pPr algn="r"/>
            <a:fld id="{A505DBE7-0ACF-E348-BBE2-A615BCE1D797}" type="slidenum">
              <a:rPr lang="en-US" smtClean="0"/>
              <a:pPr algn="r"/>
              <a:t>4</a:t>
            </a:fld>
            <a:endParaRPr lang="en-US" dirty="0"/>
          </a:p>
        </p:txBody>
      </p:sp>
    </p:spTree>
    <p:extLst>
      <p:ext uri="{BB962C8B-B14F-4D97-AF65-F5344CB8AC3E}">
        <p14:creationId xmlns:p14="http://schemas.microsoft.com/office/powerpoint/2010/main" val="26392618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1410994845"/>
              </p:ext>
            </p:extLst>
          </p:nvPr>
        </p:nvGraphicFramePr>
        <p:xfrm>
          <a:off x="-1" y="982639"/>
          <a:ext cx="4572001" cy="2797199"/>
        </p:xfrm>
        <a:graphic>
          <a:graphicData uri="http://schemas.openxmlformats.org/drawingml/2006/chart">
            <c:chart xmlns:c="http://schemas.openxmlformats.org/drawingml/2006/chart" xmlns:r="http://schemas.openxmlformats.org/officeDocument/2006/relationships" r:id="rId2"/>
          </a:graphicData>
        </a:graphic>
      </p:graphicFrame>
      <p:sp>
        <p:nvSpPr>
          <p:cNvPr id="4" name="Slide Number Placeholder 3"/>
          <p:cNvSpPr>
            <a:spLocks noGrp="1"/>
          </p:cNvSpPr>
          <p:nvPr>
            <p:ph type="sldNum" sz="quarter" idx="11"/>
          </p:nvPr>
        </p:nvSpPr>
        <p:spPr/>
        <p:txBody>
          <a:bodyPr/>
          <a:lstStyle/>
          <a:p>
            <a:fld id="{03722D57-58D6-9447-A6D5-A97F6C35A8FB}" type="slidenum">
              <a:rPr lang="en-US" smtClean="0"/>
              <a:pPr/>
              <a:t>40</a:t>
            </a:fld>
            <a:endParaRPr lang="en-US" dirty="0"/>
          </a:p>
        </p:txBody>
      </p:sp>
      <p:sp>
        <p:nvSpPr>
          <p:cNvPr id="6" name="Title 1"/>
          <p:cNvSpPr>
            <a:spLocks noGrp="1"/>
          </p:cNvSpPr>
          <p:nvPr>
            <p:ph type="title"/>
          </p:nvPr>
        </p:nvSpPr>
        <p:spPr>
          <a:xfrm>
            <a:off x="457200" y="100615"/>
            <a:ext cx="7040880" cy="769441"/>
          </a:xfrm>
        </p:spPr>
        <p:txBody>
          <a:bodyPr anchor="ctr"/>
          <a:lstStyle/>
          <a:p>
            <a:r>
              <a:rPr lang="en-US" dirty="0" smtClean="0"/>
              <a:t>Analyses: BON</a:t>
            </a:r>
            <a:br>
              <a:rPr lang="en-US" dirty="0" smtClean="0"/>
            </a:br>
            <a:r>
              <a:rPr lang="en-US" dirty="0"/>
              <a:t>Spillway Survival </a:t>
            </a:r>
            <a:r>
              <a:rPr lang="en-US" dirty="0" smtClean="0"/>
              <a:t>by Tailwater Level</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470970799"/>
              </p:ext>
            </p:extLst>
          </p:nvPr>
        </p:nvGraphicFramePr>
        <p:xfrm>
          <a:off x="5323000" y="1551483"/>
          <a:ext cx="3365388" cy="2071095"/>
        </p:xfrm>
        <a:graphic>
          <a:graphicData uri="http://schemas.openxmlformats.org/drawingml/2006/table">
            <a:tbl>
              <a:tblPr>
                <a:tableStyleId>{68D230F3-CF80-4859-8CE7-A43EE81993B5}</a:tableStyleId>
              </a:tblPr>
              <a:tblGrid>
                <a:gridCol w="841347"/>
                <a:gridCol w="841347"/>
                <a:gridCol w="841347"/>
                <a:gridCol w="841347"/>
              </a:tblGrid>
              <a:tr h="326970">
                <a:tc>
                  <a:txBody>
                    <a:bodyPr/>
                    <a:lstStyle/>
                    <a:p>
                      <a:pPr algn="ctr" fontAlgn="b"/>
                      <a:r>
                        <a:rPr lang="en-US" sz="1400" b="1" i="0" u="none" strike="noStrike" dirty="0" smtClean="0">
                          <a:solidFill>
                            <a:schemeClr val="tx1"/>
                          </a:solidFill>
                          <a:effectLst/>
                          <a:latin typeface="Arial" panose="020B0604020202020204" pitchFamily="34" charset="0"/>
                          <a:cs typeface="Arial" panose="020B0604020202020204" pitchFamily="34" charset="0"/>
                        </a:rPr>
                        <a:t>Bin</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S. Estimate</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+ 95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1" u="none" strike="noStrike" dirty="0" smtClean="0">
                          <a:solidFill>
                            <a:schemeClr val="tx1"/>
                          </a:solidFill>
                          <a:effectLst/>
                          <a:latin typeface="Arial" panose="020B0604020202020204" pitchFamily="34" charset="0"/>
                          <a:cs typeface="Arial" panose="020B0604020202020204" pitchFamily="34" charset="0"/>
                        </a:rPr>
                        <a:t>-95 CI</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r>
              <a:tr h="326970">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5m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a:solidFill>
                            <a:schemeClr val="tx1"/>
                          </a:solidFill>
                          <a:effectLst/>
                          <a:latin typeface="Arial"/>
                        </a:rPr>
                        <a:t>0.9050</a:t>
                      </a:r>
                    </a:p>
                  </a:txBody>
                  <a:tcPr marL="9525" marR="9525" marT="9525" marB="0" anchor="ctr"/>
                </a:tc>
                <a:tc>
                  <a:txBody>
                    <a:bodyPr/>
                    <a:lstStyle/>
                    <a:p>
                      <a:pPr algn="ctr" fontAlgn="b"/>
                      <a:r>
                        <a:rPr lang="en-US" sz="1400" b="0" i="0" u="none" strike="noStrike">
                          <a:solidFill>
                            <a:schemeClr val="tx1"/>
                          </a:solidFill>
                          <a:effectLst/>
                          <a:latin typeface="Arial"/>
                        </a:rPr>
                        <a:t>0.9234</a:t>
                      </a:r>
                    </a:p>
                  </a:txBody>
                  <a:tcPr marL="9525" marR="9525" marT="9525" marB="0" anchor="ctr"/>
                </a:tc>
                <a:tc>
                  <a:txBody>
                    <a:bodyPr/>
                    <a:lstStyle/>
                    <a:p>
                      <a:pPr algn="ctr" fontAlgn="b"/>
                      <a:r>
                        <a:rPr lang="en-US" sz="1400" b="0" i="0" u="none" strike="noStrike">
                          <a:solidFill>
                            <a:schemeClr val="tx1"/>
                          </a:solidFill>
                          <a:effectLst/>
                          <a:latin typeface="Arial"/>
                        </a:rPr>
                        <a:t>0.8866</a:t>
                      </a:r>
                    </a:p>
                  </a:txBody>
                  <a:tcPr marL="9525" marR="9525" marT="9525" marB="0" anchor="ctr"/>
                </a:tc>
              </a:tr>
              <a:tr h="326970">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6m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Arial"/>
                        </a:rPr>
                        <a:t>0.9210</a:t>
                      </a:r>
                    </a:p>
                  </a:txBody>
                  <a:tcPr marL="9525" marR="9525" marT="9525" marB="0" anchor="ctr"/>
                </a:tc>
                <a:tc>
                  <a:txBody>
                    <a:bodyPr/>
                    <a:lstStyle/>
                    <a:p>
                      <a:pPr algn="ctr" fontAlgn="b"/>
                      <a:r>
                        <a:rPr lang="en-US" sz="1400" b="0" i="0" u="none" strike="noStrike">
                          <a:solidFill>
                            <a:schemeClr val="tx1"/>
                          </a:solidFill>
                          <a:effectLst/>
                          <a:latin typeface="Arial"/>
                        </a:rPr>
                        <a:t>0.9418</a:t>
                      </a:r>
                    </a:p>
                  </a:txBody>
                  <a:tcPr marL="9525" marR="9525" marT="9525" marB="0" anchor="ctr"/>
                </a:tc>
                <a:tc>
                  <a:txBody>
                    <a:bodyPr/>
                    <a:lstStyle/>
                    <a:p>
                      <a:pPr algn="ctr" fontAlgn="b"/>
                      <a:r>
                        <a:rPr lang="en-US" sz="1400" b="0" i="0" u="none" strike="noStrike">
                          <a:solidFill>
                            <a:schemeClr val="tx1"/>
                          </a:solidFill>
                          <a:effectLst/>
                          <a:latin typeface="Arial"/>
                        </a:rPr>
                        <a:t>0.9002</a:t>
                      </a:r>
                    </a:p>
                  </a:txBody>
                  <a:tcPr marL="9525" marR="9525" marT="9525" marB="0" anchor="ctr"/>
                </a:tc>
              </a:tr>
              <a:tr h="326970">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7m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Arial"/>
                        </a:rPr>
                        <a:t>0.9508</a:t>
                      </a:r>
                    </a:p>
                  </a:txBody>
                  <a:tcPr marL="9525" marR="9525" marT="9525" marB="0" anchor="ctr"/>
                </a:tc>
                <a:tc>
                  <a:txBody>
                    <a:bodyPr/>
                    <a:lstStyle/>
                    <a:p>
                      <a:pPr algn="ctr" fontAlgn="b"/>
                      <a:r>
                        <a:rPr lang="en-US" sz="1400" b="0" i="0" u="none" strike="noStrike">
                          <a:solidFill>
                            <a:schemeClr val="tx1"/>
                          </a:solidFill>
                          <a:effectLst/>
                          <a:latin typeface="Arial"/>
                        </a:rPr>
                        <a:t>0.9598</a:t>
                      </a:r>
                    </a:p>
                  </a:txBody>
                  <a:tcPr marL="9525" marR="9525" marT="9525" marB="0" anchor="ctr"/>
                </a:tc>
                <a:tc>
                  <a:txBody>
                    <a:bodyPr/>
                    <a:lstStyle/>
                    <a:p>
                      <a:pPr algn="ctr" fontAlgn="b"/>
                      <a:r>
                        <a:rPr lang="en-US" sz="1400" b="0" i="0" u="none" strike="noStrike">
                          <a:solidFill>
                            <a:schemeClr val="tx1"/>
                          </a:solidFill>
                          <a:effectLst/>
                          <a:latin typeface="Arial"/>
                        </a:rPr>
                        <a:t>0.9418</a:t>
                      </a:r>
                    </a:p>
                  </a:txBody>
                  <a:tcPr marL="9525" marR="9525" marT="9525" marB="0" anchor="ctr"/>
                </a:tc>
              </a:tr>
              <a:tr h="326970">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8m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a:solidFill>
                            <a:schemeClr val="tx1"/>
                          </a:solidFill>
                          <a:effectLst/>
                          <a:latin typeface="Arial"/>
                        </a:rPr>
                        <a:t>0.9672</a:t>
                      </a:r>
                    </a:p>
                  </a:txBody>
                  <a:tcPr marL="9525" marR="9525" marT="9525" marB="0" anchor="ctr"/>
                </a:tc>
                <a:tc>
                  <a:txBody>
                    <a:bodyPr/>
                    <a:lstStyle/>
                    <a:p>
                      <a:pPr algn="ctr" fontAlgn="b"/>
                      <a:r>
                        <a:rPr lang="en-US" sz="1400" b="0" i="0" u="none" strike="noStrike">
                          <a:solidFill>
                            <a:schemeClr val="tx1"/>
                          </a:solidFill>
                          <a:effectLst/>
                          <a:latin typeface="Arial"/>
                        </a:rPr>
                        <a:t>0.9729</a:t>
                      </a:r>
                    </a:p>
                  </a:txBody>
                  <a:tcPr marL="9525" marR="9525" marT="9525" marB="0" anchor="ctr"/>
                </a:tc>
                <a:tc>
                  <a:txBody>
                    <a:bodyPr/>
                    <a:lstStyle/>
                    <a:p>
                      <a:pPr algn="ctr" fontAlgn="b"/>
                      <a:r>
                        <a:rPr lang="en-US" sz="1400" b="0" i="0" u="none" strike="noStrike">
                          <a:solidFill>
                            <a:schemeClr val="tx1"/>
                          </a:solidFill>
                          <a:effectLst/>
                          <a:latin typeface="Arial"/>
                        </a:rPr>
                        <a:t>0.9615</a:t>
                      </a:r>
                    </a:p>
                  </a:txBody>
                  <a:tcPr marL="9525" marR="9525" marT="9525" marB="0" anchor="ctr"/>
                </a:tc>
              </a:tr>
              <a:tr h="326970">
                <a:tc>
                  <a:txBody>
                    <a:bodyPr/>
                    <a:lstStyle/>
                    <a:p>
                      <a:pPr algn="ctr" fontAlgn="ctr"/>
                      <a:r>
                        <a:rPr lang="en-US" sz="1400" b="1" i="0" u="none" strike="noStrike" dirty="0" smtClean="0">
                          <a:solidFill>
                            <a:schemeClr val="tx1"/>
                          </a:solidFill>
                          <a:effectLst/>
                          <a:latin typeface="Arial" panose="020B0604020202020204" pitchFamily="34" charset="0"/>
                          <a:cs typeface="Arial" panose="020B0604020202020204" pitchFamily="34" charset="0"/>
                        </a:rPr>
                        <a:t>≥ 9m</a:t>
                      </a:r>
                      <a:endParaRPr lang="en-US" sz="14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tc>
                <a:tc>
                  <a:txBody>
                    <a:bodyPr/>
                    <a:lstStyle/>
                    <a:p>
                      <a:pPr algn="ctr" fontAlgn="b"/>
                      <a:r>
                        <a:rPr lang="en-US" sz="1400" b="0" i="0" u="none" strike="noStrike" dirty="0">
                          <a:solidFill>
                            <a:schemeClr val="tx1"/>
                          </a:solidFill>
                          <a:effectLst/>
                          <a:latin typeface="Arial"/>
                        </a:rPr>
                        <a:t>0.9709</a:t>
                      </a:r>
                    </a:p>
                  </a:txBody>
                  <a:tcPr marL="9525" marR="9525" marT="9525" marB="0" anchor="ctr"/>
                </a:tc>
                <a:tc>
                  <a:txBody>
                    <a:bodyPr/>
                    <a:lstStyle/>
                    <a:p>
                      <a:pPr algn="ctr" fontAlgn="b"/>
                      <a:r>
                        <a:rPr lang="en-US" sz="1400" b="0" i="0" u="none" strike="noStrike">
                          <a:solidFill>
                            <a:schemeClr val="tx1"/>
                          </a:solidFill>
                          <a:effectLst/>
                          <a:latin typeface="Arial"/>
                        </a:rPr>
                        <a:t>0.9872</a:t>
                      </a:r>
                    </a:p>
                  </a:txBody>
                  <a:tcPr marL="9525" marR="9525" marT="9525" marB="0" anchor="ctr"/>
                </a:tc>
                <a:tc>
                  <a:txBody>
                    <a:bodyPr/>
                    <a:lstStyle/>
                    <a:p>
                      <a:pPr algn="ctr" fontAlgn="b"/>
                      <a:r>
                        <a:rPr lang="en-US" sz="1400" b="0" i="0" u="none" strike="noStrike" dirty="0">
                          <a:solidFill>
                            <a:schemeClr val="tx1"/>
                          </a:solidFill>
                          <a:effectLst/>
                          <a:latin typeface="Arial"/>
                        </a:rPr>
                        <a:t>0.9546</a:t>
                      </a:r>
                    </a:p>
                  </a:txBody>
                  <a:tcPr marL="9525" marR="9525" marT="9525" marB="0" anchor="ctr"/>
                </a:tc>
              </a:tr>
            </a:tbl>
          </a:graphicData>
        </a:graphic>
      </p:graphicFrame>
      <p:sp>
        <p:nvSpPr>
          <p:cNvPr id="16" name="TextBox 15"/>
          <p:cNvSpPr txBox="1"/>
          <p:nvPr/>
        </p:nvSpPr>
        <p:spPr>
          <a:xfrm rot="16200000">
            <a:off x="-677873" y="2229214"/>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7" name="TextBox 16"/>
          <p:cNvSpPr txBox="1"/>
          <p:nvPr/>
        </p:nvSpPr>
        <p:spPr>
          <a:xfrm rot="5400000">
            <a:off x="3655271" y="2229214"/>
            <a:ext cx="219321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TWEL</a:t>
            </a:r>
            <a:endParaRPr lang="en-US" dirty="0">
              <a:solidFill>
                <a:schemeClr val="accent2"/>
              </a:solidFill>
              <a:latin typeface="Arial" panose="020B0604020202020204" pitchFamily="34" charset="0"/>
              <a:cs typeface="Arial" panose="020B0604020202020204" pitchFamily="34" charset="0"/>
            </a:endParaRPr>
          </a:p>
        </p:txBody>
      </p:sp>
      <p:sp>
        <p:nvSpPr>
          <p:cNvPr id="18" name="TextBox 17"/>
          <p:cNvSpPr txBox="1"/>
          <p:nvPr/>
        </p:nvSpPr>
        <p:spPr>
          <a:xfrm>
            <a:off x="861237" y="999953"/>
            <a:ext cx="3253563" cy="369332"/>
          </a:xfrm>
          <a:prstGeom prst="rect">
            <a:avLst/>
          </a:prstGeom>
          <a:noFill/>
        </p:spPr>
        <p:txBody>
          <a:bodyPr wrap="square" rtlCol="0">
            <a:spAutoFit/>
          </a:bodyPr>
          <a:lstStyle/>
          <a:p>
            <a:pPr algn="ctr"/>
            <a:r>
              <a:rPr lang="en-US" b="1" dirty="0" smtClean="0">
                <a:solidFill>
                  <a:schemeClr val="accent2"/>
                </a:solidFill>
              </a:rPr>
              <a:t>Sub-Yearling Chinook</a:t>
            </a:r>
            <a:endParaRPr lang="en-US" b="1" dirty="0">
              <a:solidFill>
                <a:schemeClr val="accent2"/>
              </a:solidFill>
            </a:endParaRPr>
          </a:p>
        </p:txBody>
      </p:sp>
    </p:spTree>
    <p:extLst>
      <p:ext uri="{BB962C8B-B14F-4D97-AF65-F5344CB8AC3E}">
        <p14:creationId xmlns:p14="http://schemas.microsoft.com/office/powerpoint/2010/main" val="37944449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Egress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41</a:t>
            </a:fld>
            <a:endParaRPr lang="en-US"/>
          </a:p>
        </p:txBody>
      </p:sp>
    </p:spTree>
    <p:extLst>
      <p:ext uri="{BB962C8B-B14F-4D97-AF65-F5344CB8AC3E}">
        <p14:creationId xmlns:p14="http://schemas.microsoft.com/office/powerpoint/2010/main" val="39021717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CH1 Tailrace Egress B1 and B2</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42</a:t>
            </a:fld>
            <a:endParaRPr lang="en-US"/>
          </a:p>
        </p:txBody>
      </p:sp>
      <p:graphicFrame>
        <p:nvGraphicFramePr>
          <p:cNvPr id="11" name="Table 10"/>
          <p:cNvGraphicFramePr>
            <a:graphicFrameLocks noGrp="1"/>
          </p:cNvGraphicFramePr>
          <p:nvPr>
            <p:extLst>
              <p:ext uri="{D42A27DB-BD31-4B8C-83A1-F6EECF244321}">
                <p14:modId xmlns:p14="http://schemas.microsoft.com/office/powerpoint/2010/main" val="153332"/>
              </p:ext>
            </p:extLst>
          </p:nvPr>
        </p:nvGraphicFramePr>
        <p:xfrm>
          <a:off x="199816" y="1187525"/>
          <a:ext cx="8694801" cy="4995276"/>
        </p:xfrm>
        <a:graphic>
          <a:graphicData uri="http://schemas.openxmlformats.org/drawingml/2006/table">
            <a:tbl>
              <a:tblPr/>
              <a:tblGrid>
                <a:gridCol w="1169961"/>
                <a:gridCol w="1143507"/>
                <a:gridCol w="1201388"/>
                <a:gridCol w="1059209"/>
                <a:gridCol w="1175657"/>
                <a:gridCol w="1093633"/>
                <a:gridCol w="925723"/>
                <a:gridCol w="925723"/>
              </a:tblGrid>
              <a:tr h="384252">
                <a:tc>
                  <a:txBody>
                    <a:bodyPr/>
                    <a:lstStyle/>
                    <a:p>
                      <a:pPr algn="ctr" fontAlgn="t"/>
                      <a:r>
                        <a:rPr lang="en-US" sz="1400" b="1" i="0" u="none" strike="noStrike" dirty="0" smtClean="0">
                          <a:solidFill>
                            <a:schemeClr val="accent2"/>
                          </a:solidFill>
                          <a:effectLst/>
                          <a:latin typeface="Arial"/>
                        </a:rPr>
                        <a:t>BON</a:t>
                      </a:r>
                      <a:r>
                        <a:rPr lang="en-US" sz="1400" b="1" i="0" u="none" strike="noStrike" baseline="0" dirty="0" smtClean="0">
                          <a:solidFill>
                            <a:schemeClr val="accent2"/>
                          </a:solidFill>
                          <a:effectLst/>
                          <a:latin typeface="Arial"/>
                        </a:rPr>
                        <a:t> </a:t>
                      </a:r>
                      <a:r>
                        <a:rPr lang="en-US" sz="1400" b="1" i="0" u="none" strike="noStrike" dirty="0" smtClean="0">
                          <a:solidFill>
                            <a:schemeClr val="accent2"/>
                          </a:solidFill>
                          <a:effectLst/>
                          <a:latin typeface="Arial"/>
                        </a:rPr>
                        <a:t>ROUTE</a:t>
                      </a:r>
                      <a:endParaRPr lang="en-US" sz="1400" b="1" i="0" u="none" strike="noStrike" dirty="0">
                        <a:solidFill>
                          <a:schemeClr val="accent2"/>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smtClean="0">
                          <a:solidFill>
                            <a:schemeClr val="accent2"/>
                          </a:solidFill>
                          <a:effectLst/>
                          <a:latin typeface="Arial"/>
                        </a:rPr>
                        <a:t>Treatment</a:t>
                      </a:r>
                      <a:endParaRPr lang="en-US" sz="1400" b="1" i="0" u="none" strike="noStrike" dirty="0">
                        <a:solidFill>
                          <a:schemeClr val="accent2"/>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Mean</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err="1" smtClean="0">
                          <a:solidFill>
                            <a:srgbClr val="000000"/>
                          </a:solidFill>
                          <a:effectLst/>
                          <a:latin typeface="Arial"/>
                        </a:rPr>
                        <a:t>StdErr</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Min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Max</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384252">
                <a:tc rowSpan="7">
                  <a:txBody>
                    <a:bodyPr/>
                    <a:lstStyle/>
                    <a:p>
                      <a:pPr algn="ctr" fontAlgn="t"/>
                      <a:r>
                        <a:rPr lang="en-US" sz="1400" b="1" i="0" u="none" strike="noStrike" dirty="0">
                          <a:solidFill>
                            <a:schemeClr val="accent2"/>
                          </a:solidFill>
                          <a:effectLst/>
                          <a:latin typeface="Arial"/>
                        </a:rPr>
                        <a:t>B1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chemeClr val="accent2"/>
                          </a:solidFill>
                          <a:effectLst/>
                          <a:latin typeface="Arial"/>
                        </a:rPr>
                        <a:t>ABO</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a:solidFill>
                            <a:srgbClr val="000000"/>
                          </a:solidFill>
                          <a:effectLst/>
                          <a:latin typeface="Arial"/>
                        </a:rPr>
                        <a:t>4.23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0.70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200.41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0.30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485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BOP</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5.90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1.67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281.36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0.37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286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3.55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0.57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273.35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0.37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860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2.43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0.82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110.46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0.38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189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3.36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102.24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136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6.40</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2.10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280.27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234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15.43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14.73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310.11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0.53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84252">
                <a:tc rowSpan="5">
                  <a:txBody>
                    <a:bodyPr/>
                    <a:lstStyle/>
                    <a:p>
                      <a:pPr algn="ctr" fontAlgn="t"/>
                      <a:r>
                        <a:rPr lang="en-US" sz="1400" b="1" i="0" u="none" strike="noStrike" dirty="0">
                          <a:solidFill>
                            <a:schemeClr val="accent2"/>
                          </a:solidFill>
                          <a:effectLst/>
                          <a:latin typeface="Arial"/>
                        </a:rPr>
                        <a:t>B2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chemeClr val="accent2"/>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0.65</a:t>
                      </a:r>
                      <a:endParaRPr lang="en-US" sz="16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0.03</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rgbClr val="000000"/>
                          </a:solidFill>
                          <a:effectLst/>
                          <a:latin typeface="Arial"/>
                          <a:ea typeface="Calibri"/>
                          <a:cs typeface="Times New Roman"/>
                        </a:rPr>
                        <a:t>0.25</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3.41</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b="1" dirty="0" smtClean="0">
                          <a:solidFill>
                            <a:srgbClr val="000000"/>
                          </a:solidFill>
                          <a:effectLst/>
                          <a:latin typeface="Arial"/>
                          <a:ea typeface="Calibri"/>
                          <a:cs typeface="Times New Roman"/>
                        </a:rPr>
                        <a:t>0.55</a:t>
                      </a:r>
                      <a:endParaRPr lang="en-US" sz="1600" b="1"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141</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r>
              <a:tr h="384252">
                <a:tc vMerge="1">
                  <a:txBody>
                    <a:bodyPr/>
                    <a:lstStyle/>
                    <a:p>
                      <a:endParaRPr lang="en-US"/>
                    </a:p>
                  </a:txBody>
                  <a:tcPr/>
                </a:tc>
                <a:tc>
                  <a:txBody>
                    <a:bodyPr/>
                    <a:lstStyle/>
                    <a:p>
                      <a:pPr algn="ctr" fontAlgn="t"/>
                      <a:r>
                        <a:rPr lang="en-US" sz="1400" b="1" i="0" u="none" strike="noStrike" dirty="0">
                          <a:solidFill>
                            <a:schemeClr val="accent2"/>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0.92</a:t>
                      </a:r>
                      <a:endParaRPr lang="en-US" sz="16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0.12</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rgbClr val="000000"/>
                          </a:solidFill>
                          <a:effectLst/>
                          <a:latin typeface="Arial"/>
                          <a:ea typeface="Calibri"/>
                          <a:cs typeface="Times New Roman"/>
                        </a:rPr>
                        <a:t>0.29</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8.61</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b="1" dirty="0" smtClean="0">
                          <a:solidFill>
                            <a:srgbClr val="000000"/>
                          </a:solidFill>
                          <a:effectLst/>
                          <a:latin typeface="Arial"/>
                          <a:ea typeface="Calibri"/>
                          <a:cs typeface="Times New Roman"/>
                        </a:rPr>
                        <a:t>0.61</a:t>
                      </a:r>
                      <a:endParaRPr lang="en-US" sz="1600" b="1"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111</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0.86</a:t>
                      </a:r>
                      <a:endParaRPr lang="en-US" sz="16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0.06</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a:solidFill>
                            <a:srgbClr val="000000"/>
                          </a:solidFill>
                          <a:effectLst/>
                          <a:latin typeface="Arial"/>
                          <a:ea typeface="Calibri"/>
                          <a:cs typeface="Times New Roman"/>
                        </a:rPr>
                        <a:t>0.25</a:t>
                      </a:r>
                      <a:endParaRPr lang="en-US" sz="160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15.53</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b="1" dirty="0" smtClean="0">
                          <a:solidFill>
                            <a:srgbClr val="000000"/>
                          </a:solidFill>
                          <a:effectLst/>
                          <a:latin typeface="Arial"/>
                          <a:ea typeface="Calibri"/>
                          <a:cs typeface="Times New Roman"/>
                        </a:rPr>
                        <a:t>0.65</a:t>
                      </a:r>
                      <a:endParaRPr lang="en-US" sz="1600" b="1"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350</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r>
              <a:tr h="384252">
                <a:tc vMerge="1">
                  <a:txBody>
                    <a:bodyPr/>
                    <a:lstStyle/>
                    <a:p>
                      <a:endParaRPr lang="en-US"/>
                    </a:p>
                  </a:txBody>
                  <a:tcPr/>
                </a:tc>
                <a:tc>
                  <a:txBody>
                    <a:bodyPr/>
                    <a:lstStyle/>
                    <a:p>
                      <a:pPr algn="ctr" fontAlgn="t"/>
                      <a:r>
                        <a:rPr lang="en-US" sz="1400" b="1" i="0" u="none" strike="noStrike">
                          <a:solidFill>
                            <a:schemeClr val="accent2"/>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0.77</a:t>
                      </a:r>
                      <a:endParaRPr lang="en-US" sz="16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0.04</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a:solidFill>
                            <a:srgbClr val="000000"/>
                          </a:solidFill>
                          <a:effectLst/>
                          <a:latin typeface="Arial"/>
                          <a:ea typeface="Calibri"/>
                          <a:cs typeface="Times New Roman"/>
                        </a:rPr>
                        <a:t>0.28</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18.53</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b="1" dirty="0" smtClean="0">
                          <a:solidFill>
                            <a:srgbClr val="000000"/>
                          </a:solidFill>
                          <a:effectLst/>
                          <a:latin typeface="Arial"/>
                          <a:ea typeface="Calibri"/>
                          <a:cs typeface="Times New Roman"/>
                        </a:rPr>
                        <a:t>0.65</a:t>
                      </a:r>
                      <a:endParaRPr lang="en-US" sz="1600" b="1"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514</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r>
              <a:tr h="384252">
                <a:tc vMerge="1">
                  <a:txBody>
                    <a:bodyPr/>
                    <a:lstStyle/>
                    <a:p>
                      <a:endParaRPr lang="en-US"/>
                    </a:p>
                  </a:txBody>
                  <a:tcPr/>
                </a:tc>
                <a:tc>
                  <a:txBody>
                    <a:bodyPr/>
                    <a:lstStyle/>
                    <a:p>
                      <a:pPr algn="ctr" fontAlgn="t"/>
                      <a:r>
                        <a:rPr lang="en-US" sz="1400" b="1" i="0" u="none" strike="noStrike" dirty="0">
                          <a:solidFill>
                            <a:schemeClr val="accent2"/>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0.93</a:t>
                      </a:r>
                      <a:endParaRPr lang="en-US" sz="16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0.35</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a:solidFill>
                            <a:srgbClr val="000000"/>
                          </a:solidFill>
                          <a:effectLst/>
                          <a:latin typeface="Arial"/>
                          <a:ea typeface="Calibri"/>
                          <a:cs typeface="Times New Roman"/>
                        </a:rPr>
                        <a:t>0.58</a:t>
                      </a:r>
                      <a:endParaRPr lang="en-US" sz="160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1.28</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b="1" dirty="0" smtClean="0">
                          <a:solidFill>
                            <a:srgbClr val="000000"/>
                          </a:solidFill>
                          <a:effectLst/>
                          <a:latin typeface="Arial"/>
                          <a:ea typeface="Calibri"/>
                          <a:cs typeface="Times New Roman"/>
                        </a:rPr>
                        <a:t>0.93</a:t>
                      </a:r>
                      <a:endParaRPr lang="en-US" sz="1600" b="1"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c>
                  <a:txBody>
                    <a:bodyPr/>
                    <a:lstStyle/>
                    <a:p>
                      <a:pPr marL="0" marR="0" algn="ctr">
                        <a:spcBef>
                          <a:spcPts val="0"/>
                        </a:spcBef>
                        <a:spcAft>
                          <a:spcPts val="0"/>
                        </a:spcAft>
                      </a:pPr>
                      <a:r>
                        <a:rPr lang="en-US" sz="1600" dirty="0" smtClean="0">
                          <a:solidFill>
                            <a:srgbClr val="000000"/>
                          </a:solidFill>
                          <a:effectLst/>
                          <a:latin typeface="Arial"/>
                          <a:ea typeface="Calibri"/>
                          <a:cs typeface="Times New Roman"/>
                        </a:rPr>
                        <a:t>2</a:t>
                      </a:r>
                      <a:endParaRPr lang="en-US" sz="1600" dirty="0">
                        <a:effectLst/>
                        <a:latin typeface="Calibri"/>
                        <a:ea typeface="Calibri"/>
                        <a:cs typeface="Times New Roman"/>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386661247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a:t>
            </a:r>
            <a:r>
              <a:rPr lang="en-US" dirty="0" smtClean="0"/>
              <a:t>STH </a:t>
            </a:r>
            <a:r>
              <a:rPr lang="en-US" dirty="0"/>
              <a:t>Tailrace Egress B1 and B2</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23516320"/>
              </p:ext>
            </p:extLst>
          </p:nvPr>
        </p:nvGraphicFramePr>
        <p:xfrm>
          <a:off x="199814" y="1211286"/>
          <a:ext cx="8682928" cy="4998047"/>
        </p:xfrm>
        <a:graphic>
          <a:graphicData uri="http://schemas.openxmlformats.org/drawingml/2006/table">
            <a:tbl>
              <a:tblPr/>
              <a:tblGrid>
                <a:gridCol w="1773599"/>
                <a:gridCol w="987047"/>
                <a:gridCol w="987047"/>
                <a:gridCol w="987047"/>
                <a:gridCol w="987047"/>
                <a:gridCol w="987047"/>
                <a:gridCol w="987047"/>
                <a:gridCol w="987047"/>
              </a:tblGrid>
              <a:tr h="705323">
                <a:tc>
                  <a:txBody>
                    <a:bodyPr/>
                    <a:lstStyle/>
                    <a:p>
                      <a:pPr algn="ctr" fontAlgn="t"/>
                      <a:r>
                        <a:rPr lang="en-US" sz="1400" b="1" i="0" u="none" strike="noStrike" dirty="0" smtClean="0">
                          <a:solidFill>
                            <a:srgbClr val="000000"/>
                          </a:solidFill>
                          <a:effectLst/>
                          <a:latin typeface="Arial"/>
                        </a:rPr>
                        <a:t>BON</a:t>
                      </a:r>
                      <a:r>
                        <a:rPr lang="en-US" sz="1400" b="1" i="0" u="none" strike="noStrike" baseline="0" dirty="0" smtClean="0">
                          <a:solidFill>
                            <a:srgbClr val="000000"/>
                          </a:solidFill>
                          <a:effectLst/>
                          <a:latin typeface="Arial"/>
                        </a:rPr>
                        <a:t> </a:t>
                      </a:r>
                      <a:r>
                        <a:rPr lang="en-US" sz="1400" b="1" i="0" u="none" strike="noStrike" dirty="0" smtClean="0">
                          <a:solidFill>
                            <a:srgbClr val="000000"/>
                          </a:solidFill>
                          <a:effectLst/>
                          <a:latin typeface="Arial"/>
                        </a:rPr>
                        <a:t>ROUTE</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smtClean="0">
                          <a:solidFill>
                            <a:srgbClr val="000000"/>
                          </a:solidFill>
                          <a:effectLst/>
                          <a:latin typeface="Arial"/>
                        </a:rPr>
                        <a:t>Treatment</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Mean</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err="1">
                          <a:solidFill>
                            <a:srgbClr val="000000"/>
                          </a:solidFill>
                          <a:effectLst/>
                          <a:latin typeface="Arial"/>
                        </a:rPr>
                        <a:t>StdErr</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Min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Max</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357727">
                <a:tc rowSpan="7">
                  <a:txBody>
                    <a:bodyPr/>
                    <a:lstStyle/>
                    <a:p>
                      <a:pPr algn="ctr" fontAlgn="t"/>
                      <a:r>
                        <a:rPr lang="en-US" sz="1400" b="1" i="0" u="none" strike="noStrike">
                          <a:solidFill>
                            <a:srgbClr val="000000"/>
                          </a:solidFill>
                          <a:effectLst/>
                          <a:latin typeface="Arial"/>
                        </a:rPr>
                        <a:t>B1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a:rPr>
                        <a:t>ABO</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15.11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415.51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476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BOP</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23.96</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3.49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404.61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0.58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282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17.14</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1.39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419.08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0.52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1013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7.75</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2.10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225.21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0.63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146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9.84</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4.57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589.93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0.57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146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8.51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1.69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254.90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0.60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301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6.61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4.55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0.31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87.32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0.77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rowSpan="5">
                  <a:txBody>
                    <a:bodyPr/>
                    <a:lstStyle/>
                    <a:p>
                      <a:pPr algn="ctr" fontAlgn="t"/>
                      <a:r>
                        <a:rPr lang="en-US" sz="1400" b="1" i="0" u="none" strike="noStrike" dirty="0">
                          <a:solidFill>
                            <a:srgbClr val="000000"/>
                          </a:solidFill>
                          <a:effectLst/>
                          <a:latin typeface="Arial"/>
                        </a:rPr>
                        <a:t>B2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0.89</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0.10</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5.19</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0.71</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57</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1.67</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0.89</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70.55</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0.68</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79</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1.16</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0.14</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24.13</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0.71</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257</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1.16</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0.16</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48.20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0.72</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381</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57727">
                <a:tc vMerge="1">
                  <a:txBody>
                    <a:bodyPr/>
                    <a:lstStyle/>
                    <a:p>
                      <a:endParaRPr lang="en-US"/>
                    </a:p>
                  </a:txBody>
                  <a:tcPr/>
                </a:tc>
                <a:tc>
                  <a:txBody>
                    <a:bodyPr/>
                    <a:lstStyle/>
                    <a:p>
                      <a:pPr algn="ctr" fontAlgn="t"/>
                      <a:r>
                        <a:rPr lang="en-US" sz="1400" b="1" i="0" u="none" strike="noStrike" dirty="0">
                          <a:solidFill>
                            <a:srgbClr val="000000"/>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0.75</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0.46</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1.66</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0.33</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3</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594869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a:t>
            </a:r>
            <a:r>
              <a:rPr lang="en-US" dirty="0" smtClean="0"/>
              <a:t>CH0 </a:t>
            </a:r>
            <a:r>
              <a:rPr lang="en-US" dirty="0"/>
              <a:t>Tailrace Egress B1 and B2</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210608664"/>
              </p:ext>
            </p:extLst>
          </p:nvPr>
        </p:nvGraphicFramePr>
        <p:xfrm>
          <a:off x="332507" y="1270655"/>
          <a:ext cx="8526485" cy="4943796"/>
        </p:xfrm>
        <a:graphic>
          <a:graphicData uri="http://schemas.openxmlformats.org/drawingml/2006/table">
            <a:tbl>
              <a:tblPr/>
              <a:tblGrid>
                <a:gridCol w="1311769"/>
                <a:gridCol w="1399138"/>
                <a:gridCol w="969263"/>
                <a:gridCol w="969263"/>
                <a:gridCol w="969263"/>
                <a:gridCol w="969263"/>
                <a:gridCol w="969263"/>
                <a:gridCol w="969263"/>
              </a:tblGrid>
              <a:tr h="411983">
                <a:tc>
                  <a:txBody>
                    <a:bodyPr/>
                    <a:lstStyle/>
                    <a:p>
                      <a:pPr algn="ctr" fontAlgn="t"/>
                      <a:r>
                        <a:rPr lang="en-US" sz="1400" b="1" i="0" u="none" strike="noStrike" dirty="0" smtClean="0">
                          <a:solidFill>
                            <a:srgbClr val="000000"/>
                          </a:solidFill>
                          <a:effectLst/>
                          <a:latin typeface="Arial"/>
                        </a:rPr>
                        <a:t>BON</a:t>
                      </a:r>
                      <a:r>
                        <a:rPr lang="en-US" sz="1400" b="1" i="0" u="none" strike="noStrike" baseline="0" dirty="0" smtClean="0">
                          <a:solidFill>
                            <a:srgbClr val="000000"/>
                          </a:solidFill>
                          <a:effectLst/>
                          <a:latin typeface="Arial"/>
                        </a:rPr>
                        <a:t> </a:t>
                      </a:r>
                      <a:r>
                        <a:rPr lang="en-US" sz="1400" b="1" i="0" u="none" strike="noStrike" dirty="0" smtClean="0">
                          <a:solidFill>
                            <a:srgbClr val="000000"/>
                          </a:solidFill>
                          <a:effectLst/>
                          <a:latin typeface="Arial"/>
                        </a:rPr>
                        <a:t>ROUTE</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smtClean="0">
                          <a:solidFill>
                            <a:srgbClr val="000000"/>
                          </a:solidFill>
                          <a:effectLst/>
                          <a:latin typeface="Arial"/>
                        </a:rPr>
                        <a:t>Treatment</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Mean</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err="1">
                          <a:solidFill>
                            <a:srgbClr val="000000"/>
                          </a:solidFill>
                          <a:effectLst/>
                          <a:latin typeface="Arial"/>
                        </a:rPr>
                        <a:t>StdErr</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Min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Max</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411983">
                <a:tc rowSpan="6">
                  <a:txBody>
                    <a:bodyPr/>
                    <a:lstStyle/>
                    <a:p>
                      <a:pPr algn="ctr" fontAlgn="t"/>
                      <a:r>
                        <a:rPr lang="en-US" sz="1400" b="1" i="0" u="none" strike="noStrike">
                          <a:solidFill>
                            <a:srgbClr val="000000"/>
                          </a:solidFill>
                          <a:effectLst/>
                          <a:latin typeface="Arial"/>
                        </a:rPr>
                        <a:t>B1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Arial"/>
                        </a:rPr>
                        <a:t>BOP</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4.33</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0.68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127.56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363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3.81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0.68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622.50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1148</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1.67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0.53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44.93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0.39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116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1.22</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0.56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0.32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31.24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0.44</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56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2.17</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1.45</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0.29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68.26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0.46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47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a:solidFill>
                            <a:srgbClr val="000000"/>
                          </a:solidFill>
                          <a:effectLst/>
                          <a:latin typeface="Arial"/>
                        </a:rPr>
                        <a:t>0.81</a:t>
                      </a: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0.13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0.56</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0.97</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0.90</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3</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rowSpan="5">
                  <a:txBody>
                    <a:bodyPr/>
                    <a:lstStyle/>
                    <a:p>
                      <a:pPr algn="ctr" fontAlgn="t"/>
                      <a:r>
                        <a:rPr lang="en-US" sz="1400" b="1" i="0" u="none" strike="noStrike" dirty="0">
                          <a:solidFill>
                            <a:srgbClr val="000000"/>
                          </a:solidFill>
                          <a:effectLst/>
                          <a:latin typeface="Arial"/>
                        </a:rPr>
                        <a:t>B2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Arial"/>
                        </a:rPr>
                        <a:t>Q4</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0.78</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0.03</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0.19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13.90</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0.64</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911</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Q3</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2.82</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2.01</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0.21</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a:solidFill>
                            <a:srgbClr val="000000"/>
                          </a:solidFill>
                          <a:effectLst/>
                          <a:latin typeface="Arial"/>
                        </a:rPr>
                        <a:t>530.52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0.67</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263</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Q2</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0.85</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0.05</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0.22</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8.03</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0.71</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272</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a:solidFill>
                            <a:srgbClr val="000000"/>
                          </a:solidFill>
                          <a:effectLst/>
                          <a:latin typeface="Arial"/>
                        </a:rPr>
                        <a:t>Q1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0.83</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0.06</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a:solidFill>
                            <a:srgbClr val="000000"/>
                          </a:solidFill>
                          <a:effectLst/>
                          <a:latin typeface="Arial"/>
                        </a:rPr>
                        <a:t>0.29</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6.15</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0.73</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111</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411983">
                <a:tc vMerge="1">
                  <a:txBody>
                    <a:bodyPr/>
                    <a:lstStyle/>
                    <a:p>
                      <a:endParaRPr lang="en-US"/>
                    </a:p>
                  </a:txBody>
                  <a:tcPr/>
                </a:tc>
                <a:tc>
                  <a:txBody>
                    <a:bodyPr/>
                    <a:lstStyle/>
                    <a:p>
                      <a:pPr algn="ctr" fontAlgn="t"/>
                      <a:r>
                        <a:rPr lang="en-US" sz="1400" b="1" i="0" u="none" strike="noStrike" dirty="0">
                          <a:solidFill>
                            <a:srgbClr val="000000"/>
                          </a:solidFill>
                          <a:effectLst/>
                          <a:latin typeface="Arial"/>
                        </a:rPr>
                        <a:t>&lt;1%</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b"/>
                      <a:r>
                        <a:rPr lang="en-US" sz="1400" b="0" i="0" u="none" strike="noStrike" dirty="0" smtClean="0">
                          <a:solidFill>
                            <a:srgbClr val="000000"/>
                          </a:solidFill>
                          <a:effectLst/>
                          <a:latin typeface="Arial"/>
                        </a:rPr>
                        <a:t>1.03</a:t>
                      </a:r>
                      <a:endParaRPr lang="en-US" sz="1400" b="0"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1" i="0" u="none" strike="noStrike" dirty="0" smtClean="0">
                          <a:solidFill>
                            <a:srgbClr val="000000"/>
                          </a:solidFill>
                          <a:effectLst/>
                          <a:latin typeface="Arial"/>
                        </a:rPr>
                        <a:t>1.03</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b"/>
                      <a:r>
                        <a:rPr lang="en-US" sz="1400" b="0" i="0" u="none" strike="noStrike" dirty="0" smtClean="0">
                          <a:solidFill>
                            <a:srgbClr val="000000"/>
                          </a:solidFill>
                          <a:effectLst/>
                          <a:latin typeface="Arial"/>
                        </a:rPr>
                        <a:t>1</a:t>
                      </a:r>
                      <a:endParaRPr lang="en-US" sz="1400" b="0"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941024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CH1 Tailrace Egress </a:t>
            </a:r>
            <a:r>
              <a:rPr lang="en-US" dirty="0" smtClean="0"/>
              <a:t>Spillway</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056596819"/>
              </p:ext>
            </p:extLst>
          </p:nvPr>
        </p:nvGraphicFramePr>
        <p:xfrm>
          <a:off x="189999" y="1175648"/>
          <a:ext cx="8728370" cy="5540825"/>
        </p:xfrm>
        <a:graphic>
          <a:graphicData uri="http://schemas.openxmlformats.org/drawingml/2006/table">
            <a:tbl>
              <a:tblPr/>
              <a:tblGrid>
                <a:gridCol w="1246910"/>
                <a:gridCol w="1246910"/>
                <a:gridCol w="1246910"/>
                <a:gridCol w="1246910"/>
                <a:gridCol w="1246910"/>
                <a:gridCol w="1246910"/>
                <a:gridCol w="1246910"/>
              </a:tblGrid>
              <a:tr h="208056">
                <a:tc>
                  <a:txBody>
                    <a:bodyPr/>
                    <a:lstStyle/>
                    <a:p>
                      <a:pPr algn="ctr" fontAlgn="ctr"/>
                      <a:r>
                        <a:rPr lang="en-US" sz="1400" b="1" i="0" u="none" strike="noStrike" dirty="0">
                          <a:solidFill>
                            <a:srgbClr val="000000"/>
                          </a:solidFill>
                          <a:effectLst/>
                          <a:latin typeface="Arial"/>
                        </a:rPr>
                        <a:t>SP10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Mean</a:t>
                      </a:r>
                    </a:p>
                  </a:txBody>
                  <a:tcPr marL="8273" marR="8273" marT="8273"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StdErr</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Min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Max</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208056">
                <a:tc>
                  <a:txBody>
                    <a:bodyPr/>
                    <a:lstStyle/>
                    <a:p>
                      <a:pPr algn="ctr" fontAlgn="ctr"/>
                      <a:r>
                        <a:rPr lang="en-US" sz="1400" b="1" i="0" u="none" strike="noStrike">
                          <a:solidFill>
                            <a:srgbClr val="000000"/>
                          </a:solidFill>
                          <a:effectLst/>
                          <a:latin typeface="Arial"/>
                        </a:rPr>
                        <a:t>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0.83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0.16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0.38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3.07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0.53</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a:solidFill>
                            <a:srgbClr val="000000"/>
                          </a:solidFill>
                          <a:effectLst/>
                          <a:latin typeface="Arial"/>
                        </a:rPr>
                        <a:t>18</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1.76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306.51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0.51</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271</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5.28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0.46</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418</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157.14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0.41</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2571</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0.18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26.45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0.39</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142</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120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0.37</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264</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130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1.27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0.35</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250</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140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0.73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0.34</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124</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150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0.32</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285</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160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0.24</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0.31</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113</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1.71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68.85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0.30</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49</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0.52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0.30</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116</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190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3.77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0.30</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28</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1.18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0.28</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91</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0.26</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31</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220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1.51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11.68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0.26</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11</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230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0.26</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43</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240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4.09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0.27</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66</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250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11.04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smtClean="0">
                          <a:solidFill>
                            <a:srgbClr val="000000"/>
                          </a:solidFill>
                          <a:effectLst/>
                          <a:latin typeface="Arial"/>
                        </a:rPr>
                        <a:t>0.28</a:t>
                      </a:r>
                      <a:endParaRPr lang="en-US" sz="1400" b="1"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smtClean="0">
                          <a:solidFill>
                            <a:srgbClr val="000000"/>
                          </a:solidFill>
                          <a:effectLst/>
                          <a:latin typeface="Arial"/>
                        </a:rPr>
                        <a:t>122</a:t>
                      </a:r>
                      <a:endParaRPr lang="en-US" sz="1400" b="0" i="0" u="none" strike="noStrike" dirty="0">
                        <a:solidFill>
                          <a:srgbClr val="000000"/>
                        </a:solidFill>
                        <a:effectLst/>
                        <a:latin typeface="Arial"/>
                      </a:endParaRP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260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0.94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0.27</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136</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2.11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0.27</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110</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0.28</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129</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a:solidFill>
                            <a:srgbClr val="000000"/>
                          </a:solidFill>
                          <a:effectLst/>
                          <a:latin typeface="Arial"/>
                        </a:rPr>
                        <a:t>290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0.26</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39</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08056">
                <a:tc>
                  <a:txBody>
                    <a:bodyPr/>
                    <a:lstStyle/>
                    <a:p>
                      <a:pPr algn="ctr" fontAlgn="ctr"/>
                      <a:r>
                        <a:rPr lang="en-US" sz="1400" b="1" i="0" u="none" strike="noStrike" dirty="0">
                          <a:solidFill>
                            <a:srgbClr val="000000"/>
                          </a:solidFill>
                          <a:effectLst/>
                          <a:latin typeface="Arial"/>
                        </a:rPr>
                        <a:t>300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0.04</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0.70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1" i="0" u="none" strike="noStrike" dirty="0">
                          <a:solidFill>
                            <a:srgbClr val="000000"/>
                          </a:solidFill>
                          <a:effectLst/>
                          <a:latin typeface="Arial"/>
                        </a:rPr>
                        <a:t>0.28</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algn="ctr" fontAlgn="ctr"/>
                      <a:r>
                        <a:rPr lang="en-US" sz="1400" b="0" i="0" u="none" strike="noStrike" dirty="0">
                          <a:solidFill>
                            <a:srgbClr val="000000"/>
                          </a:solidFill>
                          <a:effectLst/>
                          <a:latin typeface="Arial"/>
                        </a:rPr>
                        <a:t>16</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5658920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a:t>
            </a:r>
            <a:r>
              <a:rPr lang="en-US" dirty="0" smtClean="0"/>
              <a:t>STH </a:t>
            </a:r>
            <a:r>
              <a:rPr lang="en-US" dirty="0"/>
              <a:t>Tailrace Egress Spillway</a:t>
            </a:r>
          </a:p>
        </p:txBody>
      </p:sp>
      <p:graphicFrame>
        <p:nvGraphicFramePr>
          <p:cNvPr id="6" name="Table 5"/>
          <p:cNvGraphicFramePr>
            <a:graphicFrameLocks noGrp="1"/>
          </p:cNvGraphicFramePr>
          <p:nvPr>
            <p:extLst>
              <p:ext uri="{D42A27DB-BD31-4B8C-83A1-F6EECF244321}">
                <p14:modId xmlns:p14="http://schemas.microsoft.com/office/powerpoint/2010/main" val="3163552483"/>
              </p:ext>
            </p:extLst>
          </p:nvPr>
        </p:nvGraphicFramePr>
        <p:xfrm>
          <a:off x="142505" y="1128150"/>
          <a:ext cx="8823367" cy="5540825"/>
        </p:xfrm>
        <a:graphic>
          <a:graphicData uri="http://schemas.openxmlformats.org/drawingml/2006/table">
            <a:tbl>
              <a:tblPr/>
              <a:tblGrid>
                <a:gridCol w="1260481"/>
                <a:gridCol w="1260481"/>
                <a:gridCol w="1260481"/>
                <a:gridCol w="1260481"/>
                <a:gridCol w="1260481"/>
                <a:gridCol w="1260481"/>
                <a:gridCol w="1260481"/>
              </a:tblGrid>
              <a:tr h="211856">
                <a:tc>
                  <a:txBody>
                    <a:bodyPr/>
                    <a:lstStyle/>
                    <a:p>
                      <a:pPr algn="ctr" fontAlgn="ctr"/>
                      <a:r>
                        <a:rPr lang="en-US" sz="1400" b="1" i="0" u="none" strike="noStrike" dirty="0">
                          <a:solidFill>
                            <a:srgbClr val="000000"/>
                          </a:solidFill>
                          <a:effectLst/>
                          <a:latin typeface="Arial"/>
                        </a:rPr>
                        <a:t>SP10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Mean</a:t>
                      </a:r>
                    </a:p>
                  </a:txBody>
                  <a:tcPr marL="8273" marR="8273" marT="8273"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StdErr</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Min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Max</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8273" marR="8273" marT="8273"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211856">
                <a:tc>
                  <a:txBody>
                    <a:bodyPr/>
                    <a:lstStyle/>
                    <a:p>
                      <a:pPr algn="ctr" fontAlgn="ctr"/>
                      <a:r>
                        <a:rPr lang="en-US" sz="1400" b="1" i="0" u="none" strike="noStrike">
                          <a:solidFill>
                            <a:srgbClr val="000000"/>
                          </a:solidFill>
                          <a:effectLst/>
                          <a:latin typeface="Arial"/>
                        </a:rPr>
                        <a:t>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0.50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0.65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0.47</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0.66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7.76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0.47</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163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0.30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91.65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355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0.87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614.65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2179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0.95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120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10.18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0.36</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227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130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4.97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245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140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a:solidFill>
                            <a:srgbClr val="000000"/>
                          </a:solidFill>
                          <a:effectLst/>
                          <a:latin typeface="Arial" panose="020B0604020202020204" pitchFamily="34" charset="0"/>
                          <a:ea typeface="Times New Roman"/>
                          <a:cs typeface="Arial" panose="020B0604020202020204" pitchFamily="34" charset="0"/>
                        </a:rPr>
                        <a:t>0.32</a:t>
                      </a:r>
                      <a:endParaRPr lang="en-US" sz="1400" b="1">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170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150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12.13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266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160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1.78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a:solidFill>
                            <a:srgbClr val="000000"/>
                          </a:solidFill>
                          <a:effectLst/>
                          <a:latin typeface="Arial" panose="020B0604020202020204" pitchFamily="34" charset="0"/>
                          <a:ea typeface="Times New Roman"/>
                          <a:cs typeface="Arial" panose="020B0604020202020204" pitchFamily="34" charset="0"/>
                        </a:rPr>
                        <a:t>0.31</a:t>
                      </a:r>
                      <a:endParaRPr lang="en-US" sz="1400" b="1">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0.88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13.22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38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9.45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a:solidFill>
                            <a:srgbClr val="000000"/>
                          </a:solidFill>
                          <a:effectLst/>
                          <a:latin typeface="Arial" panose="020B0604020202020204" pitchFamily="34" charset="0"/>
                          <a:ea typeface="Times New Roman"/>
                          <a:cs typeface="Arial" panose="020B0604020202020204" pitchFamily="34" charset="0"/>
                        </a:rPr>
                        <a:t>0.30</a:t>
                      </a:r>
                      <a:endParaRPr lang="en-US" sz="1400" b="1">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190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6.35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34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14.68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70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210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220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230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1.81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240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0.98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56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250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111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260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2.15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133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270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22.94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103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280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1.73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142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a:solidFill>
                            <a:srgbClr val="000000"/>
                          </a:solidFill>
                          <a:effectLst/>
                          <a:latin typeface="Arial"/>
                        </a:rPr>
                        <a:t>290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0.70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0.29</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39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211856">
                <a:tc>
                  <a:txBody>
                    <a:bodyPr/>
                    <a:lstStyle/>
                    <a:p>
                      <a:pPr algn="ctr" fontAlgn="ctr"/>
                      <a:r>
                        <a:rPr lang="en-US" sz="1400" b="1" i="0" u="none" strike="noStrike" dirty="0">
                          <a:solidFill>
                            <a:srgbClr val="000000"/>
                          </a:solidFill>
                          <a:effectLst/>
                          <a:latin typeface="Arial"/>
                        </a:rPr>
                        <a:t>300</a:t>
                      </a:r>
                    </a:p>
                  </a:txBody>
                  <a:tcPr marL="8273" marR="8273" marT="8273"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0.30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0.53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0.33</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9002242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BON: </a:t>
            </a:r>
            <a:r>
              <a:rPr lang="en-US" dirty="0" smtClean="0"/>
              <a:t>CH0 </a:t>
            </a:r>
            <a:r>
              <a:rPr lang="en-US" dirty="0"/>
              <a:t>Tailrace Egress Spillway</a:t>
            </a:r>
          </a:p>
        </p:txBody>
      </p:sp>
      <p:graphicFrame>
        <p:nvGraphicFramePr>
          <p:cNvPr id="6" name="Table 5"/>
          <p:cNvGraphicFramePr>
            <a:graphicFrameLocks noGrp="1"/>
          </p:cNvGraphicFramePr>
          <p:nvPr>
            <p:extLst>
              <p:ext uri="{D42A27DB-BD31-4B8C-83A1-F6EECF244321}">
                <p14:modId xmlns:p14="http://schemas.microsoft.com/office/powerpoint/2010/main" val="2864853765"/>
              </p:ext>
            </p:extLst>
          </p:nvPr>
        </p:nvGraphicFramePr>
        <p:xfrm>
          <a:off x="129231" y="1231505"/>
          <a:ext cx="8801016" cy="5359301"/>
        </p:xfrm>
        <a:graphic>
          <a:graphicData uri="http://schemas.openxmlformats.org/drawingml/2006/table">
            <a:tbl>
              <a:tblPr/>
              <a:tblGrid>
                <a:gridCol w="1257288"/>
                <a:gridCol w="1257288"/>
                <a:gridCol w="1257288"/>
                <a:gridCol w="1257288"/>
                <a:gridCol w="1257288"/>
                <a:gridCol w="1257288"/>
                <a:gridCol w="1257288"/>
              </a:tblGrid>
              <a:tr h="315253">
                <a:tc>
                  <a:txBody>
                    <a:bodyPr/>
                    <a:lstStyle/>
                    <a:p>
                      <a:pPr algn="ctr" fontAlgn="ctr"/>
                      <a:r>
                        <a:rPr lang="en-US" sz="1400" b="1" i="0" u="none" strike="noStrike" dirty="0">
                          <a:solidFill>
                            <a:srgbClr val="000000"/>
                          </a:solidFill>
                          <a:effectLst/>
                          <a:latin typeface="Arial"/>
                        </a:rPr>
                        <a:t>SP10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smtClean="0">
                          <a:solidFill>
                            <a:srgbClr val="000000"/>
                          </a:solidFill>
                          <a:effectLst/>
                          <a:latin typeface="Arial"/>
                        </a:rPr>
                        <a:t>Mean</a:t>
                      </a:r>
                      <a:endParaRPr lang="en-US" sz="1400" b="1" i="0" u="none" strike="noStrike" dirty="0">
                        <a:solidFill>
                          <a:srgbClr val="000000"/>
                        </a:solidFill>
                        <a:effectLst/>
                        <a:latin typeface="Arial"/>
                      </a:endParaRPr>
                    </a:p>
                  </a:txBody>
                  <a:tcPr marL="9525" marR="9525" marT="9525"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err="1">
                          <a:solidFill>
                            <a:srgbClr val="000000"/>
                          </a:solidFill>
                          <a:effectLst/>
                          <a:latin typeface="Arial"/>
                        </a:rPr>
                        <a:t>StdErr</a:t>
                      </a:r>
                      <a:endParaRPr lang="en-US" sz="1400" b="1" i="0" u="none" strike="noStrike" dirty="0">
                        <a:solidFill>
                          <a:srgbClr val="000000"/>
                        </a:solidFill>
                        <a:effectLst/>
                        <a:latin typeface="Arial"/>
                      </a:endParaRP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Min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a:solidFill>
                            <a:srgbClr val="000000"/>
                          </a:solidFill>
                          <a:effectLst/>
                          <a:latin typeface="Arial"/>
                        </a:rPr>
                        <a:t>Max</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Median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algn="ctr" fontAlgn="ctr"/>
                      <a:r>
                        <a:rPr lang="en-US" sz="1400" b="1" i="0" u="none" strike="noStrike" dirty="0">
                          <a:solidFill>
                            <a:srgbClr val="000000"/>
                          </a:solidFill>
                          <a:effectLst/>
                          <a:latin typeface="Arial"/>
                        </a:rPr>
                        <a:t>N</a:t>
                      </a:r>
                    </a:p>
                  </a:txBody>
                  <a:tcPr marL="9525" marR="9525" marT="9525"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r>
              <a:tr h="315253">
                <a:tc>
                  <a:txBody>
                    <a:bodyPr/>
                    <a:lstStyle/>
                    <a:p>
                      <a:pPr algn="ctr" fontAlgn="ctr"/>
                      <a:r>
                        <a:rPr lang="en-US" sz="1400" b="1" i="0" u="none" strike="noStrike" dirty="0">
                          <a:solidFill>
                            <a:srgbClr val="000000"/>
                          </a:solidFill>
                          <a:effectLst/>
                          <a:latin typeface="Arial"/>
                        </a:rPr>
                        <a:t>80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0.69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0.40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1.30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0.54</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90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0.60</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4.48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0.51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297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100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0.53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5.79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705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110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2.18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0.41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173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120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0.01</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4.87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430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130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15.92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0.36</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646</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a:solidFill>
                            <a:srgbClr val="000000"/>
                          </a:solidFill>
                          <a:effectLst/>
                          <a:latin typeface="Arial"/>
                        </a:rPr>
                        <a:t>140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0.88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0.34</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297</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150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50.35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0.32</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1049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160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0.23</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0.31</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702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170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1.07</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0.30</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631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180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1.13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0.80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217.95</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0.30</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271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190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1.34</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98</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200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0.82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149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210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0.35</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0.04</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0.21</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4.13</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0.28</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126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220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0.29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0.02</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0.19</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a:solidFill>
                            <a:srgbClr val="000000"/>
                          </a:solidFill>
                          <a:effectLst/>
                          <a:latin typeface="Arial" panose="020B0604020202020204" pitchFamily="34" charset="0"/>
                          <a:ea typeface="Times New Roman"/>
                          <a:cs typeface="Arial" panose="020B0604020202020204" pitchFamily="34" charset="0"/>
                        </a:rPr>
                        <a:t>4.40</a:t>
                      </a:r>
                      <a:endParaRPr lang="en-US" sz="140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0.26</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242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r h="315253">
                <a:tc>
                  <a:txBody>
                    <a:bodyPr/>
                    <a:lstStyle/>
                    <a:p>
                      <a:pPr algn="ctr" fontAlgn="ctr"/>
                      <a:r>
                        <a:rPr lang="en-US" sz="1400" b="1" i="0" u="none" strike="noStrike" dirty="0">
                          <a:solidFill>
                            <a:srgbClr val="000000"/>
                          </a:solidFill>
                          <a:effectLst/>
                          <a:latin typeface="Arial"/>
                        </a:rPr>
                        <a:t>230</a:t>
                      </a:r>
                    </a:p>
                  </a:txBody>
                  <a:tcPr marL="9525" marR="9525" marT="9525" marB="0" anchor="ctr">
                    <a:lnL w="12700" cap="flat" cmpd="sng" algn="ctr">
                      <a:solidFill>
                        <a:srgbClr val="4F493B"/>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solidFill>
                      <a:schemeClr val="bg1">
                        <a:lumMod val="85000"/>
                      </a:schemeClr>
                    </a:solidFill>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0.29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38100" cap="flat" cmpd="sng" algn="ctr">
                      <a:solidFill>
                        <a:schemeClr val="tx1"/>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0.02</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0.19</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1.06</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b="1" dirty="0">
                          <a:solidFill>
                            <a:srgbClr val="000000"/>
                          </a:solidFill>
                          <a:effectLst/>
                          <a:latin typeface="Arial" panose="020B0604020202020204" pitchFamily="34" charset="0"/>
                          <a:ea typeface="Times New Roman"/>
                          <a:cs typeface="Arial" panose="020B0604020202020204" pitchFamily="34" charset="0"/>
                        </a:rPr>
                        <a:t>0.25</a:t>
                      </a:r>
                      <a:endParaRPr lang="en-US" sz="1400" b="1"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c>
                  <a:txBody>
                    <a:bodyPr/>
                    <a:lstStyle/>
                    <a:p>
                      <a:pPr marL="0" marR="0" algn="ctr">
                        <a:spcBef>
                          <a:spcPts val="0"/>
                        </a:spcBef>
                        <a:spcAft>
                          <a:spcPts val="0"/>
                        </a:spcAft>
                        <a:tabLst>
                          <a:tab pos="228600" algn="l"/>
                          <a:tab pos="457200" algn="l"/>
                          <a:tab pos="685800" algn="l"/>
                        </a:tabLst>
                      </a:pPr>
                      <a:r>
                        <a:rPr lang="en-US" sz="1400" dirty="0">
                          <a:solidFill>
                            <a:srgbClr val="000000"/>
                          </a:solidFill>
                          <a:effectLst/>
                          <a:latin typeface="Arial" panose="020B0604020202020204" pitchFamily="34" charset="0"/>
                          <a:ea typeface="Times New Roman"/>
                          <a:cs typeface="Arial" panose="020B0604020202020204" pitchFamily="34" charset="0"/>
                        </a:rPr>
                        <a:t>78</a:t>
                      </a:r>
                      <a:endParaRPr lang="en-US" sz="1400" dirty="0">
                        <a:effectLst/>
                        <a:latin typeface="Arial" panose="020B0604020202020204" pitchFamily="34" charset="0"/>
                        <a:ea typeface="Times New Roman"/>
                        <a:cs typeface="Arial" panose="020B0604020202020204" pitchFamily="34" charset="0"/>
                      </a:endParaRPr>
                    </a:p>
                  </a:txBody>
                  <a:tcPr marL="68580" marR="68580" marT="0" marB="0" anchor="ctr">
                    <a:lnL w="12700" cap="flat" cmpd="sng" algn="ctr">
                      <a:solidFill>
                        <a:srgbClr val="4F493B"/>
                      </a:solidFill>
                      <a:prstDash val="solid"/>
                      <a:round/>
                      <a:headEnd type="none" w="med" len="med"/>
                      <a:tailEnd type="none" w="med" len="med"/>
                    </a:lnL>
                    <a:lnR w="12700" cap="flat" cmpd="sng" algn="ctr">
                      <a:solidFill>
                        <a:srgbClr val="4F493B"/>
                      </a:solidFill>
                      <a:prstDash val="solid"/>
                      <a:round/>
                      <a:headEnd type="none" w="med" len="med"/>
                      <a:tailEnd type="none" w="med" len="med"/>
                    </a:lnR>
                    <a:lnT w="12700" cap="flat" cmpd="sng" algn="ctr">
                      <a:solidFill>
                        <a:srgbClr val="4F493B"/>
                      </a:solidFill>
                      <a:prstDash val="solid"/>
                      <a:round/>
                      <a:headEnd type="none" w="med" len="med"/>
                      <a:tailEnd type="none" w="med" len="med"/>
                    </a:lnT>
                    <a:lnB w="12700" cap="flat" cmpd="sng" algn="ctr">
                      <a:solidFill>
                        <a:srgbClr val="4F493B"/>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757641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Conclusions: BON</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48</a:t>
            </a:fld>
            <a:endParaRPr lang="en-US"/>
          </a:p>
        </p:txBody>
      </p:sp>
      <p:sp>
        <p:nvSpPr>
          <p:cNvPr id="7" name="Content Placeholder 6"/>
          <p:cNvSpPr>
            <a:spLocks noGrp="1"/>
          </p:cNvSpPr>
          <p:nvPr>
            <p:ph idx="1"/>
          </p:nvPr>
        </p:nvSpPr>
        <p:spPr>
          <a:xfrm>
            <a:off x="457200" y="1371596"/>
            <a:ext cx="8229600" cy="4592026"/>
          </a:xfrm>
        </p:spPr>
        <p:txBody>
          <a:bodyPr/>
          <a:lstStyle/>
          <a:p>
            <a:r>
              <a:rPr lang="en-US" dirty="0" smtClean="0"/>
              <a:t>B1</a:t>
            </a:r>
          </a:p>
          <a:p>
            <a:pPr lvl="1"/>
            <a:r>
              <a:rPr lang="en-US" dirty="0" smtClean="0"/>
              <a:t>There was not a difference in survival for salmonids passing within the 1% of peak operating efficiency and salmonids passing at operations above the upper 1% operating efficiency</a:t>
            </a:r>
          </a:p>
          <a:p>
            <a:pPr lvl="1"/>
            <a:endParaRPr lang="en-US" dirty="0" smtClean="0"/>
          </a:p>
          <a:p>
            <a:r>
              <a:rPr lang="en-US" dirty="0" smtClean="0"/>
              <a:t>B2</a:t>
            </a:r>
          </a:p>
          <a:p>
            <a:pPr lvl="1"/>
            <a:r>
              <a:rPr lang="en-US" dirty="0"/>
              <a:t>No difference in survival for </a:t>
            </a:r>
            <a:r>
              <a:rPr lang="en-US" dirty="0" smtClean="0"/>
              <a:t>CH1 </a:t>
            </a:r>
            <a:r>
              <a:rPr lang="en-US" dirty="0"/>
              <a:t>across operating range</a:t>
            </a:r>
          </a:p>
          <a:p>
            <a:pPr lvl="1"/>
            <a:r>
              <a:rPr lang="en-US" dirty="0" smtClean="0"/>
              <a:t>No difference in survival for STH across operating range</a:t>
            </a:r>
          </a:p>
          <a:p>
            <a:pPr lvl="1"/>
            <a:r>
              <a:rPr lang="en-US" dirty="0"/>
              <a:t>No difference in survival for </a:t>
            </a:r>
            <a:r>
              <a:rPr lang="en-US" dirty="0" smtClean="0"/>
              <a:t>CH0 </a:t>
            </a:r>
            <a:r>
              <a:rPr lang="en-US" dirty="0"/>
              <a:t>across operating </a:t>
            </a:r>
            <a:r>
              <a:rPr lang="en-US" dirty="0" smtClean="0"/>
              <a:t>range</a:t>
            </a:r>
          </a:p>
          <a:p>
            <a:pPr lvl="1"/>
            <a:endParaRPr lang="en-US" dirty="0" smtClean="0"/>
          </a:p>
          <a:p>
            <a:r>
              <a:rPr lang="en-US" dirty="0" smtClean="0"/>
              <a:t>Spillway</a:t>
            </a:r>
          </a:p>
          <a:p>
            <a:pPr lvl="1"/>
            <a:r>
              <a:rPr lang="en-US" dirty="0" smtClean="0"/>
              <a:t>No obvious bay affect</a:t>
            </a:r>
          </a:p>
          <a:p>
            <a:pPr lvl="1"/>
            <a:r>
              <a:rPr lang="en-US" dirty="0" smtClean="0"/>
              <a:t>Lower survival of CH1 and STH above 290 </a:t>
            </a:r>
            <a:r>
              <a:rPr lang="en-US" dirty="0" err="1" smtClean="0"/>
              <a:t>kcfs</a:t>
            </a:r>
            <a:r>
              <a:rPr lang="en-US" dirty="0" smtClean="0"/>
              <a:t> discharge</a:t>
            </a:r>
          </a:p>
          <a:p>
            <a:pPr lvl="1"/>
            <a:r>
              <a:rPr lang="en-US" dirty="0" smtClean="0"/>
              <a:t>Trend of lower survival for CH0 at low discharge levels</a:t>
            </a:r>
            <a:endParaRPr lang="en-US" dirty="0"/>
          </a:p>
        </p:txBody>
      </p:sp>
    </p:spTree>
    <p:extLst>
      <p:ext uri="{BB962C8B-B14F-4D97-AF65-F5344CB8AC3E}">
        <p14:creationId xmlns:p14="http://schemas.microsoft.com/office/powerpoint/2010/main" val="403703057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Introduction: TDA</a:t>
            </a:r>
            <a:endParaRPr lang="en-US" dirty="0"/>
          </a:p>
        </p:txBody>
      </p:sp>
      <p:sp>
        <p:nvSpPr>
          <p:cNvPr id="3" name="Content Placeholder 2"/>
          <p:cNvSpPr>
            <a:spLocks noGrp="1"/>
          </p:cNvSpPr>
          <p:nvPr>
            <p:ph idx="1"/>
          </p:nvPr>
        </p:nvSpPr>
        <p:spPr>
          <a:xfrm>
            <a:off x="457200" y="1371596"/>
            <a:ext cx="8229600" cy="3539430"/>
          </a:xfrm>
        </p:spPr>
        <p:txBody>
          <a:bodyPr/>
          <a:lstStyle/>
          <a:p>
            <a:r>
              <a:rPr lang="en-AU" dirty="0" smtClean="0"/>
              <a:t>Introduction</a:t>
            </a:r>
          </a:p>
          <a:p>
            <a:pPr lvl="1"/>
            <a:r>
              <a:rPr lang="en-AU" dirty="0" smtClean="0"/>
              <a:t>High </a:t>
            </a:r>
            <a:r>
              <a:rPr lang="en-AU" dirty="0"/>
              <a:t>flows forced spill discharge at bays outside </a:t>
            </a:r>
            <a:r>
              <a:rPr lang="en-AU" dirty="0" smtClean="0"/>
              <a:t>the </a:t>
            </a:r>
            <a:r>
              <a:rPr lang="en-AU" dirty="0"/>
              <a:t>new tailrace </a:t>
            </a:r>
            <a:r>
              <a:rPr lang="en-AU" dirty="0" smtClean="0"/>
              <a:t>spillway wall.  Concern of lower survival due to predation</a:t>
            </a:r>
          </a:p>
          <a:p>
            <a:pPr lvl="1"/>
            <a:endParaRPr lang="en-AU" sz="2000" dirty="0"/>
          </a:p>
          <a:p>
            <a:r>
              <a:rPr lang="en-US" dirty="0" smtClean="0"/>
              <a:t>Objective</a:t>
            </a:r>
          </a:p>
          <a:p>
            <a:pPr lvl="1"/>
            <a:r>
              <a:rPr lang="en-US" sz="1800" dirty="0" smtClean="0"/>
              <a:t>Examined spillway </a:t>
            </a:r>
            <a:r>
              <a:rPr lang="en-US" sz="1800" dirty="0"/>
              <a:t>passage survival for juvenile salmonids passing on the north (</a:t>
            </a:r>
            <a:r>
              <a:rPr lang="en-US" sz="1800" dirty="0" err="1"/>
              <a:t>spillbays</a:t>
            </a:r>
            <a:r>
              <a:rPr lang="en-US" sz="1800" dirty="0"/>
              <a:t> 1-8) and south (</a:t>
            </a:r>
            <a:r>
              <a:rPr lang="en-US" sz="1800" dirty="0" err="1"/>
              <a:t>spillbays</a:t>
            </a:r>
            <a:r>
              <a:rPr lang="en-US" sz="1800" dirty="0"/>
              <a:t> 9-23) of the new spill wall at </a:t>
            </a:r>
            <a:r>
              <a:rPr lang="en-US" sz="1800" dirty="0" smtClean="0"/>
              <a:t>TDA</a:t>
            </a:r>
          </a:p>
          <a:p>
            <a:pPr lvl="2"/>
            <a:endParaRPr lang="en-US" sz="1600" dirty="0" smtClean="0"/>
          </a:p>
          <a:p>
            <a:pPr lvl="1"/>
            <a:r>
              <a:rPr lang="en-US" sz="1800" dirty="0" smtClean="0"/>
              <a:t>2010-2012 JSATS datasets</a:t>
            </a:r>
            <a:endParaRPr lang="en-US" sz="1800" dirty="0"/>
          </a:p>
          <a:p>
            <a:pPr marL="0" indent="0">
              <a:buNone/>
            </a:pP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49</a:t>
            </a:fld>
            <a:endParaRPr lang="en-US"/>
          </a:p>
        </p:txBody>
      </p:sp>
    </p:spTree>
    <p:extLst>
      <p:ext uri="{BB962C8B-B14F-4D97-AF65-F5344CB8AC3E}">
        <p14:creationId xmlns:p14="http://schemas.microsoft.com/office/powerpoint/2010/main" val="3483301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57200" y="356613"/>
            <a:ext cx="7131132" cy="769441"/>
          </a:xfrm>
        </p:spPr>
        <p:txBody>
          <a:bodyPr/>
          <a:lstStyle/>
          <a:p>
            <a:r>
              <a:rPr lang="en-US" dirty="0" smtClean="0"/>
              <a:t>Methods: B1 and B2 Binned Operating Ranges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a:t>
            </a:fld>
            <a:endParaRPr lang="en-US"/>
          </a:p>
        </p:txBody>
      </p:sp>
      <p:graphicFrame>
        <p:nvGraphicFramePr>
          <p:cNvPr id="13" name="Chart 12"/>
          <p:cNvGraphicFramePr>
            <a:graphicFrameLocks/>
          </p:cNvGraphicFramePr>
          <p:nvPr>
            <p:extLst>
              <p:ext uri="{D42A27DB-BD31-4B8C-83A1-F6EECF244321}">
                <p14:modId xmlns:p14="http://schemas.microsoft.com/office/powerpoint/2010/main" val="3767262788"/>
              </p:ext>
            </p:extLst>
          </p:nvPr>
        </p:nvGraphicFramePr>
        <p:xfrm>
          <a:off x="322471" y="1758173"/>
          <a:ext cx="4256315" cy="4576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a:graphicFrameLocks/>
          </p:cNvGraphicFramePr>
          <p:nvPr>
            <p:extLst>
              <p:ext uri="{D42A27DB-BD31-4B8C-83A1-F6EECF244321}">
                <p14:modId xmlns:p14="http://schemas.microsoft.com/office/powerpoint/2010/main" val="2280678761"/>
              </p:ext>
            </p:extLst>
          </p:nvPr>
        </p:nvGraphicFramePr>
        <p:xfrm>
          <a:off x="4739892" y="1770773"/>
          <a:ext cx="4262438" cy="458628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60508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834112260"/>
              </p:ext>
            </p:extLst>
          </p:nvPr>
        </p:nvGraphicFramePr>
        <p:xfrm>
          <a:off x="0" y="985651"/>
          <a:ext cx="4572000" cy="2794187"/>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19114"/>
            <a:ext cx="6629400" cy="769441"/>
          </a:xfrm>
        </p:spPr>
        <p:txBody>
          <a:bodyPr/>
          <a:lstStyle/>
          <a:p>
            <a:r>
              <a:rPr lang="en-US" dirty="0" smtClean="0"/>
              <a:t>Analyses: TDA</a:t>
            </a:r>
            <a:br>
              <a:rPr lang="en-US" dirty="0" smtClean="0"/>
            </a:br>
            <a:r>
              <a:rPr lang="en-US" dirty="0" smtClean="0"/>
              <a:t>Survival Within and Outside of Spill Wall</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50</a:t>
            </a:fld>
            <a:endParaRPr lang="en-US"/>
          </a:p>
        </p:txBody>
      </p:sp>
      <p:sp>
        <p:nvSpPr>
          <p:cNvPr id="6" name="TextBox 5"/>
          <p:cNvSpPr txBox="1"/>
          <p:nvPr/>
        </p:nvSpPr>
        <p:spPr>
          <a:xfrm>
            <a:off x="588034" y="981693"/>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Yearling Chinook</a:t>
            </a:r>
            <a:endParaRPr lang="en-US" dirty="0">
              <a:solidFill>
                <a:schemeClr val="accent2"/>
              </a:solidFill>
              <a:latin typeface="Arial" panose="020B0604020202020204" pitchFamily="34" charset="0"/>
              <a:cs typeface="Arial" panose="020B0604020202020204" pitchFamily="34" charset="0"/>
            </a:endParaRPr>
          </a:p>
        </p:txBody>
      </p:sp>
      <p:sp>
        <p:nvSpPr>
          <p:cNvPr id="7" name="TextBox 6"/>
          <p:cNvSpPr txBox="1"/>
          <p:nvPr/>
        </p:nvSpPr>
        <p:spPr>
          <a:xfrm rot="16200000">
            <a:off x="-591592" y="2390259"/>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8" name="TextBox 7"/>
          <p:cNvSpPr txBox="1"/>
          <p:nvPr/>
        </p:nvSpPr>
        <p:spPr>
          <a:xfrm rot="16200000">
            <a:off x="3911154" y="2300158"/>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5170921" y="988214"/>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Steelhead</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3946055426"/>
              </p:ext>
            </p:extLst>
          </p:nvPr>
        </p:nvGraphicFramePr>
        <p:xfrm>
          <a:off x="4572000" y="980664"/>
          <a:ext cx="4572000" cy="30935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782089053"/>
              </p:ext>
            </p:extLst>
          </p:nvPr>
        </p:nvGraphicFramePr>
        <p:xfrm>
          <a:off x="2286000" y="4083605"/>
          <a:ext cx="4572000" cy="2790424"/>
        </p:xfrm>
        <a:graphic>
          <a:graphicData uri="http://schemas.openxmlformats.org/drawingml/2006/chart">
            <c:chart xmlns:c="http://schemas.openxmlformats.org/drawingml/2006/chart" xmlns:r="http://schemas.openxmlformats.org/officeDocument/2006/relationships" r:id="rId4"/>
          </a:graphicData>
        </a:graphic>
      </p:graphicFrame>
      <p:sp>
        <p:nvSpPr>
          <p:cNvPr id="13" name="TextBox 12"/>
          <p:cNvSpPr txBox="1"/>
          <p:nvPr/>
        </p:nvSpPr>
        <p:spPr>
          <a:xfrm>
            <a:off x="2874034" y="4099634"/>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Subyearling Chinook</a:t>
            </a:r>
            <a:endParaRPr lang="en-US" dirty="0">
              <a:solidFill>
                <a:schemeClr val="accent2"/>
              </a:solidFill>
              <a:latin typeface="Arial" panose="020B0604020202020204" pitchFamily="34" charset="0"/>
              <a:cs typeface="Arial" panose="020B0604020202020204" pitchFamily="34" charset="0"/>
            </a:endParaRPr>
          </a:p>
        </p:txBody>
      </p:sp>
      <p:sp>
        <p:nvSpPr>
          <p:cNvPr id="14" name="TextBox 13"/>
          <p:cNvSpPr txBox="1"/>
          <p:nvPr/>
        </p:nvSpPr>
        <p:spPr>
          <a:xfrm rot="16200000">
            <a:off x="1694408" y="5484450"/>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3" name="TextBox 2"/>
          <p:cNvSpPr txBox="1"/>
          <p:nvPr/>
        </p:nvSpPr>
        <p:spPr>
          <a:xfrm>
            <a:off x="3022475" y="3408531"/>
            <a:ext cx="1172116" cy="369332"/>
          </a:xfrm>
          <a:prstGeom prst="rect">
            <a:avLst/>
          </a:prstGeom>
          <a:solidFill>
            <a:schemeClr val="bg1"/>
          </a:solidFill>
        </p:spPr>
        <p:txBody>
          <a:bodyPr wrap="none" rtlCol="0">
            <a:spAutoFit/>
          </a:bodyPr>
          <a:lstStyle/>
          <a:p>
            <a:r>
              <a:rPr lang="en-US" dirty="0" smtClean="0">
                <a:solidFill>
                  <a:schemeClr val="accent2"/>
                </a:solidFill>
                <a:latin typeface="Arial" panose="020B0604020202020204" pitchFamily="34" charset="0"/>
                <a:cs typeface="Arial" panose="020B0604020202020204" pitchFamily="34" charset="0"/>
              </a:rPr>
              <a:t>Bay09-23</a:t>
            </a:r>
            <a:endParaRPr lang="en-US" dirty="0">
              <a:solidFill>
                <a:schemeClr val="accent2"/>
              </a:solidFill>
              <a:latin typeface="Arial" panose="020B0604020202020204" pitchFamily="34" charset="0"/>
              <a:cs typeface="Arial" panose="020B0604020202020204" pitchFamily="34" charset="0"/>
            </a:endParaRPr>
          </a:p>
        </p:txBody>
      </p:sp>
      <p:sp>
        <p:nvSpPr>
          <p:cNvPr id="15" name="TextBox 14"/>
          <p:cNvSpPr txBox="1"/>
          <p:nvPr/>
        </p:nvSpPr>
        <p:spPr>
          <a:xfrm>
            <a:off x="5312435" y="6418239"/>
            <a:ext cx="1172116" cy="369332"/>
          </a:xfrm>
          <a:prstGeom prst="rect">
            <a:avLst/>
          </a:prstGeom>
          <a:solidFill>
            <a:schemeClr val="bg1"/>
          </a:solidFill>
        </p:spPr>
        <p:txBody>
          <a:bodyPr wrap="none" rtlCol="0">
            <a:spAutoFit/>
          </a:bodyPr>
          <a:lstStyle/>
          <a:p>
            <a:r>
              <a:rPr lang="en-US" dirty="0" smtClean="0">
                <a:solidFill>
                  <a:schemeClr val="accent2"/>
                </a:solidFill>
                <a:latin typeface="Arial" panose="020B0604020202020204" pitchFamily="34" charset="0"/>
                <a:cs typeface="Arial" panose="020B0604020202020204" pitchFamily="34" charset="0"/>
              </a:rPr>
              <a:t>Bay09-23</a:t>
            </a:r>
            <a:endParaRPr lang="en-US" dirty="0">
              <a:solidFill>
                <a:schemeClr val="accent2"/>
              </a:solidFill>
              <a:latin typeface="Arial" panose="020B0604020202020204" pitchFamily="34" charset="0"/>
              <a:cs typeface="Arial" panose="020B0604020202020204" pitchFamily="34" charset="0"/>
            </a:endParaRPr>
          </a:p>
        </p:txBody>
      </p:sp>
      <p:sp>
        <p:nvSpPr>
          <p:cNvPr id="16" name="TextBox 15"/>
          <p:cNvSpPr txBox="1"/>
          <p:nvPr/>
        </p:nvSpPr>
        <p:spPr>
          <a:xfrm>
            <a:off x="7436139" y="3425589"/>
            <a:ext cx="1172116" cy="369332"/>
          </a:xfrm>
          <a:prstGeom prst="rect">
            <a:avLst/>
          </a:prstGeom>
          <a:solidFill>
            <a:schemeClr val="bg1"/>
          </a:solidFill>
        </p:spPr>
        <p:txBody>
          <a:bodyPr wrap="none" rtlCol="0">
            <a:spAutoFit/>
          </a:bodyPr>
          <a:lstStyle/>
          <a:p>
            <a:r>
              <a:rPr lang="en-US" dirty="0" smtClean="0">
                <a:solidFill>
                  <a:schemeClr val="accent2"/>
                </a:solidFill>
                <a:latin typeface="Arial" panose="020B0604020202020204" pitchFamily="34" charset="0"/>
                <a:cs typeface="Arial" panose="020B0604020202020204" pitchFamily="34" charset="0"/>
              </a:rPr>
              <a:t>Bay09-23</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114271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6947" y="3794921"/>
            <a:ext cx="4543713" cy="3170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8" name="Chart 17"/>
          <p:cNvGraphicFramePr>
            <a:graphicFrameLocks/>
          </p:cNvGraphicFramePr>
          <p:nvPr>
            <p:extLst>
              <p:ext uri="{D42A27DB-BD31-4B8C-83A1-F6EECF244321}">
                <p14:modId xmlns:p14="http://schemas.microsoft.com/office/powerpoint/2010/main" val="1649639020"/>
              </p:ext>
            </p:extLst>
          </p:nvPr>
        </p:nvGraphicFramePr>
        <p:xfrm>
          <a:off x="4845542" y="988214"/>
          <a:ext cx="4405336" cy="278144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rot="16200000">
            <a:off x="-591592" y="2390259"/>
            <a:ext cx="1725078" cy="369332"/>
          </a:xfrm>
          <a:prstGeom prst="rect">
            <a:avLst/>
          </a:prstGeom>
          <a:noFill/>
        </p:spPr>
        <p:txBody>
          <a:bodyPr wrap="square" rtlCol="0" anchor="ctr">
            <a:spAutoFit/>
          </a:bodyPr>
          <a:lstStyle/>
          <a:p>
            <a:pPr algn="ctr"/>
            <a:r>
              <a:rPr lang="en-US" dirty="0" smtClean="0">
                <a:solidFill>
                  <a:srgbClr val="242424"/>
                </a:solidFill>
                <a:latin typeface="Arial" panose="020B0604020202020204" pitchFamily="34" charset="0"/>
                <a:cs typeface="Arial" panose="020B0604020202020204" pitchFamily="34" charset="0"/>
              </a:rPr>
              <a:t>Survival</a:t>
            </a:r>
            <a:endParaRPr lang="en-US" dirty="0">
              <a:solidFill>
                <a:srgbClr val="242424"/>
              </a:solidFill>
              <a:latin typeface="Arial" panose="020B0604020202020204" pitchFamily="34" charset="0"/>
              <a:cs typeface="Arial" panose="020B0604020202020204" pitchFamily="34" charset="0"/>
            </a:endParaRPr>
          </a:p>
        </p:txBody>
      </p:sp>
      <p:graphicFrame>
        <p:nvGraphicFramePr>
          <p:cNvPr id="17" name="Chart 16"/>
          <p:cNvGraphicFramePr>
            <a:graphicFrameLocks/>
          </p:cNvGraphicFramePr>
          <p:nvPr>
            <p:extLst>
              <p:ext uri="{D42A27DB-BD31-4B8C-83A1-F6EECF244321}">
                <p14:modId xmlns:p14="http://schemas.microsoft.com/office/powerpoint/2010/main" val="3614895179"/>
              </p:ext>
            </p:extLst>
          </p:nvPr>
        </p:nvGraphicFramePr>
        <p:xfrm>
          <a:off x="101146" y="890649"/>
          <a:ext cx="4346369" cy="2887214"/>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457199" y="119114"/>
            <a:ext cx="6762997" cy="1154162"/>
          </a:xfrm>
        </p:spPr>
        <p:txBody>
          <a:bodyPr/>
          <a:lstStyle/>
          <a:p>
            <a:r>
              <a:rPr lang="en-US" dirty="0" smtClean="0"/>
              <a:t>Analyses: TDA</a:t>
            </a:r>
            <a:br>
              <a:rPr lang="en-US" dirty="0" smtClean="0"/>
            </a:br>
            <a:r>
              <a:rPr lang="en-US" dirty="0"/>
              <a:t>Survival Outside of Spill Wall, Grouped </a:t>
            </a:r>
            <a:r>
              <a:rPr lang="en-US" dirty="0" smtClean="0"/>
              <a:t>Bays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51</a:t>
            </a:fld>
            <a:endParaRPr lang="en-US" dirty="0"/>
          </a:p>
        </p:txBody>
      </p:sp>
      <p:sp>
        <p:nvSpPr>
          <p:cNvPr id="6" name="TextBox 5"/>
          <p:cNvSpPr txBox="1"/>
          <p:nvPr/>
        </p:nvSpPr>
        <p:spPr>
          <a:xfrm>
            <a:off x="588034" y="981693"/>
            <a:ext cx="3859481" cy="369332"/>
          </a:xfrm>
          <a:prstGeom prst="rect">
            <a:avLst/>
          </a:prstGeom>
          <a:noFill/>
        </p:spPr>
        <p:txBody>
          <a:bodyPr wrap="square" rtlCol="0">
            <a:spAutoFit/>
          </a:bodyPr>
          <a:lstStyle/>
          <a:p>
            <a:pPr algn="ctr"/>
            <a:r>
              <a:rPr lang="en-US" dirty="0" smtClean="0">
                <a:solidFill>
                  <a:srgbClr val="242424"/>
                </a:solidFill>
                <a:latin typeface="Arial" panose="020B0604020202020204" pitchFamily="34" charset="0"/>
                <a:cs typeface="Arial" panose="020B0604020202020204" pitchFamily="34" charset="0"/>
              </a:rPr>
              <a:t>Yearling Chinook</a:t>
            </a:r>
            <a:endParaRPr lang="en-US" dirty="0">
              <a:solidFill>
                <a:srgbClr val="242424"/>
              </a:solidFill>
              <a:latin typeface="Arial" panose="020B0604020202020204" pitchFamily="34" charset="0"/>
              <a:cs typeface="Arial" panose="020B0604020202020204" pitchFamily="34" charset="0"/>
            </a:endParaRPr>
          </a:p>
        </p:txBody>
      </p:sp>
      <p:sp>
        <p:nvSpPr>
          <p:cNvPr id="8" name="TextBox 7"/>
          <p:cNvSpPr txBox="1"/>
          <p:nvPr/>
        </p:nvSpPr>
        <p:spPr>
          <a:xfrm rot="16200000">
            <a:off x="3911154" y="2300158"/>
            <a:ext cx="1725078" cy="369332"/>
          </a:xfrm>
          <a:prstGeom prst="rect">
            <a:avLst/>
          </a:prstGeom>
          <a:noFill/>
        </p:spPr>
        <p:txBody>
          <a:bodyPr wrap="square" rtlCol="0" anchor="ctr">
            <a:spAutoFit/>
          </a:bodyPr>
          <a:lstStyle/>
          <a:p>
            <a:pPr algn="ctr"/>
            <a:r>
              <a:rPr lang="en-US" dirty="0" smtClean="0">
                <a:solidFill>
                  <a:srgbClr val="242424"/>
                </a:solidFill>
                <a:latin typeface="Arial" panose="020B0604020202020204" pitchFamily="34" charset="0"/>
                <a:cs typeface="Arial" panose="020B0604020202020204" pitchFamily="34" charset="0"/>
              </a:rPr>
              <a:t>Survival</a:t>
            </a:r>
            <a:endParaRPr lang="en-US" dirty="0">
              <a:solidFill>
                <a:srgbClr val="242424"/>
              </a:solidFill>
              <a:latin typeface="Arial" panose="020B0604020202020204" pitchFamily="34" charset="0"/>
              <a:cs typeface="Arial" panose="020B0604020202020204" pitchFamily="34" charset="0"/>
            </a:endParaRPr>
          </a:p>
        </p:txBody>
      </p:sp>
      <p:sp>
        <p:nvSpPr>
          <p:cNvPr id="9" name="TextBox 8"/>
          <p:cNvSpPr txBox="1"/>
          <p:nvPr/>
        </p:nvSpPr>
        <p:spPr>
          <a:xfrm>
            <a:off x="5170921" y="988214"/>
            <a:ext cx="3859481" cy="369332"/>
          </a:xfrm>
          <a:prstGeom prst="rect">
            <a:avLst/>
          </a:prstGeom>
          <a:noFill/>
        </p:spPr>
        <p:txBody>
          <a:bodyPr wrap="square" rtlCol="0">
            <a:spAutoFit/>
          </a:bodyPr>
          <a:lstStyle/>
          <a:p>
            <a:pPr algn="ctr"/>
            <a:r>
              <a:rPr lang="en-US" dirty="0" smtClean="0">
                <a:solidFill>
                  <a:srgbClr val="242424"/>
                </a:solidFill>
                <a:latin typeface="Arial" panose="020B0604020202020204" pitchFamily="34" charset="0"/>
                <a:cs typeface="Arial" panose="020B0604020202020204" pitchFamily="34" charset="0"/>
              </a:rPr>
              <a:t>Steelhead</a:t>
            </a:r>
            <a:endParaRPr lang="en-US" dirty="0">
              <a:solidFill>
                <a:srgbClr val="242424"/>
              </a:solidFill>
              <a:latin typeface="Arial" panose="020B0604020202020204" pitchFamily="34" charset="0"/>
              <a:cs typeface="Arial" panose="020B0604020202020204" pitchFamily="34" charset="0"/>
            </a:endParaRPr>
          </a:p>
        </p:txBody>
      </p:sp>
      <p:sp>
        <p:nvSpPr>
          <p:cNvPr id="13" name="TextBox 12"/>
          <p:cNvSpPr txBox="1"/>
          <p:nvPr/>
        </p:nvSpPr>
        <p:spPr>
          <a:xfrm>
            <a:off x="3022475" y="3755719"/>
            <a:ext cx="3859481" cy="369332"/>
          </a:xfrm>
          <a:prstGeom prst="rect">
            <a:avLst/>
          </a:prstGeom>
          <a:noFill/>
        </p:spPr>
        <p:txBody>
          <a:bodyPr wrap="square" rtlCol="0">
            <a:spAutoFit/>
          </a:bodyPr>
          <a:lstStyle/>
          <a:p>
            <a:pPr algn="ctr"/>
            <a:r>
              <a:rPr lang="en-US" dirty="0" smtClean="0">
                <a:solidFill>
                  <a:srgbClr val="242424"/>
                </a:solidFill>
                <a:latin typeface="Arial" panose="020B0604020202020204" pitchFamily="34" charset="0"/>
                <a:cs typeface="Arial" panose="020B0604020202020204" pitchFamily="34" charset="0"/>
              </a:rPr>
              <a:t>Subyearling Chinook</a:t>
            </a:r>
            <a:endParaRPr lang="en-US" dirty="0">
              <a:solidFill>
                <a:srgbClr val="242424"/>
              </a:solidFill>
              <a:latin typeface="Arial" panose="020B0604020202020204" pitchFamily="34" charset="0"/>
              <a:cs typeface="Arial" panose="020B0604020202020204" pitchFamily="34" charset="0"/>
            </a:endParaRPr>
          </a:p>
        </p:txBody>
      </p:sp>
      <p:sp>
        <p:nvSpPr>
          <p:cNvPr id="14" name="TextBox 13"/>
          <p:cNvSpPr txBox="1"/>
          <p:nvPr/>
        </p:nvSpPr>
        <p:spPr>
          <a:xfrm rot="16200000">
            <a:off x="1694408" y="5484450"/>
            <a:ext cx="1725078" cy="369332"/>
          </a:xfrm>
          <a:prstGeom prst="rect">
            <a:avLst/>
          </a:prstGeom>
          <a:noFill/>
        </p:spPr>
        <p:txBody>
          <a:bodyPr wrap="square" rtlCol="0" anchor="ctr">
            <a:spAutoFit/>
          </a:bodyPr>
          <a:lstStyle/>
          <a:p>
            <a:pPr algn="ctr"/>
            <a:r>
              <a:rPr lang="en-US" dirty="0" smtClean="0">
                <a:solidFill>
                  <a:srgbClr val="242424"/>
                </a:solidFill>
                <a:latin typeface="Arial" panose="020B0604020202020204" pitchFamily="34" charset="0"/>
                <a:cs typeface="Arial" panose="020B0604020202020204" pitchFamily="34" charset="0"/>
              </a:rPr>
              <a:t>Survival</a:t>
            </a:r>
            <a:endParaRPr lang="en-US" dirty="0">
              <a:solidFill>
                <a:srgbClr val="242424"/>
              </a:solidFill>
              <a:latin typeface="Arial" panose="020B0604020202020204" pitchFamily="34" charset="0"/>
              <a:cs typeface="Arial" panose="020B0604020202020204" pitchFamily="34" charset="0"/>
            </a:endParaRPr>
          </a:p>
        </p:txBody>
      </p:sp>
      <p:sp>
        <p:nvSpPr>
          <p:cNvPr id="3" name="TextBox 2"/>
          <p:cNvSpPr txBox="1"/>
          <p:nvPr/>
        </p:nvSpPr>
        <p:spPr>
          <a:xfrm>
            <a:off x="3022475" y="3408531"/>
            <a:ext cx="1172116" cy="369332"/>
          </a:xfrm>
          <a:prstGeom prst="rect">
            <a:avLst/>
          </a:prstGeom>
          <a:solidFill>
            <a:schemeClr val="bg1"/>
          </a:solidFill>
        </p:spPr>
        <p:txBody>
          <a:bodyPr wrap="none" rtlCol="0">
            <a:spAutoFit/>
          </a:bodyPr>
          <a:lstStyle/>
          <a:p>
            <a:r>
              <a:rPr lang="en-US" dirty="0" smtClean="0">
                <a:solidFill>
                  <a:srgbClr val="242424"/>
                </a:solidFill>
                <a:latin typeface="Arial" panose="020B0604020202020204" pitchFamily="34" charset="0"/>
                <a:cs typeface="Arial" panose="020B0604020202020204" pitchFamily="34" charset="0"/>
              </a:rPr>
              <a:t>Bay13-23</a:t>
            </a:r>
            <a:endParaRPr lang="en-US" dirty="0">
              <a:solidFill>
                <a:srgbClr val="242424"/>
              </a:solidFill>
              <a:latin typeface="Arial" panose="020B0604020202020204" pitchFamily="34" charset="0"/>
              <a:cs typeface="Arial" panose="020B0604020202020204" pitchFamily="34" charset="0"/>
            </a:endParaRPr>
          </a:p>
        </p:txBody>
      </p:sp>
      <p:sp>
        <p:nvSpPr>
          <p:cNvPr id="15" name="TextBox 14"/>
          <p:cNvSpPr txBox="1"/>
          <p:nvPr/>
        </p:nvSpPr>
        <p:spPr>
          <a:xfrm>
            <a:off x="5276810" y="6430114"/>
            <a:ext cx="1172116" cy="369332"/>
          </a:xfrm>
          <a:prstGeom prst="rect">
            <a:avLst/>
          </a:prstGeom>
          <a:solidFill>
            <a:schemeClr val="bg1"/>
          </a:solidFill>
        </p:spPr>
        <p:txBody>
          <a:bodyPr wrap="none" rtlCol="0">
            <a:spAutoFit/>
          </a:bodyPr>
          <a:lstStyle/>
          <a:p>
            <a:r>
              <a:rPr lang="en-US" dirty="0" smtClean="0">
                <a:solidFill>
                  <a:srgbClr val="242424"/>
                </a:solidFill>
                <a:latin typeface="Arial" panose="020B0604020202020204" pitchFamily="34" charset="0"/>
                <a:cs typeface="Arial" panose="020B0604020202020204" pitchFamily="34" charset="0"/>
              </a:rPr>
              <a:t>Bay13-23</a:t>
            </a:r>
            <a:endParaRPr lang="en-US" dirty="0">
              <a:solidFill>
                <a:srgbClr val="242424"/>
              </a:solidFill>
              <a:latin typeface="Arial" panose="020B0604020202020204" pitchFamily="34" charset="0"/>
              <a:cs typeface="Arial" panose="020B0604020202020204" pitchFamily="34" charset="0"/>
            </a:endParaRPr>
          </a:p>
        </p:txBody>
      </p:sp>
      <p:sp>
        <p:nvSpPr>
          <p:cNvPr id="16" name="TextBox 15"/>
          <p:cNvSpPr txBox="1"/>
          <p:nvPr/>
        </p:nvSpPr>
        <p:spPr>
          <a:xfrm>
            <a:off x="7436139" y="3425589"/>
            <a:ext cx="1172116" cy="369332"/>
          </a:xfrm>
          <a:prstGeom prst="rect">
            <a:avLst/>
          </a:prstGeom>
          <a:solidFill>
            <a:schemeClr val="bg1"/>
          </a:solidFill>
        </p:spPr>
        <p:txBody>
          <a:bodyPr wrap="none" rtlCol="0">
            <a:spAutoFit/>
          </a:bodyPr>
          <a:lstStyle/>
          <a:p>
            <a:r>
              <a:rPr lang="en-US" dirty="0" smtClean="0">
                <a:solidFill>
                  <a:srgbClr val="242424"/>
                </a:solidFill>
                <a:latin typeface="Arial" panose="020B0604020202020204" pitchFamily="34" charset="0"/>
                <a:cs typeface="Arial" panose="020B0604020202020204" pitchFamily="34" charset="0"/>
              </a:rPr>
              <a:t>Bay13-23</a:t>
            </a:r>
            <a:endParaRPr lang="en-US" dirty="0">
              <a:solidFill>
                <a:srgbClr val="24242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02335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Chart 14"/>
          <p:cNvGraphicFramePr>
            <a:graphicFrameLocks/>
          </p:cNvGraphicFramePr>
          <p:nvPr>
            <p:extLst>
              <p:ext uri="{D42A27DB-BD31-4B8C-83A1-F6EECF244321}">
                <p14:modId xmlns:p14="http://schemas.microsoft.com/office/powerpoint/2010/main" val="3371789784"/>
              </p:ext>
            </p:extLst>
          </p:nvPr>
        </p:nvGraphicFramePr>
        <p:xfrm>
          <a:off x="-1" y="1000793"/>
          <a:ext cx="9145813" cy="267652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p:cNvGraphicFramePr>
            <a:graphicFrameLocks/>
          </p:cNvGraphicFramePr>
          <p:nvPr>
            <p:extLst>
              <p:ext uri="{D42A27DB-BD31-4B8C-83A1-F6EECF244321}">
                <p14:modId xmlns:p14="http://schemas.microsoft.com/office/powerpoint/2010/main" val="1495713251"/>
              </p:ext>
            </p:extLst>
          </p:nvPr>
        </p:nvGraphicFramePr>
        <p:xfrm>
          <a:off x="-1" y="4181476"/>
          <a:ext cx="9144001" cy="267652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457200" y="122688"/>
            <a:ext cx="6629400" cy="769441"/>
          </a:xfrm>
        </p:spPr>
        <p:txBody>
          <a:bodyPr/>
          <a:lstStyle/>
          <a:p>
            <a:r>
              <a:rPr lang="en-US" dirty="0" smtClean="0"/>
              <a:t>Analyses:  TDA</a:t>
            </a:r>
            <a:br>
              <a:rPr lang="en-US" dirty="0" smtClean="0"/>
            </a:br>
            <a:r>
              <a:rPr lang="en-US" dirty="0" smtClean="0"/>
              <a:t>Survival Grouped by Flow</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52</a:t>
            </a:fld>
            <a:endParaRPr lang="en-US"/>
          </a:p>
        </p:txBody>
      </p:sp>
      <p:sp>
        <p:nvSpPr>
          <p:cNvPr id="7" name="TextBox 6"/>
          <p:cNvSpPr txBox="1"/>
          <p:nvPr/>
        </p:nvSpPr>
        <p:spPr>
          <a:xfrm rot="16200000">
            <a:off x="-614075" y="2286718"/>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8" name="TextBox 7"/>
          <p:cNvSpPr txBox="1"/>
          <p:nvPr/>
        </p:nvSpPr>
        <p:spPr>
          <a:xfrm rot="5400000">
            <a:off x="7706081" y="2192061"/>
            <a:ext cx="2382533" cy="369332"/>
          </a:xfrm>
          <a:prstGeom prst="rect">
            <a:avLst/>
          </a:prstGeom>
          <a:noFill/>
        </p:spPr>
        <p:txBody>
          <a:bodyPr wrap="square" rtlCol="0" anchor="ctr">
            <a:spAutoFit/>
          </a:bodyPr>
          <a:lstStyle/>
          <a:p>
            <a:pPr algn="ctr"/>
            <a:r>
              <a:rPr lang="en-US" dirty="0">
                <a:solidFill>
                  <a:schemeClr val="accent2"/>
                </a:solidFill>
                <a:latin typeface="Arial" panose="020B0604020202020204" pitchFamily="34" charset="0"/>
                <a:cs typeface="Arial" panose="020B0604020202020204" pitchFamily="34" charset="0"/>
              </a:rPr>
              <a:t>%Time at Discharge</a:t>
            </a:r>
          </a:p>
        </p:txBody>
      </p:sp>
      <p:sp>
        <p:nvSpPr>
          <p:cNvPr id="10" name="TextBox 9"/>
          <p:cNvSpPr txBox="1"/>
          <p:nvPr/>
        </p:nvSpPr>
        <p:spPr>
          <a:xfrm rot="16200000">
            <a:off x="-624707" y="5256746"/>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1" name="TextBox 10"/>
          <p:cNvSpPr txBox="1"/>
          <p:nvPr/>
        </p:nvSpPr>
        <p:spPr>
          <a:xfrm rot="5400000">
            <a:off x="7761229" y="5306889"/>
            <a:ext cx="2293505" cy="369332"/>
          </a:xfrm>
          <a:prstGeom prst="rect">
            <a:avLst/>
          </a:prstGeom>
          <a:noFill/>
        </p:spPr>
        <p:txBody>
          <a:bodyPr wrap="square" rtlCol="0" anchor="ctr">
            <a:spAutoFit/>
          </a:bodyPr>
          <a:lstStyle/>
          <a:p>
            <a:pPr algn="ctr"/>
            <a:r>
              <a:rPr lang="en-US" dirty="0">
                <a:solidFill>
                  <a:schemeClr val="accent2"/>
                </a:solidFill>
                <a:latin typeface="Arial" panose="020B0604020202020204" pitchFamily="34" charset="0"/>
                <a:cs typeface="Arial" panose="020B0604020202020204" pitchFamily="34" charset="0"/>
              </a:rPr>
              <a:t>%Time at Discharge</a:t>
            </a:r>
          </a:p>
        </p:txBody>
      </p:sp>
      <p:sp>
        <p:nvSpPr>
          <p:cNvPr id="12" name="TextBox 11"/>
          <p:cNvSpPr txBox="1"/>
          <p:nvPr/>
        </p:nvSpPr>
        <p:spPr>
          <a:xfrm>
            <a:off x="4012840" y="3965360"/>
            <a:ext cx="1223412"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Steelhead</a:t>
            </a:r>
            <a:endParaRPr lang="en-US"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3700062" y="1000793"/>
            <a:ext cx="1920398"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Yearling Chinook</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84402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p:cNvGraphicFramePr>
            <a:graphicFrameLocks/>
          </p:cNvGraphicFramePr>
          <p:nvPr>
            <p:extLst>
              <p:ext uri="{D42A27DB-BD31-4B8C-83A1-F6EECF244321}">
                <p14:modId xmlns:p14="http://schemas.microsoft.com/office/powerpoint/2010/main" val="3909822282"/>
              </p:ext>
            </p:extLst>
          </p:nvPr>
        </p:nvGraphicFramePr>
        <p:xfrm>
          <a:off x="-1" y="998138"/>
          <a:ext cx="9145813" cy="3312605"/>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22688"/>
            <a:ext cx="6629400" cy="769441"/>
          </a:xfrm>
        </p:spPr>
        <p:txBody>
          <a:bodyPr/>
          <a:lstStyle/>
          <a:p>
            <a:r>
              <a:rPr lang="en-US" dirty="0" smtClean="0"/>
              <a:t>Analyses: TDA</a:t>
            </a:r>
            <a:br>
              <a:rPr lang="en-US" dirty="0" smtClean="0"/>
            </a:br>
            <a:r>
              <a:rPr lang="en-US" dirty="0" smtClean="0"/>
              <a:t>Survival Grouped by Flow</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53</a:t>
            </a:fld>
            <a:endParaRPr lang="en-US"/>
          </a:p>
        </p:txBody>
      </p:sp>
      <p:sp>
        <p:nvSpPr>
          <p:cNvPr id="6" name="TextBox 5"/>
          <p:cNvSpPr txBox="1"/>
          <p:nvPr/>
        </p:nvSpPr>
        <p:spPr>
          <a:xfrm>
            <a:off x="3490069" y="998139"/>
            <a:ext cx="2313454"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Subyearling Chinook</a:t>
            </a:r>
            <a:endParaRPr lang="en-US"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rot="16200000">
            <a:off x="-677873" y="2286718"/>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5400000">
            <a:off x="7806045" y="2450276"/>
            <a:ext cx="2306578" cy="369332"/>
          </a:xfrm>
          <a:prstGeom prst="rect">
            <a:avLst/>
          </a:prstGeom>
          <a:noFill/>
        </p:spPr>
        <p:txBody>
          <a:bodyPr wrap="square" rtlCol="0" anchor="ctr">
            <a:spAutoFit/>
          </a:bodyPr>
          <a:lstStyle/>
          <a:p>
            <a:pPr algn="ctr"/>
            <a:r>
              <a:rPr lang="en-US" dirty="0">
                <a:solidFill>
                  <a:schemeClr val="accent2"/>
                </a:solidFill>
                <a:latin typeface="Arial" panose="020B0604020202020204" pitchFamily="34" charset="0"/>
                <a:cs typeface="Arial" panose="020B0604020202020204" pitchFamily="34" charset="0"/>
              </a:rPr>
              <a:t>%Time at Discharge</a:t>
            </a:r>
          </a:p>
        </p:txBody>
      </p:sp>
    </p:spTree>
    <p:extLst>
      <p:ext uri="{BB962C8B-B14F-4D97-AF65-F5344CB8AC3E}">
        <p14:creationId xmlns:p14="http://schemas.microsoft.com/office/powerpoint/2010/main" val="326052919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TDA Spillway</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54</a:t>
            </a:fld>
            <a:endParaRPr lang="en-US"/>
          </a:p>
        </p:txBody>
      </p:sp>
    </p:spTree>
    <p:extLst>
      <p:ext uri="{BB962C8B-B14F-4D97-AF65-F5344CB8AC3E}">
        <p14:creationId xmlns:p14="http://schemas.microsoft.com/office/powerpoint/2010/main" val="1887607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114"/>
            <a:ext cx="6629400" cy="769441"/>
          </a:xfrm>
        </p:spPr>
        <p:txBody>
          <a:bodyPr/>
          <a:lstStyle/>
          <a:p>
            <a:r>
              <a:rPr lang="en-US" dirty="0" smtClean="0"/>
              <a:t>Analyses: TDA</a:t>
            </a:r>
            <a:br>
              <a:rPr lang="en-US" dirty="0" smtClean="0"/>
            </a:br>
            <a:r>
              <a:rPr lang="en-US" dirty="0" smtClean="0"/>
              <a:t>Survival by Bay for All Years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55</a:t>
            </a:fld>
            <a:endParaRPr lang="en-US"/>
          </a:p>
        </p:txBody>
      </p:sp>
      <p:graphicFrame>
        <p:nvGraphicFramePr>
          <p:cNvPr id="7" name="Chart 6"/>
          <p:cNvGraphicFramePr>
            <a:graphicFrameLocks/>
          </p:cNvGraphicFramePr>
          <p:nvPr>
            <p:extLst>
              <p:ext uri="{D42A27DB-BD31-4B8C-83A1-F6EECF244321}">
                <p14:modId xmlns:p14="http://schemas.microsoft.com/office/powerpoint/2010/main" val="2161806989"/>
              </p:ext>
            </p:extLst>
          </p:nvPr>
        </p:nvGraphicFramePr>
        <p:xfrm>
          <a:off x="455613" y="981816"/>
          <a:ext cx="8688387" cy="279802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rot="16200000">
            <a:off x="-591592" y="2390259"/>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a:off x="2642259" y="1009402"/>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Yearling Chinook</a:t>
            </a:r>
            <a:endParaRPr lang="en-US" dirty="0">
              <a:solidFill>
                <a:schemeClr val="accent2"/>
              </a:solidFill>
              <a:latin typeface="Arial" panose="020B0604020202020204" pitchFamily="34" charset="0"/>
              <a:cs typeface="Arial" panose="020B0604020202020204" pitchFamily="34" charset="0"/>
            </a:endParaRPr>
          </a:p>
        </p:txBody>
      </p:sp>
      <p:sp>
        <p:nvSpPr>
          <p:cNvPr id="11" name="TextBox 10"/>
          <p:cNvSpPr txBox="1"/>
          <p:nvPr/>
        </p:nvSpPr>
        <p:spPr>
          <a:xfrm>
            <a:off x="2642258" y="3869376"/>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Steelhead</a:t>
            </a:r>
            <a:endParaRPr lang="en-US" dirty="0">
              <a:solidFill>
                <a:schemeClr val="accent2"/>
              </a:solidFill>
              <a:latin typeface="Arial" panose="020B0604020202020204" pitchFamily="34" charset="0"/>
              <a:cs typeface="Arial" panose="020B0604020202020204" pitchFamily="34" charset="0"/>
            </a:endParaRPr>
          </a:p>
        </p:txBody>
      </p:sp>
      <p:sp>
        <p:nvSpPr>
          <p:cNvPr id="12" name="TextBox 11"/>
          <p:cNvSpPr txBox="1"/>
          <p:nvPr/>
        </p:nvSpPr>
        <p:spPr>
          <a:xfrm rot="16200000">
            <a:off x="-677873" y="5126583"/>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graphicFrame>
        <p:nvGraphicFramePr>
          <p:cNvPr id="13" name="Chart 12"/>
          <p:cNvGraphicFramePr>
            <a:graphicFrameLocks/>
          </p:cNvGraphicFramePr>
          <p:nvPr>
            <p:extLst>
              <p:ext uri="{D42A27DB-BD31-4B8C-83A1-F6EECF244321}">
                <p14:modId xmlns:p14="http://schemas.microsoft.com/office/powerpoint/2010/main" val="3017683998"/>
              </p:ext>
            </p:extLst>
          </p:nvPr>
        </p:nvGraphicFramePr>
        <p:xfrm>
          <a:off x="-2" y="3779838"/>
          <a:ext cx="9144001" cy="30781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2645412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739"/>
            <a:ext cx="6629400" cy="769441"/>
          </a:xfrm>
        </p:spPr>
        <p:txBody>
          <a:bodyPr/>
          <a:lstStyle/>
          <a:p>
            <a:r>
              <a:rPr lang="en-US" dirty="0" smtClean="0"/>
              <a:t>Analyses: TDA</a:t>
            </a:r>
            <a:br>
              <a:rPr lang="en-US" dirty="0" smtClean="0"/>
            </a:br>
            <a:r>
              <a:rPr lang="en-US" dirty="0" smtClean="0"/>
              <a:t>Survival by Bay for All Years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56</a:t>
            </a:fld>
            <a:endParaRPr lang="en-US"/>
          </a:p>
        </p:txBody>
      </p:sp>
      <p:graphicFrame>
        <p:nvGraphicFramePr>
          <p:cNvPr id="6" name="Chart 5"/>
          <p:cNvGraphicFramePr>
            <a:graphicFrameLocks/>
          </p:cNvGraphicFramePr>
          <p:nvPr>
            <p:extLst>
              <p:ext uri="{D42A27DB-BD31-4B8C-83A1-F6EECF244321}">
                <p14:modId xmlns:p14="http://schemas.microsoft.com/office/powerpoint/2010/main" val="3741880583"/>
              </p:ext>
            </p:extLst>
          </p:nvPr>
        </p:nvGraphicFramePr>
        <p:xfrm>
          <a:off x="0" y="981816"/>
          <a:ext cx="9144000" cy="2798021"/>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591592" y="2164634"/>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8" name="TextBox 7"/>
          <p:cNvSpPr txBox="1"/>
          <p:nvPr/>
        </p:nvSpPr>
        <p:spPr>
          <a:xfrm>
            <a:off x="2642259" y="1009402"/>
            <a:ext cx="3859481" cy="369332"/>
          </a:xfrm>
          <a:prstGeom prst="rect">
            <a:avLst/>
          </a:prstGeom>
          <a:noFill/>
        </p:spPr>
        <p:txBody>
          <a:bodyPr wrap="square" rtlCol="0">
            <a:spAutoFit/>
          </a:bodyPr>
          <a:lstStyle/>
          <a:p>
            <a:pPr algn="ctr"/>
            <a:r>
              <a:rPr lang="en-US" dirty="0" smtClean="0">
                <a:solidFill>
                  <a:schemeClr val="accent2"/>
                </a:solidFill>
                <a:latin typeface="Arial" panose="020B0604020202020204" pitchFamily="34" charset="0"/>
                <a:cs typeface="Arial" panose="020B0604020202020204" pitchFamily="34" charset="0"/>
              </a:rPr>
              <a:t>Sub-Yearling Chinook</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87672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688"/>
            <a:ext cx="6629400" cy="769441"/>
          </a:xfrm>
        </p:spPr>
        <p:txBody>
          <a:bodyPr/>
          <a:lstStyle/>
          <a:p>
            <a:r>
              <a:rPr lang="en-US" dirty="0" smtClean="0"/>
              <a:t>Analyses:  TDA</a:t>
            </a:r>
            <a:br>
              <a:rPr lang="en-US" dirty="0" smtClean="0"/>
            </a:br>
            <a:r>
              <a:rPr lang="en-US" dirty="0" smtClean="0"/>
              <a:t>Survival by Flow, 2010, 2011, 2012</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57</a:t>
            </a:fld>
            <a:endParaRPr lang="en-US"/>
          </a:p>
        </p:txBody>
      </p:sp>
      <p:graphicFrame>
        <p:nvGraphicFramePr>
          <p:cNvPr id="6" name="Chart 5"/>
          <p:cNvGraphicFramePr>
            <a:graphicFrameLocks/>
          </p:cNvGraphicFramePr>
          <p:nvPr>
            <p:extLst>
              <p:ext uri="{D42A27DB-BD31-4B8C-83A1-F6EECF244321}">
                <p14:modId xmlns:p14="http://schemas.microsoft.com/office/powerpoint/2010/main" val="4068203837"/>
              </p:ext>
            </p:extLst>
          </p:nvPr>
        </p:nvGraphicFramePr>
        <p:xfrm>
          <a:off x="0" y="1050925"/>
          <a:ext cx="9144000" cy="3048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rot="16200000">
            <a:off x="-677873" y="2286718"/>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8" name="TextBox 7"/>
          <p:cNvSpPr txBox="1"/>
          <p:nvPr/>
        </p:nvSpPr>
        <p:spPr>
          <a:xfrm rot="5400000">
            <a:off x="7807857" y="2343398"/>
            <a:ext cx="2306578" cy="369332"/>
          </a:xfrm>
          <a:prstGeom prst="rect">
            <a:avLst/>
          </a:prstGeom>
          <a:noFill/>
        </p:spPr>
        <p:txBody>
          <a:bodyPr wrap="square" rtlCol="0" anchor="ctr">
            <a:spAutoFit/>
          </a:bodyPr>
          <a:lstStyle/>
          <a:p>
            <a:pPr algn="ctr"/>
            <a:r>
              <a:rPr lang="en-US" dirty="0">
                <a:solidFill>
                  <a:schemeClr val="accent2"/>
                </a:solidFill>
                <a:latin typeface="Arial" panose="020B0604020202020204" pitchFamily="34" charset="0"/>
                <a:cs typeface="Arial" panose="020B0604020202020204" pitchFamily="34" charset="0"/>
              </a:rPr>
              <a:t>%Time at Discharge</a:t>
            </a:r>
          </a:p>
        </p:txBody>
      </p:sp>
      <p:graphicFrame>
        <p:nvGraphicFramePr>
          <p:cNvPr id="9" name="Chart 8"/>
          <p:cNvGraphicFramePr>
            <a:graphicFrameLocks/>
          </p:cNvGraphicFramePr>
          <p:nvPr>
            <p:extLst>
              <p:ext uri="{D42A27DB-BD31-4B8C-83A1-F6EECF244321}">
                <p14:modId xmlns:p14="http://schemas.microsoft.com/office/powerpoint/2010/main" val="621110391"/>
              </p:ext>
            </p:extLst>
          </p:nvPr>
        </p:nvGraphicFramePr>
        <p:xfrm>
          <a:off x="0" y="4061636"/>
          <a:ext cx="9144000" cy="27963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rot="16200000">
            <a:off x="-677872" y="5256746"/>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11" name="TextBox 10"/>
          <p:cNvSpPr txBox="1"/>
          <p:nvPr/>
        </p:nvSpPr>
        <p:spPr>
          <a:xfrm rot="5400000">
            <a:off x="7811883" y="5204091"/>
            <a:ext cx="2298528" cy="369332"/>
          </a:xfrm>
          <a:prstGeom prst="rect">
            <a:avLst/>
          </a:prstGeom>
          <a:noFill/>
        </p:spPr>
        <p:txBody>
          <a:bodyPr wrap="square" rtlCol="0" anchor="ctr">
            <a:spAutoFit/>
          </a:bodyPr>
          <a:lstStyle/>
          <a:p>
            <a:pPr algn="ctr"/>
            <a:r>
              <a:rPr lang="en-US" dirty="0">
                <a:solidFill>
                  <a:schemeClr val="accent2"/>
                </a:solidFill>
                <a:latin typeface="Arial" panose="020B0604020202020204" pitchFamily="34" charset="0"/>
                <a:cs typeface="Arial" panose="020B0604020202020204" pitchFamily="34" charset="0"/>
              </a:rPr>
              <a:t>%Time at Discharge</a:t>
            </a:r>
          </a:p>
        </p:txBody>
      </p:sp>
      <p:sp>
        <p:nvSpPr>
          <p:cNvPr id="12" name="TextBox 11"/>
          <p:cNvSpPr txBox="1"/>
          <p:nvPr/>
        </p:nvSpPr>
        <p:spPr>
          <a:xfrm>
            <a:off x="4012840" y="3965360"/>
            <a:ext cx="1223412"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Steelhead</a:t>
            </a:r>
            <a:endParaRPr lang="en-US" dirty="0">
              <a:solidFill>
                <a:srgbClr val="000000"/>
              </a:solidFill>
              <a:latin typeface="Arial" panose="020B0604020202020204" pitchFamily="34" charset="0"/>
              <a:cs typeface="Arial" panose="020B0604020202020204" pitchFamily="34" charset="0"/>
            </a:endParaRPr>
          </a:p>
        </p:txBody>
      </p:sp>
      <p:sp>
        <p:nvSpPr>
          <p:cNvPr id="13" name="TextBox 12"/>
          <p:cNvSpPr txBox="1"/>
          <p:nvPr/>
        </p:nvSpPr>
        <p:spPr>
          <a:xfrm>
            <a:off x="3700062" y="1000793"/>
            <a:ext cx="1920398"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Yearling Chinook</a:t>
            </a:r>
            <a:endParaRPr lang="en-US"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598194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p:cNvGraphicFramePr>
          <p:nvPr>
            <p:extLst>
              <p:ext uri="{D42A27DB-BD31-4B8C-83A1-F6EECF244321}">
                <p14:modId xmlns:p14="http://schemas.microsoft.com/office/powerpoint/2010/main" val="212887089"/>
              </p:ext>
            </p:extLst>
          </p:nvPr>
        </p:nvGraphicFramePr>
        <p:xfrm>
          <a:off x="1812" y="998139"/>
          <a:ext cx="9144000" cy="2781699"/>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122688"/>
            <a:ext cx="6629400" cy="769441"/>
          </a:xfrm>
        </p:spPr>
        <p:txBody>
          <a:bodyPr/>
          <a:lstStyle/>
          <a:p>
            <a:r>
              <a:rPr lang="en-US" dirty="0" smtClean="0"/>
              <a:t>Analyses: TDA</a:t>
            </a:r>
            <a:br>
              <a:rPr lang="en-US" dirty="0" smtClean="0"/>
            </a:br>
            <a:r>
              <a:rPr lang="en-US" dirty="0" smtClean="0"/>
              <a:t>Survival by Flow, 2010, 2011, 2012</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58</a:t>
            </a:fld>
            <a:endParaRPr lang="en-US"/>
          </a:p>
        </p:txBody>
      </p:sp>
      <p:sp>
        <p:nvSpPr>
          <p:cNvPr id="6" name="TextBox 5"/>
          <p:cNvSpPr txBox="1"/>
          <p:nvPr/>
        </p:nvSpPr>
        <p:spPr>
          <a:xfrm>
            <a:off x="3490069" y="998139"/>
            <a:ext cx="2407710" cy="369332"/>
          </a:xfrm>
          <a:prstGeom prst="rect">
            <a:avLst/>
          </a:prstGeom>
          <a:noFill/>
        </p:spPr>
        <p:txBody>
          <a:bodyPr wrap="none" rtlCol="0">
            <a:spAutoFit/>
          </a:bodyPr>
          <a:lstStyle/>
          <a:p>
            <a:r>
              <a:rPr lang="en-US" dirty="0" smtClean="0">
                <a:solidFill>
                  <a:srgbClr val="000000"/>
                </a:solidFill>
                <a:latin typeface="Arial" panose="020B0604020202020204" pitchFamily="34" charset="0"/>
                <a:cs typeface="Arial" panose="020B0604020202020204" pitchFamily="34" charset="0"/>
              </a:rPr>
              <a:t>Sub-Yearling Chinook</a:t>
            </a:r>
            <a:endParaRPr lang="en-US" dirty="0">
              <a:solidFill>
                <a:srgbClr val="000000"/>
              </a:solidFill>
              <a:latin typeface="Arial" panose="020B0604020202020204" pitchFamily="34" charset="0"/>
              <a:cs typeface="Arial" panose="020B0604020202020204" pitchFamily="34" charset="0"/>
            </a:endParaRPr>
          </a:p>
        </p:txBody>
      </p:sp>
      <p:sp>
        <p:nvSpPr>
          <p:cNvPr id="8" name="TextBox 7"/>
          <p:cNvSpPr txBox="1"/>
          <p:nvPr/>
        </p:nvSpPr>
        <p:spPr>
          <a:xfrm rot="16200000">
            <a:off x="-677873" y="2286718"/>
            <a:ext cx="17250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Survival</a:t>
            </a:r>
            <a:endParaRPr lang="en-US"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5400000">
            <a:off x="7807857" y="2286718"/>
            <a:ext cx="2306578" cy="369332"/>
          </a:xfrm>
          <a:prstGeom prst="rect">
            <a:avLst/>
          </a:prstGeom>
          <a:noFill/>
        </p:spPr>
        <p:txBody>
          <a:bodyPr wrap="square" rtlCol="0" anchor="ctr">
            <a:spAutoFit/>
          </a:bodyPr>
          <a:lstStyle/>
          <a:p>
            <a:pPr algn="ctr"/>
            <a:r>
              <a:rPr lang="en-US" dirty="0" smtClean="0">
                <a:solidFill>
                  <a:schemeClr val="accent2"/>
                </a:solidFill>
                <a:latin typeface="Arial" panose="020B0604020202020204" pitchFamily="34" charset="0"/>
                <a:cs typeface="Arial" panose="020B0604020202020204" pitchFamily="34" charset="0"/>
              </a:rPr>
              <a:t>%Time at Discharge</a:t>
            </a:r>
            <a:endParaRPr lang="en-US"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397965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TDA Egress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59</a:t>
            </a:fld>
            <a:endParaRPr lang="en-US"/>
          </a:p>
        </p:txBody>
      </p:sp>
    </p:spTree>
    <p:extLst>
      <p:ext uri="{BB962C8B-B14F-4D97-AF65-F5344CB8AC3E}">
        <p14:creationId xmlns:p14="http://schemas.microsoft.com/office/powerpoint/2010/main" val="16635038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BON B1 Survival By Species and Operation</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6</a:t>
            </a:fld>
            <a:endParaRPr lang="en-US"/>
          </a:p>
        </p:txBody>
      </p:sp>
    </p:spTree>
    <p:extLst>
      <p:ext uri="{BB962C8B-B14F-4D97-AF65-F5344CB8AC3E}">
        <p14:creationId xmlns:p14="http://schemas.microsoft.com/office/powerpoint/2010/main" val="3156719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TDA: </a:t>
            </a:r>
            <a:r>
              <a:rPr lang="en-US" dirty="0" smtClean="0"/>
              <a:t>CH1 </a:t>
            </a:r>
            <a:r>
              <a:rPr lang="en-US" dirty="0"/>
              <a:t>Tailrace Egress Spillway</a:t>
            </a:r>
          </a:p>
        </p:txBody>
      </p:sp>
      <p:sp>
        <p:nvSpPr>
          <p:cNvPr id="4" name="Slide Number Placeholder 3"/>
          <p:cNvSpPr>
            <a:spLocks noGrp="1"/>
          </p:cNvSpPr>
          <p:nvPr>
            <p:ph type="sldNum" sz="quarter" idx="11"/>
          </p:nvPr>
        </p:nvSpPr>
        <p:spPr/>
        <p:txBody>
          <a:bodyPr/>
          <a:lstStyle/>
          <a:p>
            <a:fld id="{03722D57-58D6-9447-A6D5-A97F6C35A8FB}" type="slidenum">
              <a:rPr lang="en-US" smtClean="0"/>
              <a:pPr/>
              <a:t>60</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24237071"/>
              </p:ext>
            </p:extLst>
          </p:nvPr>
        </p:nvGraphicFramePr>
        <p:xfrm>
          <a:off x="475011" y="1555667"/>
          <a:ext cx="8182101" cy="4572000"/>
        </p:xfrm>
        <a:graphic>
          <a:graphicData uri="http://schemas.openxmlformats.org/drawingml/2006/table">
            <a:tbl>
              <a:tblPr/>
              <a:tblGrid>
                <a:gridCol w="1624711"/>
                <a:gridCol w="936770"/>
                <a:gridCol w="936770"/>
                <a:gridCol w="936770"/>
                <a:gridCol w="936770"/>
                <a:gridCol w="936770"/>
                <a:gridCol w="936770"/>
                <a:gridCol w="936770"/>
              </a:tblGrid>
              <a:tr h="571500">
                <a:tc>
                  <a:txBody>
                    <a:bodyPr/>
                    <a:lstStyle/>
                    <a:p>
                      <a:pPr algn="ctr" fontAlgn="t"/>
                      <a:r>
                        <a:rPr lang="en-US" sz="1400" b="1" i="0" u="none" strike="noStrike" dirty="0">
                          <a:solidFill>
                            <a:srgbClr val="000000"/>
                          </a:solidFill>
                          <a:effectLst/>
                          <a:latin typeface="Calibri"/>
                        </a:rPr>
                        <a:t>CH1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SP24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Min</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Max</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Mean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err="1">
                          <a:solidFill>
                            <a:srgbClr val="000000"/>
                          </a:solidFill>
                          <a:effectLst/>
                          <a:latin typeface="Calibri"/>
                        </a:rPr>
                        <a:t>StdErr</a:t>
                      </a:r>
                      <a:endParaRPr lang="en-US" sz="1400" b="1" i="0" u="none" strike="noStrike" dirty="0">
                        <a:solidFill>
                          <a:srgbClr val="000000"/>
                        </a:solidFill>
                        <a:effectLst/>
                        <a:latin typeface="Calibri"/>
                      </a:endParaRP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Median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r>
              <a:tr h="571500">
                <a:tc rowSpan="7">
                  <a:txBody>
                    <a:bodyPr/>
                    <a:lstStyle/>
                    <a:p>
                      <a:pPr algn="ctr" fontAlgn="ctr"/>
                      <a:r>
                        <a:rPr lang="en-US" sz="1400" b="1" i="0" u="none" strike="noStrike" dirty="0">
                          <a:solidFill>
                            <a:srgbClr val="000000"/>
                          </a:solidFill>
                          <a:effectLst/>
                          <a:latin typeface="Calibri"/>
                        </a:rPr>
                        <a:t>TR_EGR_TIME</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48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0.28</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153.02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1.69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0.83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0.47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210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72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367.24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0.35</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0.36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1233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96</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475.07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2.14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0.69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0.27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858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120</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0.01</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156.4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0.34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0.21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663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144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120.33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0.49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0.26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464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168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0.11</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0.44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227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71500">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312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18336437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TDA: </a:t>
            </a:r>
            <a:r>
              <a:rPr lang="en-US" dirty="0" smtClean="0"/>
              <a:t>STH </a:t>
            </a:r>
            <a:r>
              <a:rPr lang="en-US" dirty="0"/>
              <a:t>Tailrace Egress Spillway</a:t>
            </a:r>
          </a:p>
        </p:txBody>
      </p:sp>
      <p:graphicFrame>
        <p:nvGraphicFramePr>
          <p:cNvPr id="6" name="Table 5"/>
          <p:cNvGraphicFramePr>
            <a:graphicFrameLocks noGrp="1"/>
          </p:cNvGraphicFramePr>
          <p:nvPr>
            <p:extLst>
              <p:ext uri="{D42A27DB-BD31-4B8C-83A1-F6EECF244321}">
                <p14:modId xmlns:p14="http://schemas.microsoft.com/office/powerpoint/2010/main" val="1692786859"/>
              </p:ext>
            </p:extLst>
          </p:nvPr>
        </p:nvGraphicFramePr>
        <p:xfrm>
          <a:off x="426936" y="1476002"/>
          <a:ext cx="8337051" cy="5079176"/>
        </p:xfrm>
        <a:graphic>
          <a:graphicData uri="http://schemas.openxmlformats.org/drawingml/2006/table">
            <a:tbl>
              <a:tblPr/>
              <a:tblGrid>
                <a:gridCol w="1655481"/>
                <a:gridCol w="954510"/>
                <a:gridCol w="954510"/>
                <a:gridCol w="954510"/>
                <a:gridCol w="954510"/>
                <a:gridCol w="954510"/>
                <a:gridCol w="954510"/>
                <a:gridCol w="954510"/>
              </a:tblGrid>
              <a:tr h="634897">
                <a:tc>
                  <a:txBody>
                    <a:bodyPr/>
                    <a:lstStyle/>
                    <a:p>
                      <a:pPr algn="ctr" fontAlgn="t"/>
                      <a:r>
                        <a:rPr lang="en-US" sz="1400" b="1" i="0" u="none" strike="noStrike" dirty="0">
                          <a:solidFill>
                            <a:srgbClr val="000000"/>
                          </a:solidFill>
                          <a:effectLst/>
                          <a:latin typeface="Calibri"/>
                        </a:rPr>
                        <a:t>STH</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SP24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Min</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Max</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Mean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StdErr</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Median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r>
              <a:tr h="634897">
                <a:tc rowSpan="7">
                  <a:txBody>
                    <a:bodyPr/>
                    <a:lstStyle/>
                    <a:p>
                      <a:pPr algn="ctr" fontAlgn="ctr"/>
                      <a:r>
                        <a:rPr lang="en-US" sz="1400" b="1" i="0" u="none" strike="noStrike" dirty="0">
                          <a:solidFill>
                            <a:srgbClr val="000000"/>
                          </a:solidFill>
                          <a:effectLst/>
                          <a:latin typeface="Calibri"/>
                        </a:rPr>
                        <a:t>TR_EGR_TIME</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48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0.27</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201.79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1.63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1.05</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0.42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192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72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24.1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0.44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0.03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0.33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1060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96</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52.84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0.43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0.08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0.25</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1006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120</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55.83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0.31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0.07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838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144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3.81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0.21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0.01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0.15</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610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168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0.78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338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634897">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312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8241112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smtClean="0"/>
              <a:t>TDA: </a:t>
            </a:r>
            <a:r>
              <a:rPr lang="en-US" dirty="0"/>
              <a:t>CH0 Tailrace Egress Spillway</a:t>
            </a:r>
          </a:p>
        </p:txBody>
      </p:sp>
      <p:graphicFrame>
        <p:nvGraphicFramePr>
          <p:cNvPr id="6" name="Table 5"/>
          <p:cNvGraphicFramePr>
            <a:graphicFrameLocks noGrp="1"/>
          </p:cNvGraphicFramePr>
          <p:nvPr>
            <p:extLst>
              <p:ext uri="{D42A27DB-BD31-4B8C-83A1-F6EECF244321}">
                <p14:modId xmlns:p14="http://schemas.microsoft.com/office/powerpoint/2010/main" val="2040906161"/>
              </p:ext>
            </p:extLst>
          </p:nvPr>
        </p:nvGraphicFramePr>
        <p:xfrm>
          <a:off x="285009" y="1258780"/>
          <a:ext cx="8467104" cy="5320150"/>
        </p:xfrm>
        <a:graphic>
          <a:graphicData uri="http://schemas.openxmlformats.org/drawingml/2006/table">
            <a:tbl>
              <a:tblPr/>
              <a:tblGrid>
                <a:gridCol w="1681304"/>
                <a:gridCol w="969400"/>
                <a:gridCol w="969400"/>
                <a:gridCol w="969400"/>
                <a:gridCol w="969400"/>
                <a:gridCol w="969400"/>
                <a:gridCol w="969400"/>
                <a:gridCol w="969400"/>
              </a:tblGrid>
              <a:tr h="532015">
                <a:tc>
                  <a:txBody>
                    <a:bodyPr/>
                    <a:lstStyle/>
                    <a:p>
                      <a:pPr algn="ctr" fontAlgn="t"/>
                      <a:r>
                        <a:rPr lang="en-US" sz="1400" b="1" i="0" u="none" strike="noStrike" dirty="0">
                          <a:solidFill>
                            <a:srgbClr val="000000"/>
                          </a:solidFill>
                          <a:effectLst/>
                          <a:latin typeface="Calibri"/>
                        </a:rPr>
                        <a:t>CH0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SP24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Mean</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err="1">
                          <a:solidFill>
                            <a:srgbClr val="000000"/>
                          </a:solidFill>
                          <a:effectLst/>
                          <a:latin typeface="Calibri"/>
                        </a:rPr>
                        <a:t>StdErr</a:t>
                      </a:r>
                      <a:endParaRPr lang="en-US" sz="1400" b="1" i="0" u="none" strike="noStrike" dirty="0">
                        <a:solidFill>
                          <a:srgbClr val="000000"/>
                        </a:solidFill>
                        <a:effectLst/>
                        <a:latin typeface="Calibri"/>
                      </a:endParaRP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Min</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a:solidFill>
                            <a:srgbClr val="000000"/>
                          </a:solidFill>
                          <a:effectLst/>
                          <a:latin typeface="Calibri"/>
                        </a:rPr>
                        <a:t>Max</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Mean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N</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r>
              <a:tr h="532015">
                <a:tc rowSpan="9">
                  <a:txBody>
                    <a:bodyPr/>
                    <a:lstStyle/>
                    <a:p>
                      <a:pPr algn="ctr" fontAlgn="ctr"/>
                      <a:r>
                        <a:rPr lang="en-US" sz="1400" b="1" i="0" u="none" strike="noStrike" dirty="0">
                          <a:solidFill>
                            <a:srgbClr val="000000"/>
                          </a:solidFill>
                          <a:effectLst/>
                          <a:latin typeface="Calibri"/>
                        </a:rPr>
                        <a:t>TR_EGR_TIME</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1" i="0" u="none" strike="noStrike" dirty="0">
                          <a:solidFill>
                            <a:srgbClr val="000000"/>
                          </a:solidFill>
                          <a:effectLst/>
                          <a:latin typeface="Calibri"/>
                        </a:rPr>
                        <a:t>48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dirty="0">
                          <a:solidFill>
                            <a:srgbClr val="000000"/>
                          </a:solidFill>
                          <a:effectLst/>
                          <a:latin typeface="Calibri"/>
                        </a:rPr>
                        <a:t>5.98</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5.39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0.26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194.7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5.98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72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0.73</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0.16</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65.88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0.73</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560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96</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0.8</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0.29</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145.41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586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120</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0.57</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0.13</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324.61</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0.57</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3436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144</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0.84</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0.42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324.19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0.84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870</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168</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dirty="0">
                          <a:solidFill>
                            <a:srgbClr val="000000"/>
                          </a:solidFill>
                          <a:effectLst/>
                          <a:latin typeface="Calibri"/>
                        </a:rPr>
                        <a:t>1.82</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0.98</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449.89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1.82</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648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216</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dirty="0">
                          <a:solidFill>
                            <a:srgbClr val="000000"/>
                          </a:solidFill>
                          <a:effectLst/>
                          <a:latin typeface="Calibri"/>
                        </a:rPr>
                        <a:t>18.26</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12.55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0.17</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324.49</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18.26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36</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240</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0.24</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0.01</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0.15</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0.48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0.24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84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r h="532015">
                <a:tc vMerge="1">
                  <a:txBody>
                    <a:bodyPr/>
                    <a:lstStyle/>
                    <a:p>
                      <a:endParaRPr lang="en-US"/>
                    </a:p>
                  </a:txBody>
                  <a:tcPr/>
                </a:tc>
                <a:tc>
                  <a:txBody>
                    <a:bodyPr/>
                    <a:lstStyle/>
                    <a:p>
                      <a:pPr algn="ctr" fontAlgn="t"/>
                      <a:r>
                        <a:rPr lang="en-US" sz="1400" b="1" i="0" u="none" strike="noStrike" dirty="0">
                          <a:solidFill>
                            <a:srgbClr val="000000"/>
                          </a:solidFill>
                          <a:effectLst/>
                          <a:latin typeface="Calibri"/>
                        </a:rPr>
                        <a:t>312</a:t>
                      </a:r>
                    </a:p>
                  </a:txBody>
                  <a:tcPr marL="9525" marR="9525" marT="9525" marB="0" anchor="ctr">
                    <a:lnL w="19050" cap="flat" cmpd="sng" algn="ctr">
                      <a:solidFill>
                        <a:srgbClr val="808080"/>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chemeClr val="bg1">
                        <a:lumMod val="85000"/>
                      </a:schemeClr>
                    </a:solidFill>
                  </a:tcPr>
                </a:tc>
                <a:tc>
                  <a:txBody>
                    <a:bodyPr/>
                    <a:lstStyle/>
                    <a:p>
                      <a:pPr algn="ctr" fontAlgn="t"/>
                      <a:r>
                        <a:rPr lang="en-US" sz="1400" b="0" i="0" u="none" strike="noStrike">
                          <a:solidFill>
                            <a:srgbClr val="000000"/>
                          </a:solidFill>
                          <a:effectLst/>
                          <a:latin typeface="Calibri"/>
                        </a:rPr>
                        <a:t>0.18</a:t>
                      </a:r>
                    </a:p>
                  </a:txBody>
                  <a:tcPr marL="9525" marR="9525" marT="9525" marB="0" anchor="ctr">
                    <a:lnL w="381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0.12</a:t>
                      </a:r>
                    </a:p>
                  </a:txBody>
                  <a:tcPr marL="9525" marR="9525" marT="9525" marB="0" anchor="ctr">
                    <a:lnL w="19050" cap="flat" cmpd="sng" algn="ctr">
                      <a:solidFill>
                        <a:schemeClr val="tx1"/>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a:solidFill>
                            <a:srgbClr val="000000"/>
                          </a:solidFill>
                          <a:effectLst/>
                          <a:latin typeface="Calibri"/>
                        </a:rPr>
                        <a:t>0.54</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1" i="0" u="none" strike="noStrike" dirty="0">
                          <a:solidFill>
                            <a:srgbClr val="000000"/>
                          </a:solidFill>
                          <a:effectLst/>
                          <a:latin typeface="Calibri"/>
                        </a:rPr>
                        <a:t>0.18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c>
                  <a:txBody>
                    <a:bodyPr/>
                    <a:lstStyle/>
                    <a:p>
                      <a:pPr algn="ctr" fontAlgn="t"/>
                      <a:r>
                        <a:rPr lang="en-US" sz="1400" b="0" i="0" u="none" strike="noStrike" dirty="0">
                          <a:solidFill>
                            <a:srgbClr val="000000"/>
                          </a:solidFill>
                          <a:effectLst/>
                          <a:latin typeface="Calibri"/>
                        </a:rPr>
                        <a:t>168</a:t>
                      </a:r>
                    </a:p>
                  </a:txBody>
                  <a:tcPr marL="9525" marR="9525" marT="9525" marB="0" anchor="ctr">
                    <a:lnL w="19050" cap="flat" cmpd="sng" algn="ctr">
                      <a:solidFill>
                        <a:srgbClr val="808080"/>
                      </a:solidFill>
                      <a:prstDash val="solid"/>
                      <a:round/>
                      <a:headEnd type="none" w="med" len="med"/>
                      <a:tailEnd type="none" w="med" len="med"/>
                    </a:lnL>
                    <a:lnR w="19050" cap="flat" cmpd="sng" algn="ctr">
                      <a:solidFill>
                        <a:srgbClr val="808080"/>
                      </a:solidFill>
                      <a:prstDash val="solid"/>
                      <a:round/>
                      <a:headEnd type="none" w="med" len="med"/>
                      <a:tailEnd type="none" w="med" len="med"/>
                    </a:lnR>
                    <a:lnT w="19050" cap="flat" cmpd="sng" algn="ctr">
                      <a:solidFill>
                        <a:srgbClr val="808080"/>
                      </a:solidFill>
                      <a:prstDash val="solid"/>
                      <a:round/>
                      <a:headEnd type="none" w="med" len="med"/>
                      <a:tailEnd type="none" w="med" len="med"/>
                    </a:lnT>
                    <a:lnB w="19050" cap="flat" cmpd="sng" algn="ctr">
                      <a:solidFill>
                        <a:srgbClr val="80808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34138441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6614"/>
            <a:ext cx="6629400" cy="384721"/>
          </a:xfrm>
        </p:spPr>
        <p:txBody>
          <a:bodyPr/>
          <a:lstStyle/>
          <a:p>
            <a:r>
              <a:rPr lang="en-US" dirty="0"/>
              <a:t>Conclusions: </a:t>
            </a:r>
            <a:r>
              <a:rPr lang="en-US" dirty="0" smtClean="0"/>
              <a:t>TDA</a:t>
            </a:r>
            <a:endParaRPr lang="en-US" dirty="0"/>
          </a:p>
        </p:txBody>
      </p:sp>
      <p:sp>
        <p:nvSpPr>
          <p:cNvPr id="3" name="Content Placeholder 2"/>
          <p:cNvSpPr>
            <a:spLocks noGrp="1"/>
          </p:cNvSpPr>
          <p:nvPr>
            <p:ph idx="1"/>
          </p:nvPr>
        </p:nvSpPr>
        <p:spPr>
          <a:xfrm>
            <a:off x="457200" y="1371596"/>
            <a:ext cx="8449294" cy="1354217"/>
          </a:xfrm>
        </p:spPr>
        <p:txBody>
          <a:bodyPr/>
          <a:lstStyle/>
          <a:p>
            <a:r>
              <a:rPr lang="en-US" dirty="0" smtClean="0"/>
              <a:t>There was not a difference in survival of juvenile salmonids passing at </a:t>
            </a:r>
            <a:r>
              <a:rPr lang="en-US" dirty="0" err="1" smtClean="0"/>
              <a:t>spillbays</a:t>
            </a:r>
            <a:r>
              <a:rPr lang="en-US" dirty="0" smtClean="0"/>
              <a:t> 1-8 and </a:t>
            </a:r>
            <a:r>
              <a:rPr lang="en-US" dirty="0" err="1" smtClean="0"/>
              <a:t>spillbays</a:t>
            </a:r>
            <a:r>
              <a:rPr lang="en-US" dirty="0" smtClean="0"/>
              <a:t> 9-23</a:t>
            </a:r>
          </a:p>
          <a:p>
            <a:endParaRPr lang="en-US" dirty="0"/>
          </a:p>
          <a:p>
            <a:r>
              <a:rPr lang="en-US" dirty="0" smtClean="0"/>
              <a:t>There was lower survival of CH0 at discharge below 72 </a:t>
            </a:r>
            <a:r>
              <a:rPr lang="en-US" dirty="0" err="1" smtClean="0"/>
              <a:t>kcfs</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63</a:t>
            </a:fld>
            <a:endParaRPr lang="en-US"/>
          </a:p>
        </p:txBody>
      </p:sp>
    </p:spTree>
    <p:extLst>
      <p:ext uri="{BB962C8B-B14F-4D97-AF65-F5344CB8AC3E}">
        <p14:creationId xmlns:p14="http://schemas.microsoft.com/office/powerpoint/2010/main" val="811103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14"/>
          <p:cNvSpPr/>
          <p:nvPr/>
        </p:nvSpPr>
        <p:spPr>
          <a:xfrm>
            <a:off x="2991679" y="2977018"/>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a:t>B1 </a:t>
            </a:r>
            <a:r>
              <a:rPr lang="en-US" dirty="0" smtClean="0"/>
              <a:t>CH1 Passage Distribution</a:t>
            </a:r>
            <a:endParaRPr lang="en-US" dirty="0"/>
          </a:p>
        </p:txBody>
      </p:sp>
      <p:sp>
        <p:nvSpPr>
          <p:cNvPr id="4" name="Slide Number Placeholder 3"/>
          <p:cNvSpPr>
            <a:spLocks noGrp="1"/>
          </p:cNvSpPr>
          <p:nvPr>
            <p:ph type="sldNum" sz="quarter" idx="11"/>
          </p:nvPr>
        </p:nvSpPr>
        <p:spPr/>
        <p:txBody>
          <a:bodyPr/>
          <a:lstStyle/>
          <a:p>
            <a:fld id="{03722D57-58D6-9447-A6D5-A97F6C35A8FB}" type="slidenum">
              <a:rPr lang="en-US" smtClean="0"/>
              <a:pPr/>
              <a:t>7</a:t>
            </a:fld>
            <a:endParaRPr lang="en-US" dirty="0"/>
          </a:p>
        </p:txBody>
      </p:sp>
      <p:graphicFrame>
        <p:nvGraphicFramePr>
          <p:cNvPr id="9" name="Chart 8"/>
          <p:cNvGraphicFramePr>
            <a:graphicFrameLocks/>
          </p:cNvGraphicFramePr>
          <p:nvPr>
            <p:extLst>
              <p:ext uri="{D42A27DB-BD31-4B8C-83A1-F6EECF244321}">
                <p14:modId xmlns:p14="http://schemas.microsoft.com/office/powerpoint/2010/main" val="3422997577"/>
              </p:ext>
            </p:extLst>
          </p:nvPr>
        </p:nvGraphicFramePr>
        <p:xfrm>
          <a:off x="775736" y="1044019"/>
          <a:ext cx="7453424" cy="5890437"/>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9"/>
          <p:cNvSpPr/>
          <p:nvPr/>
        </p:nvSpPr>
        <p:spPr>
          <a:xfrm>
            <a:off x="5979123" y="3388394"/>
            <a:ext cx="183896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Best Op Range</a:t>
            </a:r>
          </a:p>
        </p:txBody>
      </p:sp>
      <p:sp>
        <p:nvSpPr>
          <p:cNvPr id="11" name="Rectangle 10"/>
          <p:cNvSpPr/>
          <p:nvPr/>
        </p:nvSpPr>
        <p:spPr>
          <a:xfrm>
            <a:off x="6573412" y="4243849"/>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12" name="Rectangle 11"/>
          <p:cNvSpPr/>
          <p:nvPr/>
        </p:nvSpPr>
        <p:spPr>
          <a:xfrm>
            <a:off x="6552289" y="4626170"/>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13" name="Rectangle 12"/>
          <p:cNvSpPr/>
          <p:nvPr/>
        </p:nvSpPr>
        <p:spPr>
          <a:xfrm>
            <a:off x="6535238" y="5063836"/>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14" name="Rectangle 13"/>
          <p:cNvSpPr/>
          <p:nvPr/>
        </p:nvSpPr>
        <p:spPr>
          <a:xfrm>
            <a:off x="6535238" y="5511511"/>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sp>
        <p:nvSpPr>
          <p:cNvPr id="16" name="TextBox 1"/>
          <p:cNvSpPr txBox="1"/>
          <p:nvPr/>
        </p:nvSpPr>
        <p:spPr>
          <a:xfrm>
            <a:off x="2158090" y="2148491"/>
            <a:ext cx="1382870" cy="3714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dirty="0" smtClean="0">
                <a:solidFill>
                  <a:schemeClr val="tx1"/>
                </a:solidFill>
                <a:latin typeface="Arial" panose="020B0604020202020204" pitchFamily="34" charset="0"/>
                <a:cs typeface="Arial" panose="020B0604020202020204" pitchFamily="34" charset="0"/>
              </a:rPr>
              <a:t>Above BOR</a:t>
            </a:r>
          </a:p>
          <a:p>
            <a:endParaRPr lang="en-US" sz="1800" dirty="0">
              <a:solidFill>
                <a:schemeClr val="tx1"/>
              </a:solidFill>
              <a:latin typeface="Arial" panose="020B0604020202020204" pitchFamily="34" charset="0"/>
              <a:cs typeface="Arial" panose="020B0604020202020204" pitchFamily="34" charset="0"/>
            </a:endParaRPr>
          </a:p>
        </p:txBody>
      </p:sp>
      <p:graphicFrame>
        <p:nvGraphicFramePr>
          <p:cNvPr id="20" name="Chart 19"/>
          <p:cNvGraphicFramePr>
            <a:graphicFrameLocks/>
          </p:cNvGraphicFramePr>
          <p:nvPr>
            <p:extLst>
              <p:ext uri="{D42A27DB-BD31-4B8C-83A1-F6EECF244321}">
                <p14:modId xmlns:p14="http://schemas.microsoft.com/office/powerpoint/2010/main" val="1425360033"/>
              </p:ext>
            </p:extLst>
          </p:nvPr>
        </p:nvGraphicFramePr>
        <p:xfrm>
          <a:off x="691712" y="1012229"/>
          <a:ext cx="7537888" cy="584744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p:cNvGraphicFramePr>
            <a:graphicFrameLocks/>
          </p:cNvGraphicFramePr>
          <p:nvPr>
            <p:extLst>
              <p:ext uri="{D42A27DB-BD31-4B8C-83A1-F6EECF244321}">
                <p14:modId xmlns:p14="http://schemas.microsoft.com/office/powerpoint/2010/main" val="2365201530"/>
              </p:ext>
            </p:extLst>
          </p:nvPr>
        </p:nvGraphicFramePr>
        <p:xfrm>
          <a:off x="659220" y="1012230"/>
          <a:ext cx="7559747" cy="58457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a:graphicFrameLocks/>
          </p:cNvGraphicFramePr>
          <p:nvPr>
            <p:extLst>
              <p:ext uri="{D42A27DB-BD31-4B8C-83A1-F6EECF244321}">
                <p14:modId xmlns:p14="http://schemas.microsoft.com/office/powerpoint/2010/main" val="777937990"/>
              </p:ext>
            </p:extLst>
          </p:nvPr>
        </p:nvGraphicFramePr>
        <p:xfrm>
          <a:off x="669855" y="990963"/>
          <a:ext cx="7559746" cy="5868713"/>
        </p:xfrm>
        <a:graphic>
          <a:graphicData uri="http://schemas.openxmlformats.org/drawingml/2006/chart">
            <c:chart xmlns:c="http://schemas.openxmlformats.org/drawingml/2006/chart" xmlns:r="http://schemas.openxmlformats.org/officeDocument/2006/relationships" r:id="rId6"/>
          </a:graphicData>
        </a:graphic>
      </p:graphicFrame>
      <p:sp>
        <p:nvSpPr>
          <p:cNvPr id="3" name="Rectangle 2"/>
          <p:cNvSpPr/>
          <p:nvPr/>
        </p:nvSpPr>
        <p:spPr>
          <a:xfrm>
            <a:off x="139084" y="1108271"/>
            <a:ext cx="191940" cy="170121"/>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5" name="Oval 4"/>
          <p:cNvSpPr/>
          <p:nvPr/>
        </p:nvSpPr>
        <p:spPr>
          <a:xfrm>
            <a:off x="150958" y="167745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8" name="Diamond 7"/>
          <p:cNvSpPr/>
          <p:nvPr/>
        </p:nvSpPr>
        <p:spPr>
          <a:xfrm>
            <a:off x="112858" y="1366641"/>
            <a:ext cx="230041" cy="214509"/>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21" name="TextBox 20"/>
          <p:cNvSpPr txBox="1"/>
          <p:nvPr/>
        </p:nvSpPr>
        <p:spPr>
          <a:xfrm>
            <a:off x="342899" y="1012230"/>
            <a:ext cx="697627"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spTree>
    <p:extLst>
      <p:ext uri="{BB962C8B-B14F-4D97-AF65-F5344CB8AC3E}">
        <p14:creationId xmlns:p14="http://schemas.microsoft.com/office/powerpoint/2010/main" val="3618126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000" fill="hold"/>
                                        <p:tgtEl>
                                          <p:spTgt spid="17"/>
                                        </p:tgtEl>
                                        <p:attrNameLst>
                                          <p:attrName>ppt_x</p:attrName>
                                        </p:attrNameLst>
                                      </p:cBhvr>
                                      <p:tavLst>
                                        <p:tav tm="0">
                                          <p:val>
                                            <p:strVal val="1+#ppt_w/2"/>
                                          </p:val>
                                        </p:tav>
                                        <p:tav tm="100000">
                                          <p:val>
                                            <p:strVal val="#ppt_x"/>
                                          </p:val>
                                        </p:tav>
                                      </p:tavLst>
                                    </p:anim>
                                    <p:anim calcmode="lin" valueType="num">
                                      <p:cBhvr additive="base">
                                        <p:cTn id="8" dur="10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1000" fill="hold"/>
                                        <p:tgtEl>
                                          <p:spTgt spid="18"/>
                                        </p:tgtEl>
                                        <p:attrNameLst>
                                          <p:attrName>ppt_x</p:attrName>
                                        </p:attrNameLst>
                                      </p:cBhvr>
                                      <p:tavLst>
                                        <p:tav tm="0">
                                          <p:val>
                                            <p:strVal val="1+#ppt_w/2"/>
                                          </p:val>
                                        </p:tav>
                                        <p:tav tm="100000">
                                          <p:val>
                                            <p:strVal val="#ppt_x"/>
                                          </p:val>
                                        </p:tav>
                                      </p:tavLst>
                                    </p:anim>
                                    <p:anim calcmode="lin" valueType="num">
                                      <p:cBhvr additive="base">
                                        <p:cTn id="14" dur="10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AsOne/>
      </p:bldGraphic>
      <p:bldGraphic spid="18"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5613" y="95357"/>
            <a:ext cx="6629400" cy="769441"/>
          </a:xfrm>
        </p:spPr>
        <p:txBody>
          <a:bodyPr/>
          <a:lstStyle/>
          <a:p>
            <a:r>
              <a:rPr lang="en-US" dirty="0" smtClean="0"/>
              <a:t>Analyses: BON</a:t>
            </a:r>
            <a:br>
              <a:rPr lang="en-US" dirty="0" smtClean="0"/>
            </a:br>
            <a:r>
              <a:rPr lang="en-US" dirty="0" smtClean="0"/>
              <a:t>B1 CH1 Survival by Operating Condition</a:t>
            </a:r>
            <a:endParaRPr lang="en-US" dirty="0"/>
          </a:p>
        </p:txBody>
      </p:sp>
      <p:sp>
        <p:nvSpPr>
          <p:cNvPr id="8" name="TextBox 7"/>
          <p:cNvSpPr txBox="1"/>
          <p:nvPr/>
        </p:nvSpPr>
        <p:spPr>
          <a:xfrm rot="16200000">
            <a:off x="-677873" y="2203192"/>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sp>
        <p:nvSpPr>
          <p:cNvPr id="9" name="TextBox 8"/>
          <p:cNvSpPr txBox="1"/>
          <p:nvPr/>
        </p:nvSpPr>
        <p:spPr>
          <a:xfrm rot="16200000">
            <a:off x="3026169" y="5111194"/>
            <a:ext cx="1725078" cy="400110"/>
          </a:xfrm>
          <a:prstGeom prst="rect">
            <a:avLst/>
          </a:prstGeom>
          <a:noFill/>
        </p:spPr>
        <p:txBody>
          <a:bodyPr wrap="square" rtlCol="0" anchor="ctr">
            <a:spAutoFit/>
          </a:bodyPr>
          <a:lstStyle/>
          <a:p>
            <a:pPr algn="ctr"/>
            <a:r>
              <a:rPr lang="en-US" sz="2000" dirty="0" smtClean="0">
                <a:solidFill>
                  <a:schemeClr val="accent2"/>
                </a:solidFill>
                <a:latin typeface="Arial" panose="020B0604020202020204" pitchFamily="34" charset="0"/>
                <a:cs typeface="Arial" panose="020B0604020202020204" pitchFamily="34" charset="0"/>
              </a:rPr>
              <a:t>Survival</a:t>
            </a:r>
            <a:endParaRPr lang="en-US" sz="2000" dirty="0">
              <a:solidFill>
                <a:schemeClr val="accent2"/>
              </a:solidFill>
              <a:latin typeface="Arial" panose="020B0604020202020204" pitchFamily="34" charset="0"/>
              <a:cs typeface="Arial" panose="020B0604020202020204" pitchFamily="34" charset="0"/>
            </a:endParaRPr>
          </a:p>
        </p:txBody>
      </p:sp>
      <p:graphicFrame>
        <p:nvGraphicFramePr>
          <p:cNvPr id="11" name="Chart 10"/>
          <p:cNvGraphicFramePr>
            <a:graphicFrameLocks/>
          </p:cNvGraphicFramePr>
          <p:nvPr>
            <p:extLst>
              <p:ext uri="{D42A27DB-BD31-4B8C-83A1-F6EECF244321}">
                <p14:modId xmlns:p14="http://schemas.microsoft.com/office/powerpoint/2010/main" val="2455410059"/>
              </p:ext>
            </p:extLst>
          </p:nvPr>
        </p:nvGraphicFramePr>
        <p:xfrm>
          <a:off x="-15390" y="982403"/>
          <a:ext cx="4824896" cy="28416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p:cNvGraphicFramePr>
            <a:graphicFrameLocks/>
          </p:cNvGraphicFramePr>
          <p:nvPr>
            <p:extLst>
              <p:ext uri="{D42A27DB-BD31-4B8C-83A1-F6EECF244321}">
                <p14:modId xmlns:p14="http://schemas.microsoft.com/office/powerpoint/2010/main" val="2843325908"/>
              </p:ext>
            </p:extLst>
          </p:nvPr>
        </p:nvGraphicFramePr>
        <p:xfrm>
          <a:off x="4088764" y="3779839"/>
          <a:ext cx="5055235" cy="30781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p:cNvGraphicFramePr>
            <a:graphicFrameLocks/>
          </p:cNvGraphicFramePr>
          <p:nvPr>
            <p:extLst>
              <p:ext uri="{D42A27DB-BD31-4B8C-83A1-F6EECF244321}">
                <p14:modId xmlns:p14="http://schemas.microsoft.com/office/powerpoint/2010/main" val="689759095"/>
              </p:ext>
            </p:extLst>
          </p:nvPr>
        </p:nvGraphicFramePr>
        <p:xfrm>
          <a:off x="455613" y="977611"/>
          <a:ext cx="4710153" cy="300062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53347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17"/>
          <p:cNvSpPr/>
          <p:nvPr/>
        </p:nvSpPr>
        <p:spPr>
          <a:xfrm>
            <a:off x="2991679" y="2977018"/>
            <a:ext cx="3755656" cy="1769259"/>
          </a:xfrm>
          <a:custGeom>
            <a:avLst/>
            <a:gdLst>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398094 w 3755656"/>
              <a:gd name="connsiteY177" fmla="*/ 1307990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46410 w 3755656"/>
              <a:gd name="connsiteY179" fmla="*/ 1327868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67624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58337 w 3755656"/>
              <a:gd name="connsiteY178" fmla="*/ 1319917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76066 w 3755656"/>
              <a:gd name="connsiteY189" fmla="*/ 1427259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5823 w 3755656"/>
              <a:gd name="connsiteY188" fmla="*/ 1415332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31725 w 3755656"/>
              <a:gd name="connsiteY187" fmla="*/ 1411357 h 1769259"/>
              <a:gd name="connsiteX188" fmla="*/ 1111847 w 3755656"/>
              <a:gd name="connsiteY188" fmla="*/ 1395453 h 1769259"/>
              <a:gd name="connsiteX189" fmla="*/ 1068114 w 3755656"/>
              <a:gd name="connsiteY189" fmla="*/ 1407380 h 1769259"/>
              <a:gd name="connsiteX190" fmla="*/ 1020407 w 3755656"/>
              <a:gd name="connsiteY190" fmla="*/ 1435210 h 1769259"/>
              <a:gd name="connsiteX191" fmla="*/ 1004504 w 3755656"/>
              <a:gd name="connsiteY191" fmla="*/ 1439186 h 1769259"/>
              <a:gd name="connsiteX192" fmla="*/ 972699 w 3755656"/>
              <a:gd name="connsiteY192" fmla="*/ 1443162 h 1769259"/>
              <a:gd name="connsiteX193" fmla="*/ 924991 w 3755656"/>
              <a:gd name="connsiteY193" fmla="*/ 1455089 h 1769259"/>
              <a:gd name="connsiteX194" fmla="*/ 909089 w 3755656"/>
              <a:gd name="connsiteY194" fmla="*/ 1463040 h 1769259"/>
              <a:gd name="connsiteX195" fmla="*/ 885235 w 3755656"/>
              <a:gd name="connsiteY195" fmla="*/ 1470991 h 1769259"/>
              <a:gd name="connsiteX196" fmla="*/ 873308 w 3755656"/>
              <a:gd name="connsiteY196" fmla="*/ 1478943 h 1769259"/>
              <a:gd name="connsiteX197" fmla="*/ 857405 w 3755656"/>
              <a:gd name="connsiteY197" fmla="*/ 1486894 h 1769259"/>
              <a:gd name="connsiteX198" fmla="*/ 845478 w 3755656"/>
              <a:gd name="connsiteY198" fmla="*/ 1498821 h 1769259"/>
              <a:gd name="connsiteX199" fmla="*/ 833551 w 3755656"/>
              <a:gd name="connsiteY199" fmla="*/ 1502797 h 1769259"/>
              <a:gd name="connsiteX200" fmla="*/ 821624 w 3755656"/>
              <a:gd name="connsiteY200" fmla="*/ 1510748 h 1769259"/>
              <a:gd name="connsiteX201" fmla="*/ 809697 w 3755656"/>
              <a:gd name="connsiteY201" fmla="*/ 1514724 h 1769259"/>
              <a:gd name="connsiteX202" fmla="*/ 785843 w 3755656"/>
              <a:gd name="connsiteY202" fmla="*/ 1530626 h 1769259"/>
              <a:gd name="connsiteX203" fmla="*/ 758014 w 3755656"/>
              <a:gd name="connsiteY203" fmla="*/ 1542553 h 1769259"/>
              <a:gd name="connsiteX204" fmla="*/ 746087 w 3755656"/>
              <a:gd name="connsiteY204" fmla="*/ 1550504 h 1769259"/>
              <a:gd name="connsiteX205" fmla="*/ 730184 w 3755656"/>
              <a:gd name="connsiteY205" fmla="*/ 1554480 h 1769259"/>
              <a:gd name="connsiteX206" fmla="*/ 718257 w 3755656"/>
              <a:gd name="connsiteY206" fmla="*/ 1558456 h 1769259"/>
              <a:gd name="connsiteX207" fmla="*/ 702355 w 3755656"/>
              <a:gd name="connsiteY207" fmla="*/ 1566407 h 1769259"/>
              <a:gd name="connsiteX208" fmla="*/ 662598 w 3755656"/>
              <a:gd name="connsiteY208" fmla="*/ 1578334 h 1769259"/>
              <a:gd name="connsiteX209" fmla="*/ 634769 w 3755656"/>
              <a:gd name="connsiteY209" fmla="*/ 1594237 h 1769259"/>
              <a:gd name="connsiteX210" fmla="*/ 610915 w 3755656"/>
              <a:gd name="connsiteY210" fmla="*/ 1602188 h 1769259"/>
              <a:gd name="connsiteX211" fmla="*/ 583085 w 3755656"/>
              <a:gd name="connsiteY211" fmla="*/ 1618090 h 1769259"/>
              <a:gd name="connsiteX212" fmla="*/ 559231 w 3755656"/>
              <a:gd name="connsiteY212" fmla="*/ 1626042 h 1769259"/>
              <a:gd name="connsiteX213" fmla="*/ 523450 w 3755656"/>
              <a:gd name="connsiteY213" fmla="*/ 1641944 h 1769259"/>
              <a:gd name="connsiteX214" fmla="*/ 511523 w 3755656"/>
              <a:gd name="connsiteY214" fmla="*/ 1645920 h 1769259"/>
              <a:gd name="connsiteX215" fmla="*/ 487669 w 3755656"/>
              <a:gd name="connsiteY215" fmla="*/ 1657847 h 1769259"/>
              <a:gd name="connsiteX216" fmla="*/ 475743 w 3755656"/>
              <a:gd name="connsiteY216" fmla="*/ 1673750 h 1769259"/>
              <a:gd name="connsiteX217" fmla="*/ 451889 w 3755656"/>
              <a:gd name="connsiteY217" fmla="*/ 1681701 h 1769259"/>
              <a:gd name="connsiteX218" fmla="*/ 428035 w 3755656"/>
              <a:gd name="connsiteY218" fmla="*/ 1693628 h 1769259"/>
              <a:gd name="connsiteX219" fmla="*/ 420083 w 3755656"/>
              <a:gd name="connsiteY219" fmla="*/ 1701579 h 1769259"/>
              <a:gd name="connsiteX220" fmla="*/ 396229 w 3755656"/>
              <a:gd name="connsiteY220" fmla="*/ 1709530 h 1769259"/>
              <a:gd name="connsiteX221" fmla="*/ 372376 w 3755656"/>
              <a:gd name="connsiteY221" fmla="*/ 1725433 h 1769259"/>
              <a:gd name="connsiteX222" fmla="*/ 360449 w 3755656"/>
              <a:gd name="connsiteY222" fmla="*/ 1733384 h 1769259"/>
              <a:gd name="connsiteX223" fmla="*/ 344546 w 3755656"/>
              <a:gd name="connsiteY223" fmla="*/ 1737360 h 1769259"/>
              <a:gd name="connsiteX224" fmla="*/ 332619 w 3755656"/>
              <a:gd name="connsiteY224" fmla="*/ 1745311 h 1769259"/>
              <a:gd name="connsiteX225" fmla="*/ 320692 w 3755656"/>
              <a:gd name="connsiteY225" fmla="*/ 1749287 h 1769259"/>
              <a:gd name="connsiteX226" fmla="*/ 304789 w 3755656"/>
              <a:gd name="connsiteY226" fmla="*/ 1757238 h 1769259"/>
              <a:gd name="connsiteX227" fmla="*/ 296838 w 3755656"/>
              <a:gd name="connsiteY227" fmla="*/ 1765190 h 1769259"/>
              <a:gd name="connsiteX228" fmla="*/ 249130 w 3755656"/>
              <a:gd name="connsiteY228" fmla="*/ 1761214 h 1769259"/>
              <a:gd name="connsiteX229" fmla="*/ 221301 w 3755656"/>
              <a:gd name="connsiteY229" fmla="*/ 1757238 h 1769259"/>
              <a:gd name="connsiteX230" fmla="*/ 181544 w 3755656"/>
              <a:gd name="connsiteY230" fmla="*/ 1733384 h 1769259"/>
              <a:gd name="connsiteX231" fmla="*/ 161666 w 3755656"/>
              <a:gd name="connsiteY231" fmla="*/ 1729409 h 1769259"/>
              <a:gd name="connsiteX232" fmla="*/ 18543 w 3755656"/>
              <a:gd name="connsiteY232" fmla="*/ 1721457 h 1769259"/>
              <a:gd name="connsiteX233" fmla="*/ 18543 w 3755656"/>
              <a:gd name="connsiteY233" fmla="*/ 1383527 h 1769259"/>
              <a:gd name="connsiteX234" fmla="*/ 26494 w 3755656"/>
              <a:gd name="connsiteY234" fmla="*/ 1264257 h 1769259"/>
              <a:gd name="connsiteX235" fmla="*/ 22518 w 3755656"/>
              <a:gd name="connsiteY235" fmla="*/ 1081377 h 1769259"/>
              <a:gd name="connsiteX236" fmla="*/ 14567 w 3755656"/>
              <a:gd name="connsiteY236" fmla="*/ 981986 h 1769259"/>
              <a:gd name="connsiteX237" fmla="*/ 10591 w 3755656"/>
              <a:gd name="connsiteY237" fmla="*/ 886570 h 1769259"/>
              <a:gd name="connsiteX238" fmla="*/ 6616 w 3755656"/>
              <a:gd name="connsiteY238" fmla="*/ 830911 h 1769259"/>
              <a:gd name="connsiteX239" fmla="*/ 10591 w 3755656"/>
              <a:gd name="connsiteY239" fmla="*/ 707666 h 1769259"/>
              <a:gd name="connsiteX240" fmla="*/ 10591 w 3755656"/>
              <a:gd name="connsiteY240"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411357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7 w 3755656"/>
              <a:gd name="connsiteY191" fmla="*/ 1435210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1004504 w 3755656"/>
              <a:gd name="connsiteY192" fmla="*/ 1439186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72699 w 3755656"/>
              <a:gd name="connsiteY193" fmla="*/ 1443162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6552 w 3755656"/>
              <a:gd name="connsiteY192" fmla="*/ 1427259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16431 w 3755656"/>
              <a:gd name="connsiteY191" fmla="*/ 1419307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8581 w 3755656"/>
              <a:gd name="connsiteY181" fmla="*/ 1363649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26532 w 3755656"/>
              <a:gd name="connsiteY180" fmla="*/ 1355697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 name="connsiteX0" fmla="*/ 10591 w 3755656"/>
              <a:gd name="connsiteY0" fmla="*/ 667910 h 1769259"/>
              <a:gd name="connsiteX1" fmla="*/ 30469 w 3755656"/>
              <a:gd name="connsiteY1" fmla="*/ 671885 h 1769259"/>
              <a:gd name="connsiteX2" fmla="*/ 50348 w 3755656"/>
              <a:gd name="connsiteY2" fmla="*/ 667910 h 1769259"/>
              <a:gd name="connsiteX3" fmla="*/ 86129 w 3755656"/>
              <a:gd name="connsiteY3" fmla="*/ 655983 h 1769259"/>
              <a:gd name="connsiteX4" fmla="*/ 284911 w 3755656"/>
              <a:gd name="connsiteY4" fmla="*/ 652007 h 1769259"/>
              <a:gd name="connsiteX5" fmla="*/ 324668 w 3755656"/>
              <a:gd name="connsiteY5" fmla="*/ 648031 h 1769259"/>
              <a:gd name="connsiteX6" fmla="*/ 348522 w 3755656"/>
              <a:gd name="connsiteY6" fmla="*/ 640080 h 1769259"/>
              <a:gd name="connsiteX7" fmla="*/ 372376 w 3755656"/>
              <a:gd name="connsiteY7" fmla="*/ 632129 h 1769259"/>
              <a:gd name="connsiteX8" fmla="*/ 388278 w 3755656"/>
              <a:gd name="connsiteY8" fmla="*/ 628153 h 1769259"/>
              <a:gd name="connsiteX9" fmla="*/ 424059 w 3755656"/>
              <a:gd name="connsiteY9" fmla="*/ 616226 h 1769259"/>
              <a:gd name="connsiteX10" fmla="*/ 435986 w 3755656"/>
              <a:gd name="connsiteY10" fmla="*/ 612250 h 1769259"/>
              <a:gd name="connsiteX11" fmla="*/ 459840 w 3755656"/>
              <a:gd name="connsiteY11" fmla="*/ 596348 h 1769259"/>
              <a:gd name="connsiteX12" fmla="*/ 471767 w 3755656"/>
              <a:gd name="connsiteY12" fmla="*/ 592372 h 1769259"/>
              <a:gd name="connsiteX13" fmla="*/ 487669 w 3755656"/>
              <a:gd name="connsiteY13" fmla="*/ 584421 h 1769259"/>
              <a:gd name="connsiteX14" fmla="*/ 507548 w 3755656"/>
              <a:gd name="connsiteY14" fmla="*/ 580445 h 1769259"/>
              <a:gd name="connsiteX15" fmla="*/ 531402 w 3755656"/>
              <a:gd name="connsiteY15" fmla="*/ 572494 h 1769259"/>
              <a:gd name="connsiteX16" fmla="*/ 567183 w 3755656"/>
              <a:gd name="connsiteY16" fmla="*/ 564543 h 1769259"/>
              <a:gd name="connsiteX17" fmla="*/ 591036 w 3755656"/>
              <a:gd name="connsiteY17" fmla="*/ 552616 h 1769259"/>
              <a:gd name="connsiteX18" fmla="*/ 602963 w 3755656"/>
              <a:gd name="connsiteY18" fmla="*/ 544664 h 1769259"/>
              <a:gd name="connsiteX19" fmla="*/ 626817 w 3755656"/>
              <a:gd name="connsiteY19" fmla="*/ 536713 h 1769259"/>
              <a:gd name="connsiteX20" fmla="*/ 654647 w 3755656"/>
              <a:gd name="connsiteY20" fmla="*/ 520810 h 1769259"/>
              <a:gd name="connsiteX21" fmla="*/ 690428 w 3755656"/>
              <a:gd name="connsiteY21" fmla="*/ 508884 h 1769259"/>
              <a:gd name="connsiteX22" fmla="*/ 714282 w 3755656"/>
              <a:gd name="connsiteY22" fmla="*/ 500932 h 1769259"/>
              <a:gd name="connsiteX23" fmla="*/ 726209 w 3755656"/>
              <a:gd name="connsiteY23" fmla="*/ 496957 h 1769259"/>
              <a:gd name="connsiteX24" fmla="*/ 742111 w 3755656"/>
              <a:gd name="connsiteY24" fmla="*/ 492981 h 1769259"/>
              <a:gd name="connsiteX25" fmla="*/ 754038 w 3755656"/>
              <a:gd name="connsiteY25" fmla="*/ 489005 h 1769259"/>
              <a:gd name="connsiteX26" fmla="*/ 781868 w 3755656"/>
              <a:gd name="connsiteY26" fmla="*/ 485030 h 1769259"/>
              <a:gd name="connsiteX27" fmla="*/ 821624 w 3755656"/>
              <a:gd name="connsiteY27" fmla="*/ 473103 h 1769259"/>
              <a:gd name="connsiteX28" fmla="*/ 841503 w 3755656"/>
              <a:gd name="connsiteY28" fmla="*/ 469127 h 1769259"/>
              <a:gd name="connsiteX29" fmla="*/ 877283 w 3755656"/>
              <a:gd name="connsiteY29" fmla="*/ 457200 h 1769259"/>
              <a:gd name="connsiteX30" fmla="*/ 960772 w 3755656"/>
              <a:gd name="connsiteY30" fmla="*/ 429370 h 1769259"/>
              <a:gd name="connsiteX31" fmla="*/ 972699 w 3755656"/>
              <a:gd name="connsiteY31" fmla="*/ 421419 h 1769259"/>
              <a:gd name="connsiteX32" fmla="*/ 984626 w 3755656"/>
              <a:gd name="connsiteY32" fmla="*/ 417444 h 1769259"/>
              <a:gd name="connsiteX33" fmla="*/ 1008480 w 3755656"/>
              <a:gd name="connsiteY33" fmla="*/ 405517 h 1769259"/>
              <a:gd name="connsiteX34" fmla="*/ 1020407 w 3755656"/>
              <a:gd name="connsiteY34" fmla="*/ 397565 h 1769259"/>
              <a:gd name="connsiteX35" fmla="*/ 1044261 w 3755656"/>
              <a:gd name="connsiteY35" fmla="*/ 389614 h 1769259"/>
              <a:gd name="connsiteX36" fmla="*/ 1056188 w 3755656"/>
              <a:gd name="connsiteY36" fmla="*/ 385638 h 1769259"/>
              <a:gd name="connsiteX37" fmla="*/ 1087993 w 3755656"/>
              <a:gd name="connsiteY37" fmla="*/ 373711 h 1769259"/>
              <a:gd name="connsiteX38" fmla="*/ 1111847 w 3755656"/>
              <a:gd name="connsiteY38" fmla="*/ 365760 h 1769259"/>
              <a:gd name="connsiteX39" fmla="*/ 1159555 w 3755656"/>
              <a:gd name="connsiteY39" fmla="*/ 349857 h 1769259"/>
              <a:gd name="connsiteX40" fmla="*/ 1183409 w 3755656"/>
              <a:gd name="connsiteY40" fmla="*/ 345882 h 1769259"/>
              <a:gd name="connsiteX41" fmla="*/ 1223165 w 3755656"/>
              <a:gd name="connsiteY41" fmla="*/ 333955 h 1769259"/>
              <a:gd name="connsiteX42" fmla="*/ 1262922 w 3755656"/>
              <a:gd name="connsiteY42" fmla="*/ 326004 h 1769259"/>
              <a:gd name="connsiteX43" fmla="*/ 1278824 w 3755656"/>
              <a:gd name="connsiteY43" fmla="*/ 322028 h 1769259"/>
              <a:gd name="connsiteX44" fmla="*/ 1314605 w 3755656"/>
              <a:gd name="connsiteY44" fmla="*/ 318052 h 1769259"/>
              <a:gd name="connsiteX45" fmla="*/ 1374240 w 3755656"/>
              <a:gd name="connsiteY45" fmla="*/ 298174 h 1769259"/>
              <a:gd name="connsiteX46" fmla="*/ 1390143 w 3755656"/>
              <a:gd name="connsiteY46" fmla="*/ 294198 h 1769259"/>
              <a:gd name="connsiteX47" fmla="*/ 1417972 w 3755656"/>
              <a:gd name="connsiteY47" fmla="*/ 282271 h 1769259"/>
              <a:gd name="connsiteX48" fmla="*/ 1441826 w 3755656"/>
              <a:gd name="connsiteY48" fmla="*/ 274320 h 1769259"/>
              <a:gd name="connsiteX49" fmla="*/ 1469656 w 3755656"/>
              <a:gd name="connsiteY49" fmla="*/ 266369 h 1769259"/>
              <a:gd name="connsiteX50" fmla="*/ 1501461 w 3755656"/>
              <a:gd name="connsiteY50" fmla="*/ 262393 h 1769259"/>
              <a:gd name="connsiteX51" fmla="*/ 1513388 w 3755656"/>
              <a:gd name="connsiteY51" fmla="*/ 258417 h 1769259"/>
              <a:gd name="connsiteX52" fmla="*/ 1561096 w 3755656"/>
              <a:gd name="connsiteY52" fmla="*/ 250466 h 1769259"/>
              <a:gd name="connsiteX53" fmla="*/ 1656511 w 3755656"/>
              <a:gd name="connsiteY53" fmla="*/ 242515 h 1769259"/>
              <a:gd name="connsiteX54" fmla="*/ 1680365 w 3755656"/>
              <a:gd name="connsiteY54" fmla="*/ 238539 h 1769259"/>
              <a:gd name="connsiteX55" fmla="*/ 1728073 w 3755656"/>
              <a:gd name="connsiteY55" fmla="*/ 226612 h 1769259"/>
              <a:gd name="connsiteX56" fmla="*/ 1763854 w 3755656"/>
              <a:gd name="connsiteY56" fmla="*/ 214685 h 1769259"/>
              <a:gd name="connsiteX57" fmla="*/ 1779756 w 3755656"/>
              <a:gd name="connsiteY57" fmla="*/ 210710 h 1769259"/>
              <a:gd name="connsiteX58" fmla="*/ 1803610 w 3755656"/>
              <a:gd name="connsiteY58" fmla="*/ 202758 h 1769259"/>
              <a:gd name="connsiteX59" fmla="*/ 1815537 w 3755656"/>
              <a:gd name="connsiteY59" fmla="*/ 198783 h 1769259"/>
              <a:gd name="connsiteX60" fmla="*/ 1835416 w 3755656"/>
              <a:gd name="connsiteY60" fmla="*/ 194807 h 1769259"/>
              <a:gd name="connsiteX61" fmla="*/ 1847343 w 3755656"/>
              <a:gd name="connsiteY61" fmla="*/ 190831 h 1769259"/>
              <a:gd name="connsiteX62" fmla="*/ 1906977 w 3755656"/>
              <a:gd name="connsiteY62" fmla="*/ 182880 h 1769259"/>
              <a:gd name="connsiteX63" fmla="*/ 1922880 w 3755656"/>
              <a:gd name="connsiteY63" fmla="*/ 178904 h 1769259"/>
              <a:gd name="connsiteX64" fmla="*/ 2097809 w 3755656"/>
              <a:gd name="connsiteY64" fmla="*/ 174929 h 1769259"/>
              <a:gd name="connsiteX65" fmla="*/ 2177322 w 3755656"/>
              <a:gd name="connsiteY65" fmla="*/ 166977 h 1769259"/>
              <a:gd name="connsiteX66" fmla="*/ 2205151 w 3755656"/>
              <a:gd name="connsiteY66" fmla="*/ 163002 h 1769259"/>
              <a:gd name="connsiteX67" fmla="*/ 2225029 w 3755656"/>
              <a:gd name="connsiteY67" fmla="*/ 159026 h 1769259"/>
              <a:gd name="connsiteX68" fmla="*/ 2248883 w 3755656"/>
              <a:gd name="connsiteY68" fmla="*/ 155050 h 1769259"/>
              <a:gd name="connsiteX69" fmla="*/ 2260810 w 3755656"/>
              <a:gd name="connsiteY69" fmla="*/ 151075 h 1769259"/>
              <a:gd name="connsiteX70" fmla="*/ 2320445 w 3755656"/>
              <a:gd name="connsiteY70" fmla="*/ 143124 h 1769259"/>
              <a:gd name="connsiteX71" fmla="*/ 2340323 w 3755656"/>
              <a:gd name="connsiteY71" fmla="*/ 139148 h 1769259"/>
              <a:gd name="connsiteX72" fmla="*/ 2455617 w 3755656"/>
              <a:gd name="connsiteY72" fmla="*/ 131197 h 1769259"/>
              <a:gd name="connsiteX73" fmla="*/ 2507301 w 3755656"/>
              <a:gd name="connsiteY73" fmla="*/ 127221 h 1769259"/>
              <a:gd name="connsiteX74" fmla="*/ 2547057 w 3755656"/>
              <a:gd name="connsiteY74" fmla="*/ 119270 h 1769259"/>
              <a:gd name="connsiteX75" fmla="*/ 2558984 w 3755656"/>
              <a:gd name="connsiteY75" fmla="*/ 115294 h 1769259"/>
              <a:gd name="connsiteX76" fmla="*/ 2582838 w 3755656"/>
              <a:gd name="connsiteY76" fmla="*/ 111318 h 1769259"/>
              <a:gd name="connsiteX77" fmla="*/ 2602716 w 3755656"/>
              <a:gd name="connsiteY77" fmla="*/ 107343 h 1769259"/>
              <a:gd name="connsiteX78" fmla="*/ 2626570 w 3755656"/>
              <a:gd name="connsiteY78" fmla="*/ 103367 h 1769259"/>
              <a:gd name="connsiteX79" fmla="*/ 2638497 w 3755656"/>
              <a:gd name="connsiteY79" fmla="*/ 99391 h 1769259"/>
              <a:gd name="connsiteX80" fmla="*/ 2658376 w 3755656"/>
              <a:gd name="connsiteY80" fmla="*/ 95416 h 1769259"/>
              <a:gd name="connsiteX81" fmla="*/ 2682229 w 3755656"/>
              <a:gd name="connsiteY81" fmla="*/ 87464 h 1769259"/>
              <a:gd name="connsiteX82" fmla="*/ 2718010 w 3755656"/>
              <a:gd name="connsiteY82" fmla="*/ 75537 h 1769259"/>
              <a:gd name="connsiteX83" fmla="*/ 2733913 w 3755656"/>
              <a:gd name="connsiteY83" fmla="*/ 71562 h 1769259"/>
              <a:gd name="connsiteX84" fmla="*/ 2745840 w 3755656"/>
              <a:gd name="connsiteY84" fmla="*/ 67586 h 1769259"/>
              <a:gd name="connsiteX85" fmla="*/ 2777645 w 3755656"/>
              <a:gd name="connsiteY85" fmla="*/ 59635 h 1769259"/>
              <a:gd name="connsiteX86" fmla="*/ 2817402 w 3755656"/>
              <a:gd name="connsiteY86" fmla="*/ 47708 h 1769259"/>
              <a:gd name="connsiteX87" fmla="*/ 2829329 w 3755656"/>
              <a:gd name="connsiteY87" fmla="*/ 43732 h 1769259"/>
              <a:gd name="connsiteX88" fmla="*/ 2865109 w 3755656"/>
              <a:gd name="connsiteY88" fmla="*/ 35781 h 1769259"/>
              <a:gd name="connsiteX89" fmla="*/ 2900890 w 3755656"/>
              <a:gd name="connsiteY89" fmla="*/ 27830 h 1769259"/>
              <a:gd name="connsiteX90" fmla="*/ 2940647 w 3755656"/>
              <a:gd name="connsiteY90" fmla="*/ 19878 h 1769259"/>
              <a:gd name="connsiteX91" fmla="*/ 2956549 w 3755656"/>
              <a:gd name="connsiteY91" fmla="*/ 15903 h 1769259"/>
              <a:gd name="connsiteX92" fmla="*/ 3004257 w 3755656"/>
              <a:gd name="connsiteY92" fmla="*/ 11927 h 1769259"/>
              <a:gd name="connsiteX93" fmla="*/ 3016184 w 3755656"/>
              <a:gd name="connsiteY93" fmla="*/ 7951 h 1769259"/>
              <a:gd name="connsiteX94" fmla="*/ 3107624 w 3755656"/>
              <a:gd name="connsiteY94" fmla="*/ 0 h 1769259"/>
              <a:gd name="connsiteX95" fmla="*/ 3250748 w 3755656"/>
              <a:gd name="connsiteY95" fmla="*/ 3976 h 1769259"/>
              <a:gd name="connsiteX96" fmla="*/ 3286529 w 3755656"/>
              <a:gd name="connsiteY96" fmla="*/ 15903 h 1769259"/>
              <a:gd name="connsiteX97" fmla="*/ 3389896 w 3755656"/>
              <a:gd name="connsiteY97" fmla="*/ 23854 h 1769259"/>
              <a:gd name="connsiteX98" fmla="*/ 3453506 w 3755656"/>
              <a:gd name="connsiteY98" fmla="*/ 31805 h 1769259"/>
              <a:gd name="connsiteX99" fmla="*/ 3552897 w 3755656"/>
              <a:gd name="connsiteY99" fmla="*/ 39757 h 1769259"/>
              <a:gd name="connsiteX100" fmla="*/ 3600605 w 3755656"/>
              <a:gd name="connsiteY100" fmla="*/ 47708 h 1769259"/>
              <a:gd name="connsiteX101" fmla="*/ 3612532 w 3755656"/>
              <a:gd name="connsiteY101" fmla="*/ 51684 h 1769259"/>
              <a:gd name="connsiteX102" fmla="*/ 3656264 w 3755656"/>
              <a:gd name="connsiteY102" fmla="*/ 55659 h 1769259"/>
              <a:gd name="connsiteX103" fmla="*/ 3680118 w 3755656"/>
              <a:gd name="connsiteY103" fmla="*/ 63610 h 1769259"/>
              <a:gd name="connsiteX104" fmla="*/ 3692045 w 3755656"/>
              <a:gd name="connsiteY104" fmla="*/ 67586 h 1769259"/>
              <a:gd name="connsiteX105" fmla="*/ 3719875 w 3755656"/>
              <a:gd name="connsiteY105" fmla="*/ 71562 h 1769259"/>
              <a:gd name="connsiteX106" fmla="*/ 3727826 w 3755656"/>
              <a:gd name="connsiteY106" fmla="*/ 107343 h 1769259"/>
              <a:gd name="connsiteX107" fmla="*/ 3735777 w 3755656"/>
              <a:gd name="connsiteY107" fmla="*/ 151075 h 1769259"/>
              <a:gd name="connsiteX108" fmla="*/ 3739753 w 3755656"/>
              <a:gd name="connsiteY108" fmla="*/ 170953 h 1769259"/>
              <a:gd name="connsiteX109" fmla="*/ 3747704 w 3755656"/>
              <a:gd name="connsiteY109" fmla="*/ 218661 h 1769259"/>
              <a:gd name="connsiteX110" fmla="*/ 3751680 w 3755656"/>
              <a:gd name="connsiteY110" fmla="*/ 262393 h 1769259"/>
              <a:gd name="connsiteX111" fmla="*/ 3755656 w 3755656"/>
              <a:gd name="connsiteY111" fmla="*/ 282271 h 1769259"/>
              <a:gd name="connsiteX112" fmla="*/ 3751680 w 3755656"/>
              <a:gd name="connsiteY112" fmla="*/ 389614 h 1769259"/>
              <a:gd name="connsiteX113" fmla="*/ 3747704 w 3755656"/>
              <a:gd name="connsiteY113" fmla="*/ 620202 h 1769259"/>
              <a:gd name="connsiteX114" fmla="*/ 3739753 w 3755656"/>
              <a:gd name="connsiteY114" fmla="*/ 743447 h 1769259"/>
              <a:gd name="connsiteX115" fmla="*/ 3731802 w 3755656"/>
              <a:gd name="connsiteY115" fmla="*/ 882595 h 1769259"/>
              <a:gd name="connsiteX116" fmla="*/ 3731802 w 3755656"/>
              <a:gd name="connsiteY116" fmla="*/ 1069450 h 1769259"/>
              <a:gd name="connsiteX117" fmla="*/ 3719875 w 3755656"/>
              <a:gd name="connsiteY117" fmla="*/ 1073426 h 1769259"/>
              <a:gd name="connsiteX118" fmla="*/ 3489287 w 3755656"/>
              <a:gd name="connsiteY118" fmla="*/ 1061499 h 1769259"/>
              <a:gd name="connsiteX119" fmla="*/ 3437603 w 3755656"/>
              <a:gd name="connsiteY119" fmla="*/ 1049572 h 1769259"/>
              <a:gd name="connsiteX120" fmla="*/ 3413749 w 3755656"/>
              <a:gd name="connsiteY120" fmla="*/ 1045597 h 1769259"/>
              <a:gd name="connsiteX121" fmla="*/ 3370017 w 3755656"/>
              <a:gd name="connsiteY121" fmla="*/ 1041621 h 1769259"/>
              <a:gd name="connsiteX122" fmla="*/ 3346163 w 3755656"/>
              <a:gd name="connsiteY122" fmla="*/ 1037645 h 1769259"/>
              <a:gd name="connsiteX123" fmla="*/ 3131478 w 3755656"/>
              <a:gd name="connsiteY123" fmla="*/ 1033670 h 1769259"/>
              <a:gd name="connsiteX124" fmla="*/ 3067868 w 3755656"/>
              <a:gd name="connsiteY124" fmla="*/ 1025718 h 1769259"/>
              <a:gd name="connsiteX125" fmla="*/ 3008233 w 3755656"/>
              <a:gd name="connsiteY125" fmla="*/ 1033670 h 1769259"/>
              <a:gd name="connsiteX126" fmla="*/ 2980403 w 3755656"/>
              <a:gd name="connsiteY126" fmla="*/ 1045597 h 1769259"/>
              <a:gd name="connsiteX127" fmla="*/ 2956549 w 3755656"/>
              <a:gd name="connsiteY127" fmla="*/ 1061499 h 1769259"/>
              <a:gd name="connsiteX128" fmla="*/ 2932696 w 3755656"/>
              <a:gd name="connsiteY128" fmla="*/ 1069450 h 1769259"/>
              <a:gd name="connsiteX129" fmla="*/ 2916793 w 3755656"/>
              <a:gd name="connsiteY129" fmla="*/ 1073426 h 1769259"/>
              <a:gd name="connsiteX130" fmla="*/ 2904866 w 3755656"/>
              <a:gd name="connsiteY130" fmla="*/ 1077402 h 1769259"/>
              <a:gd name="connsiteX131" fmla="*/ 2825353 w 3755656"/>
              <a:gd name="connsiteY131" fmla="*/ 1081377 h 1769259"/>
              <a:gd name="connsiteX132" fmla="*/ 2797523 w 3755656"/>
              <a:gd name="connsiteY132" fmla="*/ 1089329 h 1769259"/>
              <a:gd name="connsiteX133" fmla="*/ 2785596 w 3755656"/>
              <a:gd name="connsiteY133" fmla="*/ 1097280 h 1769259"/>
              <a:gd name="connsiteX134" fmla="*/ 2769694 w 3755656"/>
              <a:gd name="connsiteY134" fmla="*/ 1101256 h 1769259"/>
              <a:gd name="connsiteX135" fmla="*/ 2757767 w 3755656"/>
              <a:gd name="connsiteY135" fmla="*/ 1105231 h 1769259"/>
              <a:gd name="connsiteX136" fmla="*/ 2706083 w 3755656"/>
              <a:gd name="connsiteY136" fmla="*/ 1113183 h 1769259"/>
              <a:gd name="connsiteX137" fmla="*/ 2658376 w 3755656"/>
              <a:gd name="connsiteY137" fmla="*/ 1117158 h 1769259"/>
              <a:gd name="connsiteX138" fmla="*/ 2638497 w 3755656"/>
              <a:gd name="connsiteY138" fmla="*/ 1121134 h 1769259"/>
              <a:gd name="connsiteX139" fmla="*/ 2602716 w 3755656"/>
              <a:gd name="connsiteY139" fmla="*/ 1125110 h 1769259"/>
              <a:gd name="connsiteX140" fmla="*/ 2574887 w 3755656"/>
              <a:gd name="connsiteY140" fmla="*/ 1133061 h 1769259"/>
              <a:gd name="connsiteX141" fmla="*/ 2543082 w 3755656"/>
              <a:gd name="connsiteY141" fmla="*/ 1137037 h 1769259"/>
              <a:gd name="connsiteX142" fmla="*/ 2499349 w 3755656"/>
              <a:gd name="connsiteY142" fmla="*/ 1144988 h 1769259"/>
              <a:gd name="connsiteX143" fmla="*/ 2471520 w 3755656"/>
              <a:gd name="connsiteY143" fmla="*/ 1148964 h 1769259"/>
              <a:gd name="connsiteX144" fmla="*/ 2443690 w 3755656"/>
              <a:gd name="connsiteY144" fmla="*/ 1156915 h 1769259"/>
              <a:gd name="connsiteX145" fmla="*/ 2423812 w 3755656"/>
              <a:gd name="connsiteY145" fmla="*/ 1164866 h 1769259"/>
              <a:gd name="connsiteX146" fmla="*/ 2411885 w 3755656"/>
              <a:gd name="connsiteY146" fmla="*/ 1168842 h 1769259"/>
              <a:gd name="connsiteX147" fmla="*/ 2380080 w 3755656"/>
              <a:gd name="connsiteY147" fmla="*/ 1180769 h 1769259"/>
              <a:gd name="connsiteX148" fmla="*/ 2372129 w 3755656"/>
              <a:gd name="connsiteY148" fmla="*/ 1192696 h 1769259"/>
              <a:gd name="connsiteX149" fmla="*/ 2356226 w 3755656"/>
              <a:gd name="connsiteY149" fmla="*/ 1228477 h 1769259"/>
              <a:gd name="connsiteX150" fmla="*/ 2348275 w 3755656"/>
              <a:gd name="connsiteY150" fmla="*/ 1264257 h 1769259"/>
              <a:gd name="connsiteX151" fmla="*/ 2336348 w 3755656"/>
              <a:gd name="connsiteY151" fmla="*/ 1300038 h 1769259"/>
              <a:gd name="connsiteX152" fmla="*/ 2328396 w 3755656"/>
              <a:gd name="connsiteY152" fmla="*/ 1307990 h 1769259"/>
              <a:gd name="connsiteX153" fmla="*/ 2288640 w 3755656"/>
              <a:gd name="connsiteY153" fmla="*/ 1304014 h 1769259"/>
              <a:gd name="connsiteX154" fmla="*/ 2276713 w 3755656"/>
              <a:gd name="connsiteY154" fmla="*/ 1300038 h 1769259"/>
              <a:gd name="connsiteX155" fmla="*/ 2260810 w 3755656"/>
              <a:gd name="connsiteY155" fmla="*/ 1296063 h 1769259"/>
              <a:gd name="connsiteX156" fmla="*/ 2236956 w 3755656"/>
              <a:gd name="connsiteY156" fmla="*/ 1292087 h 1769259"/>
              <a:gd name="connsiteX157" fmla="*/ 2193224 w 3755656"/>
              <a:gd name="connsiteY157" fmla="*/ 1280160 h 1769259"/>
              <a:gd name="connsiteX158" fmla="*/ 2117687 w 3755656"/>
              <a:gd name="connsiteY158" fmla="*/ 1276184 h 1769259"/>
              <a:gd name="connsiteX159" fmla="*/ 2085882 w 3755656"/>
              <a:gd name="connsiteY159" fmla="*/ 1272209 h 1769259"/>
              <a:gd name="connsiteX160" fmla="*/ 2062028 w 3755656"/>
              <a:gd name="connsiteY160" fmla="*/ 1268233 h 1769259"/>
              <a:gd name="connsiteX161" fmla="*/ 1994442 w 3755656"/>
              <a:gd name="connsiteY161" fmla="*/ 1264257 h 1769259"/>
              <a:gd name="connsiteX162" fmla="*/ 1966612 w 3755656"/>
              <a:gd name="connsiteY162" fmla="*/ 1256306 h 1769259"/>
              <a:gd name="connsiteX163" fmla="*/ 1950709 w 3755656"/>
              <a:gd name="connsiteY163" fmla="*/ 1252330 h 1769259"/>
              <a:gd name="connsiteX164" fmla="*/ 1938783 w 3755656"/>
              <a:gd name="connsiteY164" fmla="*/ 1248355 h 1769259"/>
              <a:gd name="connsiteX165" fmla="*/ 1914929 w 3755656"/>
              <a:gd name="connsiteY165" fmla="*/ 1244379 h 1769259"/>
              <a:gd name="connsiteX166" fmla="*/ 1899026 w 3755656"/>
              <a:gd name="connsiteY166" fmla="*/ 1240404 h 1769259"/>
              <a:gd name="connsiteX167" fmla="*/ 1867221 w 3755656"/>
              <a:gd name="connsiteY167" fmla="*/ 1244379 h 1769259"/>
              <a:gd name="connsiteX168" fmla="*/ 1799635 w 3755656"/>
              <a:gd name="connsiteY168" fmla="*/ 1248355 h 1769259"/>
              <a:gd name="connsiteX169" fmla="*/ 1787708 w 3755656"/>
              <a:gd name="connsiteY169" fmla="*/ 1252330 h 1769259"/>
              <a:gd name="connsiteX170" fmla="*/ 1767829 w 3755656"/>
              <a:gd name="connsiteY170" fmla="*/ 1256306 h 1769259"/>
              <a:gd name="connsiteX171" fmla="*/ 1755903 w 3755656"/>
              <a:gd name="connsiteY171" fmla="*/ 1260282 h 1769259"/>
              <a:gd name="connsiteX172" fmla="*/ 1716146 w 3755656"/>
              <a:gd name="connsiteY172" fmla="*/ 1268233 h 1769259"/>
              <a:gd name="connsiteX173" fmla="*/ 1672414 w 3755656"/>
              <a:gd name="connsiteY173" fmla="*/ 1280160 h 1769259"/>
              <a:gd name="connsiteX174" fmla="*/ 1632657 w 3755656"/>
              <a:gd name="connsiteY174" fmla="*/ 1284136 h 1769259"/>
              <a:gd name="connsiteX175" fmla="*/ 1580974 w 3755656"/>
              <a:gd name="connsiteY175" fmla="*/ 1296063 h 1769259"/>
              <a:gd name="connsiteX176" fmla="*/ 1557120 w 3755656"/>
              <a:gd name="connsiteY176" fmla="*/ 1300038 h 1769259"/>
              <a:gd name="connsiteX177" fmla="*/ 1413997 w 3755656"/>
              <a:gd name="connsiteY177" fmla="*/ 1323893 h 1769259"/>
              <a:gd name="connsiteX178" fmla="*/ 1370264 w 3755656"/>
              <a:gd name="connsiteY178" fmla="*/ 1327869 h 1769259"/>
              <a:gd name="connsiteX179" fmla="*/ 1358337 w 3755656"/>
              <a:gd name="connsiteY179" fmla="*/ 1331844 h 1769259"/>
              <a:gd name="connsiteX180" fmla="*/ 1346410 w 3755656"/>
              <a:gd name="connsiteY180" fmla="*/ 1335819 h 1769259"/>
              <a:gd name="connsiteX181" fmla="*/ 1314605 w 3755656"/>
              <a:gd name="connsiteY181" fmla="*/ 1343770 h 1769259"/>
              <a:gd name="connsiteX182" fmla="*/ 1306654 w 3755656"/>
              <a:gd name="connsiteY182" fmla="*/ 1351722 h 1769259"/>
              <a:gd name="connsiteX183" fmla="*/ 1243043 w 3755656"/>
              <a:gd name="connsiteY183" fmla="*/ 1371600 h 1769259"/>
              <a:gd name="connsiteX184" fmla="*/ 1203287 w 3755656"/>
              <a:gd name="connsiteY184" fmla="*/ 1375576 h 1769259"/>
              <a:gd name="connsiteX185" fmla="*/ 1183409 w 3755656"/>
              <a:gd name="connsiteY185" fmla="*/ 1383527 h 1769259"/>
              <a:gd name="connsiteX186" fmla="*/ 1171482 w 3755656"/>
              <a:gd name="connsiteY186" fmla="*/ 1387503 h 1769259"/>
              <a:gd name="connsiteX187" fmla="*/ 1143652 w 3755656"/>
              <a:gd name="connsiteY187" fmla="*/ 1387503 h 1769259"/>
              <a:gd name="connsiteX188" fmla="*/ 1131725 w 3755656"/>
              <a:gd name="connsiteY188" fmla="*/ 1387503 h 1769259"/>
              <a:gd name="connsiteX189" fmla="*/ 1111847 w 3755656"/>
              <a:gd name="connsiteY189" fmla="*/ 1395453 h 1769259"/>
              <a:gd name="connsiteX190" fmla="*/ 1068114 w 3755656"/>
              <a:gd name="connsiteY190" fmla="*/ 1407380 h 1769259"/>
              <a:gd name="connsiteX191" fmla="*/ 1020406 w 3755656"/>
              <a:gd name="connsiteY191" fmla="*/ 1407380 h 1769259"/>
              <a:gd name="connsiteX192" fmla="*/ 992576 w 3755656"/>
              <a:gd name="connsiteY192" fmla="*/ 1415332 h 1769259"/>
              <a:gd name="connsiteX193" fmla="*/ 964748 w 3755656"/>
              <a:gd name="connsiteY193" fmla="*/ 1431235 h 1769259"/>
              <a:gd name="connsiteX194" fmla="*/ 924991 w 3755656"/>
              <a:gd name="connsiteY194" fmla="*/ 1455089 h 1769259"/>
              <a:gd name="connsiteX195" fmla="*/ 909089 w 3755656"/>
              <a:gd name="connsiteY195" fmla="*/ 1463040 h 1769259"/>
              <a:gd name="connsiteX196" fmla="*/ 885235 w 3755656"/>
              <a:gd name="connsiteY196" fmla="*/ 1470991 h 1769259"/>
              <a:gd name="connsiteX197" fmla="*/ 873308 w 3755656"/>
              <a:gd name="connsiteY197" fmla="*/ 1478943 h 1769259"/>
              <a:gd name="connsiteX198" fmla="*/ 857405 w 3755656"/>
              <a:gd name="connsiteY198" fmla="*/ 1486894 h 1769259"/>
              <a:gd name="connsiteX199" fmla="*/ 845478 w 3755656"/>
              <a:gd name="connsiteY199" fmla="*/ 1498821 h 1769259"/>
              <a:gd name="connsiteX200" fmla="*/ 833551 w 3755656"/>
              <a:gd name="connsiteY200" fmla="*/ 1502797 h 1769259"/>
              <a:gd name="connsiteX201" fmla="*/ 821624 w 3755656"/>
              <a:gd name="connsiteY201" fmla="*/ 1510748 h 1769259"/>
              <a:gd name="connsiteX202" fmla="*/ 809697 w 3755656"/>
              <a:gd name="connsiteY202" fmla="*/ 1514724 h 1769259"/>
              <a:gd name="connsiteX203" fmla="*/ 785843 w 3755656"/>
              <a:gd name="connsiteY203" fmla="*/ 1530626 h 1769259"/>
              <a:gd name="connsiteX204" fmla="*/ 758014 w 3755656"/>
              <a:gd name="connsiteY204" fmla="*/ 1542553 h 1769259"/>
              <a:gd name="connsiteX205" fmla="*/ 746087 w 3755656"/>
              <a:gd name="connsiteY205" fmla="*/ 1550504 h 1769259"/>
              <a:gd name="connsiteX206" fmla="*/ 730184 w 3755656"/>
              <a:gd name="connsiteY206" fmla="*/ 1554480 h 1769259"/>
              <a:gd name="connsiteX207" fmla="*/ 718257 w 3755656"/>
              <a:gd name="connsiteY207" fmla="*/ 1558456 h 1769259"/>
              <a:gd name="connsiteX208" fmla="*/ 702355 w 3755656"/>
              <a:gd name="connsiteY208" fmla="*/ 1566407 h 1769259"/>
              <a:gd name="connsiteX209" fmla="*/ 662598 w 3755656"/>
              <a:gd name="connsiteY209" fmla="*/ 1578334 h 1769259"/>
              <a:gd name="connsiteX210" fmla="*/ 634769 w 3755656"/>
              <a:gd name="connsiteY210" fmla="*/ 1594237 h 1769259"/>
              <a:gd name="connsiteX211" fmla="*/ 610915 w 3755656"/>
              <a:gd name="connsiteY211" fmla="*/ 1602188 h 1769259"/>
              <a:gd name="connsiteX212" fmla="*/ 583085 w 3755656"/>
              <a:gd name="connsiteY212" fmla="*/ 1618090 h 1769259"/>
              <a:gd name="connsiteX213" fmla="*/ 559231 w 3755656"/>
              <a:gd name="connsiteY213" fmla="*/ 1626042 h 1769259"/>
              <a:gd name="connsiteX214" fmla="*/ 523450 w 3755656"/>
              <a:gd name="connsiteY214" fmla="*/ 1641944 h 1769259"/>
              <a:gd name="connsiteX215" fmla="*/ 511523 w 3755656"/>
              <a:gd name="connsiteY215" fmla="*/ 1645920 h 1769259"/>
              <a:gd name="connsiteX216" fmla="*/ 487669 w 3755656"/>
              <a:gd name="connsiteY216" fmla="*/ 1657847 h 1769259"/>
              <a:gd name="connsiteX217" fmla="*/ 475743 w 3755656"/>
              <a:gd name="connsiteY217" fmla="*/ 1673750 h 1769259"/>
              <a:gd name="connsiteX218" fmla="*/ 451889 w 3755656"/>
              <a:gd name="connsiteY218" fmla="*/ 1681701 h 1769259"/>
              <a:gd name="connsiteX219" fmla="*/ 428035 w 3755656"/>
              <a:gd name="connsiteY219" fmla="*/ 1693628 h 1769259"/>
              <a:gd name="connsiteX220" fmla="*/ 420083 w 3755656"/>
              <a:gd name="connsiteY220" fmla="*/ 1701579 h 1769259"/>
              <a:gd name="connsiteX221" fmla="*/ 396229 w 3755656"/>
              <a:gd name="connsiteY221" fmla="*/ 1709530 h 1769259"/>
              <a:gd name="connsiteX222" fmla="*/ 372376 w 3755656"/>
              <a:gd name="connsiteY222" fmla="*/ 1725433 h 1769259"/>
              <a:gd name="connsiteX223" fmla="*/ 360449 w 3755656"/>
              <a:gd name="connsiteY223" fmla="*/ 1733384 h 1769259"/>
              <a:gd name="connsiteX224" fmla="*/ 344546 w 3755656"/>
              <a:gd name="connsiteY224" fmla="*/ 1737360 h 1769259"/>
              <a:gd name="connsiteX225" fmla="*/ 332619 w 3755656"/>
              <a:gd name="connsiteY225" fmla="*/ 1745311 h 1769259"/>
              <a:gd name="connsiteX226" fmla="*/ 320692 w 3755656"/>
              <a:gd name="connsiteY226" fmla="*/ 1749287 h 1769259"/>
              <a:gd name="connsiteX227" fmla="*/ 304789 w 3755656"/>
              <a:gd name="connsiteY227" fmla="*/ 1757238 h 1769259"/>
              <a:gd name="connsiteX228" fmla="*/ 296838 w 3755656"/>
              <a:gd name="connsiteY228" fmla="*/ 1765190 h 1769259"/>
              <a:gd name="connsiteX229" fmla="*/ 249130 w 3755656"/>
              <a:gd name="connsiteY229" fmla="*/ 1761214 h 1769259"/>
              <a:gd name="connsiteX230" fmla="*/ 221301 w 3755656"/>
              <a:gd name="connsiteY230" fmla="*/ 1757238 h 1769259"/>
              <a:gd name="connsiteX231" fmla="*/ 181544 w 3755656"/>
              <a:gd name="connsiteY231" fmla="*/ 1733384 h 1769259"/>
              <a:gd name="connsiteX232" fmla="*/ 161666 w 3755656"/>
              <a:gd name="connsiteY232" fmla="*/ 1729409 h 1769259"/>
              <a:gd name="connsiteX233" fmla="*/ 18543 w 3755656"/>
              <a:gd name="connsiteY233" fmla="*/ 1721457 h 1769259"/>
              <a:gd name="connsiteX234" fmla="*/ 18543 w 3755656"/>
              <a:gd name="connsiteY234" fmla="*/ 1383527 h 1769259"/>
              <a:gd name="connsiteX235" fmla="*/ 26494 w 3755656"/>
              <a:gd name="connsiteY235" fmla="*/ 1264257 h 1769259"/>
              <a:gd name="connsiteX236" fmla="*/ 22518 w 3755656"/>
              <a:gd name="connsiteY236" fmla="*/ 1081377 h 1769259"/>
              <a:gd name="connsiteX237" fmla="*/ 14567 w 3755656"/>
              <a:gd name="connsiteY237" fmla="*/ 981986 h 1769259"/>
              <a:gd name="connsiteX238" fmla="*/ 10591 w 3755656"/>
              <a:gd name="connsiteY238" fmla="*/ 886570 h 1769259"/>
              <a:gd name="connsiteX239" fmla="*/ 6616 w 3755656"/>
              <a:gd name="connsiteY239" fmla="*/ 830911 h 1769259"/>
              <a:gd name="connsiteX240" fmla="*/ 10591 w 3755656"/>
              <a:gd name="connsiteY240" fmla="*/ 707666 h 1769259"/>
              <a:gd name="connsiteX241" fmla="*/ 10591 w 3755656"/>
              <a:gd name="connsiteY241" fmla="*/ 667910 h 1769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3755656" h="1769259">
                <a:moveTo>
                  <a:pt x="10591" y="667910"/>
                </a:moveTo>
                <a:cubicBezTo>
                  <a:pt x="13904" y="661947"/>
                  <a:pt x="23712" y="671885"/>
                  <a:pt x="30469" y="671885"/>
                </a:cubicBezTo>
                <a:cubicBezTo>
                  <a:pt x="37227" y="671885"/>
                  <a:pt x="43829" y="669688"/>
                  <a:pt x="50348" y="667910"/>
                </a:cubicBezTo>
                <a:cubicBezTo>
                  <a:pt x="62477" y="664602"/>
                  <a:pt x="74202" y="659958"/>
                  <a:pt x="86129" y="655983"/>
                </a:cubicBezTo>
                <a:cubicBezTo>
                  <a:pt x="149003" y="635029"/>
                  <a:pt x="218650" y="653332"/>
                  <a:pt x="284911" y="652007"/>
                </a:cubicBezTo>
                <a:cubicBezTo>
                  <a:pt x="298163" y="650682"/>
                  <a:pt x="311578" y="650485"/>
                  <a:pt x="324668" y="648031"/>
                </a:cubicBezTo>
                <a:cubicBezTo>
                  <a:pt x="332906" y="646486"/>
                  <a:pt x="340571" y="642730"/>
                  <a:pt x="348522" y="640080"/>
                </a:cubicBezTo>
                <a:lnTo>
                  <a:pt x="372376" y="632129"/>
                </a:lnTo>
                <a:cubicBezTo>
                  <a:pt x="377677" y="630804"/>
                  <a:pt x="383045" y="629723"/>
                  <a:pt x="388278" y="628153"/>
                </a:cubicBezTo>
                <a:cubicBezTo>
                  <a:pt x="388313" y="628143"/>
                  <a:pt x="418078" y="618220"/>
                  <a:pt x="424059" y="616226"/>
                </a:cubicBezTo>
                <a:cubicBezTo>
                  <a:pt x="428035" y="614901"/>
                  <a:pt x="432499" y="614575"/>
                  <a:pt x="435986" y="612250"/>
                </a:cubicBezTo>
                <a:cubicBezTo>
                  <a:pt x="443937" y="606949"/>
                  <a:pt x="450774" y="599370"/>
                  <a:pt x="459840" y="596348"/>
                </a:cubicBezTo>
                <a:cubicBezTo>
                  <a:pt x="463816" y="595023"/>
                  <a:pt x="467915" y="594023"/>
                  <a:pt x="471767" y="592372"/>
                </a:cubicBezTo>
                <a:cubicBezTo>
                  <a:pt x="477214" y="590037"/>
                  <a:pt x="482047" y="586295"/>
                  <a:pt x="487669" y="584421"/>
                </a:cubicBezTo>
                <a:cubicBezTo>
                  <a:pt x="494080" y="582284"/>
                  <a:pt x="501029" y="582223"/>
                  <a:pt x="507548" y="580445"/>
                </a:cubicBezTo>
                <a:cubicBezTo>
                  <a:pt x="515634" y="578240"/>
                  <a:pt x="523451" y="575144"/>
                  <a:pt x="531402" y="572494"/>
                </a:cubicBezTo>
                <a:cubicBezTo>
                  <a:pt x="539834" y="569683"/>
                  <a:pt x="559293" y="566121"/>
                  <a:pt x="567183" y="564543"/>
                </a:cubicBezTo>
                <a:cubicBezTo>
                  <a:pt x="601356" y="541757"/>
                  <a:pt x="558122" y="569073"/>
                  <a:pt x="591036" y="552616"/>
                </a:cubicBezTo>
                <a:cubicBezTo>
                  <a:pt x="595310" y="550479"/>
                  <a:pt x="598597" y="546605"/>
                  <a:pt x="602963" y="544664"/>
                </a:cubicBezTo>
                <a:cubicBezTo>
                  <a:pt x="610622" y="541260"/>
                  <a:pt x="619843" y="541362"/>
                  <a:pt x="626817" y="536713"/>
                </a:cubicBezTo>
                <a:cubicBezTo>
                  <a:pt x="637573" y="529542"/>
                  <a:pt x="642040" y="525853"/>
                  <a:pt x="654647" y="520810"/>
                </a:cubicBezTo>
                <a:cubicBezTo>
                  <a:pt x="654672" y="520800"/>
                  <a:pt x="684452" y="510876"/>
                  <a:pt x="690428" y="508884"/>
                </a:cubicBezTo>
                <a:lnTo>
                  <a:pt x="714282" y="500932"/>
                </a:lnTo>
                <a:cubicBezTo>
                  <a:pt x="718258" y="499607"/>
                  <a:pt x="722144" y="497974"/>
                  <a:pt x="726209" y="496957"/>
                </a:cubicBezTo>
                <a:cubicBezTo>
                  <a:pt x="731510" y="495632"/>
                  <a:pt x="736857" y="494482"/>
                  <a:pt x="742111" y="492981"/>
                </a:cubicBezTo>
                <a:cubicBezTo>
                  <a:pt x="746140" y="491830"/>
                  <a:pt x="749929" y="489827"/>
                  <a:pt x="754038" y="489005"/>
                </a:cubicBezTo>
                <a:cubicBezTo>
                  <a:pt x="763227" y="487167"/>
                  <a:pt x="772591" y="486355"/>
                  <a:pt x="781868" y="485030"/>
                </a:cubicBezTo>
                <a:cubicBezTo>
                  <a:pt x="801699" y="478419"/>
                  <a:pt x="803592" y="477110"/>
                  <a:pt x="821624" y="473103"/>
                </a:cubicBezTo>
                <a:cubicBezTo>
                  <a:pt x="828221" y="471637"/>
                  <a:pt x="834984" y="470905"/>
                  <a:pt x="841503" y="469127"/>
                </a:cubicBezTo>
                <a:cubicBezTo>
                  <a:pt x="841516" y="469124"/>
                  <a:pt x="871314" y="459190"/>
                  <a:pt x="877283" y="457200"/>
                </a:cubicBezTo>
                <a:lnTo>
                  <a:pt x="960772" y="429370"/>
                </a:lnTo>
                <a:cubicBezTo>
                  <a:pt x="965305" y="427859"/>
                  <a:pt x="968425" y="423556"/>
                  <a:pt x="972699" y="421419"/>
                </a:cubicBezTo>
                <a:cubicBezTo>
                  <a:pt x="976447" y="419545"/>
                  <a:pt x="980650" y="418769"/>
                  <a:pt x="984626" y="417444"/>
                </a:cubicBezTo>
                <a:cubicBezTo>
                  <a:pt x="1000629" y="401439"/>
                  <a:pt x="982834" y="416508"/>
                  <a:pt x="1008480" y="405517"/>
                </a:cubicBezTo>
                <a:cubicBezTo>
                  <a:pt x="1012872" y="403635"/>
                  <a:pt x="1016041" y="399506"/>
                  <a:pt x="1020407" y="397565"/>
                </a:cubicBezTo>
                <a:cubicBezTo>
                  <a:pt x="1028066" y="394161"/>
                  <a:pt x="1036310" y="392264"/>
                  <a:pt x="1044261" y="389614"/>
                </a:cubicBezTo>
                <a:cubicBezTo>
                  <a:pt x="1048237" y="388289"/>
                  <a:pt x="1052701" y="387963"/>
                  <a:pt x="1056188" y="385638"/>
                </a:cubicBezTo>
                <a:cubicBezTo>
                  <a:pt x="1076943" y="371802"/>
                  <a:pt x="1058896" y="381647"/>
                  <a:pt x="1087993" y="373711"/>
                </a:cubicBezTo>
                <a:cubicBezTo>
                  <a:pt x="1096079" y="371506"/>
                  <a:pt x="1103896" y="368410"/>
                  <a:pt x="1111847" y="365760"/>
                </a:cubicBezTo>
                <a:lnTo>
                  <a:pt x="1159555" y="349857"/>
                </a:lnTo>
                <a:cubicBezTo>
                  <a:pt x="1167202" y="347308"/>
                  <a:pt x="1175458" y="347207"/>
                  <a:pt x="1183409" y="345882"/>
                </a:cubicBezTo>
                <a:cubicBezTo>
                  <a:pt x="1201395" y="339886"/>
                  <a:pt x="1206336" y="337561"/>
                  <a:pt x="1223165" y="333955"/>
                </a:cubicBezTo>
                <a:cubicBezTo>
                  <a:pt x="1236380" y="331123"/>
                  <a:pt x="1249811" y="329282"/>
                  <a:pt x="1262922" y="326004"/>
                </a:cubicBezTo>
                <a:cubicBezTo>
                  <a:pt x="1268223" y="324679"/>
                  <a:pt x="1273424" y="322859"/>
                  <a:pt x="1278824" y="322028"/>
                </a:cubicBezTo>
                <a:cubicBezTo>
                  <a:pt x="1290685" y="320203"/>
                  <a:pt x="1302678" y="319377"/>
                  <a:pt x="1314605" y="318052"/>
                </a:cubicBezTo>
                <a:lnTo>
                  <a:pt x="1374240" y="298174"/>
                </a:lnTo>
                <a:cubicBezTo>
                  <a:pt x="1379424" y="296446"/>
                  <a:pt x="1384842" y="295523"/>
                  <a:pt x="1390143" y="294198"/>
                </a:cubicBezTo>
                <a:cubicBezTo>
                  <a:pt x="1409063" y="281584"/>
                  <a:pt x="1394634" y="289272"/>
                  <a:pt x="1417972" y="282271"/>
                </a:cubicBezTo>
                <a:cubicBezTo>
                  <a:pt x="1426000" y="279863"/>
                  <a:pt x="1433875" y="276970"/>
                  <a:pt x="1441826" y="274320"/>
                </a:cubicBezTo>
                <a:cubicBezTo>
                  <a:pt x="1451286" y="271167"/>
                  <a:pt x="1459663" y="268034"/>
                  <a:pt x="1469656" y="266369"/>
                </a:cubicBezTo>
                <a:cubicBezTo>
                  <a:pt x="1480195" y="264613"/>
                  <a:pt x="1490859" y="263718"/>
                  <a:pt x="1501461" y="262393"/>
                </a:cubicBezTo>
                <a:cubicBezTo>
                  <a:pt x="1505437" y="261068"/>
                  <a:pt x="1509322" y="259433"/>
                  <a:pt x="1513388" y="258417"/>
                </a:cubicBezTo>
                <a:cubicBezTo>
                  <a:pt x="1525477" y="255395"/>
                  <a:pt x="1550122" y="251528"/>
                  <a:pt x="1561096" y="250466"/>
                </a:cubicBezTo>
                <a:cubicBezTo>
                  <a:pt x="1592863" y="247392"/>
                  <a:pt x="1656511" y="242515"/>
                  <a:pt x="1656511" y="242515"/>
                </a:cubicBezTo>
                <a:cubicBezTo>
                  <a:pt x="1664462" y="241190"/>
                  <a:pt x="1672483" y="240228"/>
                  <a:pt x="1680365" y="238539"/>
                </a:cubicBezTo>
                <a:cubicBezTo>
                  <a:pt x="1680389" y="238534"/>
                  <a:pt x="1720110" y="228603"/>
                  <a:pt x="1728073" y="226612"/>
                </a:cubicBezTo>
                <a:cubicBezTo>
                  <a:pt x="1728087" y="226609"/>
                  <a:pt x="1757884" y="216675"/>
                  <a:pt x="1763854" y="214685"/>
                </a:cubicBezTo>
                <a:cubicBezTo>
                  <a:pt x="1769037" y="212957"/>
                  <a:pt x="1774523" y="212280"/>
                  <a:pt x="1779756" y="210710"/>
                </a:cubicBezTo>
                <a:cubicBezTo>
                  <a:pt x="1787784" y="208302"/>
                  <a:pt x="1795659" y="205408"/>
                  <a:pt x="1803610" y="202758"/>
                </a:cubicBezTo>
                <a:cubicBezTo>
                  <a:pt x="1807586" y="201433"/>
                  <a:pt x="1811428" y="199605"/>
                  <a:pt x="1815537" y="198783"/>
                </a:cubicBezTo>
                <a:cubicBezTo>
                  <a:pt x="1822163" y="197458"/>
                  <a:pt x="1828860" y="196446"/>
                  <a:pt x="1835416" y="194807"/>
                </a:cubicBezTo>
                <a:cubicBezTo>
                  <a:pt x="1839482" y="193791"/>
                  <a:pt x="1843234" y="191653"/>
                  <a:pt x="1847343" y="190831"/>
                </a:cubicBezTo>
                <a:cubicBezTo>
                  <a:pt x="1864944" y="187311"/>
                  <a:pt x="1889595" y="185777"/>
                  <a:pt x="1906977" y="182880"/>
                </a:cubicBezTo>
                <a:cubicBezTo>
                  <a:pt x="1912367" y="181982"/>
                  <a:pt x="1917421" y="179131"/>
                  <a:pt x="1922880" y="178904"/>
                </a:cubicBezTo>
                <a:cubicBezTo>
                  <a:pt x="1981154" y="176476"/>
                  <a:pt x="2039499" y="176254"/>
                  <a:pt x="2097809" y="174929"/>
                </a:cubicBezTo>
                <a:cubicBezTo>
                  <a:pt x="2136984" y="165134"/>
                  <a:pt x="2097904" y="173883"/>
                  <a:pt x="2177322" y="166977"/>
                </a:cubicBezTo>
                <a:cubicBezTo>
                  <a:pt x="2186657" y="166165"/>
                  <a:pt x="2195908" y="164542"/>
                  <a:pt x="2205151" y="163002"/>
                </a:cubicBezTo>
                <a:cubicBezTo>
                  <a:pt x="2211816" y="161891"/>
                  <a:pt x="2218381" y="160235"/>
                  <a:pt x="2225029" y="159026"/>
                </a:cubicBezTo>
                <a:cubicBezTo>
                  <a:pt x="2232960" y="157584"/>
                  <a:pt x="2241014" y="156799"/>
                  <a:pt x="2248883" y="155050"/>
                </a:cubicBezTo>
                <a:cubicBezTo>
                  <a:pt x="2252974" y="154141"/>
                  <a:pt x="2256719" y="151984"/>
                  <a:pt x="2260810" y="151075"/>
                </a:cubicBezTo>
                <a:cubicBezTo>
                  <a:pt x="2283299" y="146078"/>
                  <a:pt x="2296306" y="146572"/>
                  <a:pt x="2320445" y="143124"/>
                </a:cubicBezTo>
                <a:cubicBezTo>
                  <a:pt x="2327134" y="142168"/>
                  <a:pt x="2333634" y="140104"/>
                  <a:pt x="2340323" y="139148"/>
                </a:cubicBezTo>
                <a:cubicBezTo>
                  <a:pt x="2383828" y="132932"/>
                  <a:pt x="2405363" y="134243"/>
                  <a:pt x="2455617" y="131197"/>
                </a:cubicBezTo>
                <a:cubicBezTo>
                  <a:pt x="2472864" y="130152"/>
                  <a:pt x="2490073" y="128546"/>
                  <a:pt x="2507301" y="127221"/>
                </a:cubicBezTo>
                <a:cubicBezTo>
                  <a:pt x="2520553" y="124571"/>
                  <a:pt x="2534236" y="123544"/>
                  <a:pt x="2547057" y="119270"/>
                </a:cubicBezTo>
                <a:cubicBezTo>
                  <a:pt x="2551033" y="117945"/>
                  <a:pt x="2554893" y="116203"/>
                  <a:pt x="2558984" y="115294"/>
                </a:cubicBezTo>
                <a:cubicBezTo>
                  <a:pt x="2566853" y="113545"/>
                  <a:pt x="2574907" y="112760"/>
                  <a:pt x="2582838" y="111318"/>
                </a:cubicBezTo>
                <a:cubicBezTo>
                  <a:pt x="2589486" y="110109"/>
                  <a:pt x="2596068" y="108552"/>
                  <a:pt x="2602716" y="107343"/>
                </a:cubicBezTo>
                <a:cubicBezTo>
                  <a:pt x="2610647" y="105901"/>
                  <a:pt x="2618701" y="105116"/>
                  <a:pt x="2626570" y="103367"/>
                </a:cubicBezTo>
                <a:cubicBezTo>
                  <a:pt x="2630661" y="102458"/>
                  <a:pt x="2634431" y="100407"/>
                  <a:pt x="2638497" y="99391"/>
                </a:cubicBezTo>
                <a:cubicBezTo>
                  <a:pt x="2645053" y="97752"/>
                  <a:pt x="2651857" y="97194"/>
                  <a:pt x="2658376" y="95416"/>
                </a:cubicBezTo>
                <a:cubicBezTo>
                  <a:pt x="2666462" y="93211"/>
                  <a:pt x="2674278" y="90114"/>
                  <a:pt x="2682229" y="87464"/>
                </a:cubicBezTo>
                <a:lnTo>
                  <a:pt x="2718010" y="75537"/>
                </a:lnTo>
                <a:cubicBezTo>
                  <a:pt x="2723194" y="73809"/>
                  <a:pt x="2728659" y="73063"/>
                  <a:pt x="2733913" y="71562"/>
                </a:cubicBezTo>
                <a:cubicBezTo>
                  <a:pt x="2737943" y="70411"/>
                  <a:pt x="2741797" y="68689"/>
                  <a:pt x="2745840" y="67586"/>
                </a:cubicBezTo>
                <a:cubicBezTo>
                  <a:pt x="2756383" y="64711"/>
                  <a:pt x="2767278" y="63091"/>
                  <a:pt x="2777645" y="59635"/>
                </a:cubicBezTo>
                <a:cubicBezTo>
                  <a:pt x="2834356" y="40732"/>
                  <a:pt x="2775327" y="59730"/>
                  <a:pt x="2817402" y="47708"/>
                </a:cubicBezTo>
                <a:cubicBezTo>
                  <a:pt x="2821431" y="46557"/>
                  <a:pt x="2825299" y="44883"/>
                  <a:pt x="2829329" y="43732"/>
                </a:cubicBezTo>
                <a:cubicBezTo>
                  <a:pt x="2857886" y="35573"/>
                  <a:pt x="2832330" y="43977"/>
                  <a:pt x="2865109" y="35781"/>
                </a:cubicBezTo>
                <a:cubicBezTo>
                  <a:pt x="2904246" y="25996"/>
                  <a:pt x="2835272" y="38764"/>
                  <a:pt x="2900890" y="27830"/>
                </a:cubicBezTo>
                <a:cubicBezTo>
                  <a:pt x="2925382" y="19665"/>
                  <a:pt x="2900451" y="27186"/>
                  <a:pt x="2940647" y="19878"/>
                </a:cubicBezTo>
                <a:cubicBezTo>
                  <a:pt x="2946023" y="18901"/>
                  <a:pt x="2951127" y="16581"/>
                  <a:pt x="2956549" y="15903"/>
                </a:cubicBezTo>
                <a:cubicBezTo>
                  <a:pt x="2972384" y="13924"/>
                  <a:pt x="2988354" y="13252"/>
                  <a:pt x="3004257" y="11927"/>
                </a:cubicBezTo>
                <a:cubicBezTo>
                  <a:pt x="3008233" y="10602"/>
                  <a:pt x="3012093" y="8860"/>
                  <a:pt x="3016184" y="7951"/>
                </a:cubicBezTo>
                <a:cubicBezTo>
                  <a:pt x="3046613" y="1189"/>
                  <a:pt x="3075905" y="1866"/>
                  <a:pt x="3107624" y="0"/>
                </a:cubicBezTo>
                <a:cubicBezTo>
                  <a:pt x="3155332" y="1325"/>
                  <a:pt x="3203209" y="-250"/>
                  <a:pt x="3250748" y="3976"/>
                </a:cubicBezTo>
                <a:cubicBezTo>
                  <a:pt x="3263271" y="5089"/>
                  <a:pt x="3274019" y="14652"/>
                  <a:pt x="3286529" y="15903"/>
                </a:cubicBezTo>
                <a:cubicBezTo>
                  <a:pt x="3347425" y="21992"/>
                  <a:pt x="3312993" y="19047"/>
                  <a:pt x="3389896" y="23854"/>
                </a:cubicBezTo>
                <a:cubicBezTo>
                  <a:pt x="3411099" y="26504"/>
                  <a:pt x="3432179" y="30472"/>
                  <a:pt x="3453506" y="31805"/>
                </a:cubicBezTo>
                <a:cubicBezTo>
                  <a:pt x="3529093" y="36530"/>
                  <a:pt x="3496001" y="33435"/>
                  <a:pt x="3552897" y="39757"/>
                </a:cubicBezTo>
                <a:cubicBezTo>
                  <a:pt x="3595047" y="50292"/>
                  <a:pt x="3532324" y="35292"/>
                  <a:pt x="3600605" y="47708"/>
                </a:cubicBezTo>
                <a:cubicBezTo>
                  <a:pt x="3604728" y="48458"/>
                  <a:pt x="3608383" y="51091"/>
                  <a:pt x="3612532" y="51684"/>
                </a:cubicBezTo>
                <a:cubicBezTo>
                  <a:pt x="3627022" y="53754"/>
                  <a:pt x="3641687" y="54334"/>
                  <a:pt x="3656264" y="55659"/>
                </a:cubicBezTo>
                <a:lnTo>
                  <a:pt x="3680118" y="63610"/>
                </a:lnTo>
                <a:cubicBezTo>
                  <a:pt x="3684094" y="64935"/>
                  <a:pt x="3687896" y="66993"/>
                  <a:pt x="3692045" y="67586"/>
                </a:cubicBezTo>
                <a:lnTo>
                  <a:pt x="3719875" y="71562"/>
                </a:lnTo>
                <a:cubicBezTo>
                  <a:pt x="3731848" y="131434"/>
                  <a:pt x="3716610" y="56876"/>
                  <a:pt x="3727826" y="107343"/>
                </a:cubicBezTo>
                <a:cubicBezTo>
                  <a:pt x="3732741" y="129457"/>
                  <a:pt x="3731458" y="127318"/>
                  <a:pt x="3735777" y="151075"/>
                </a:cubicBezTo>
                <a:cubicBezTo>
                  <a:pt x="3736986" y="157723"/>
                  <a:pt x="3738797" y="164264"/>
                  <a:pt x="3739753" y="170953"/>
                </a:cubicBezTo>
                <a:cubicBezTo>
                  <a:pt x="3746412" y="217560"/>
                  <a:pt x="3739160" y="193023"/>
                  <a:pt x="3747704" y="218661"/>
                </a:cubicBezTo>
                <a:cubicBezTo>
                  <a:pt x="3749029" y="233238"/>
                  <a:pt x="3749864" y="247869"/>
                  <a:pt x="3751680" y="262393"/>
                </a:cubicBezTo>
                <a:cubicBezTo>
                  <a:pt x="3752518" y="269098"/>
                  <a:pt x="3755656" y="275514"/>
                  <a:pt x="3755656" y="282271"/>
                </a:cubicBezTo>
                <a:cubicBezTo>
                  <a:pt x="3755656" y="318077"/>
                  <a:pt x="3753005" y="353833"/>
                  <a:pt x="3751680" y="389614"/>
                </a:cubicBezTo>
                <a:cubicBezTo>
                  <a:pt x="3750355" y="466477"/>
                  <a:pt x="3749674" y="543353"/>
                  <a:pt x="3747704" y="620202"/>
                </a:cubicBezTo>
                <a:cubicBezTo>
                  <a:pt x="3745370" y="711223"/>
                  <a:pt x="3744823" y="675003"/>
                  <a:pt x="3739753" y="743447"/>
                </a:cubicBezTo>
                <a:cubicBezTo>
                  <a:pt x="3736724" y="784335"/>
                  <a:pt x="3733903" y="842676"/>
                  <a:pt x="3731802" y="882595"/>
                </a:cubicBezTo>
                <a:cubicBezTo>
                  <a:pt x="3732974" y="915424"/>
                  <a:pt x="3740242" y="1027246"/>
                  <a:pt x="3731802" y="1069450"/>
                </a:cubicBezTo>
                <a:cubicBezTo>
                  <a:pt x="3730980" y="1073559"/>
                  <a:pt x="3723851" y="1072101"/>
                  <a:pt x="3719875" y="1073426"/>
                </a:cubicBezTo>
                <a:cubicBezTo>
                  <a:pt x="3587556" y="1060825"/>
                  <a:pt x="3664331" y="1066230"/>
                  <a:pt x="3489287" y="1061499"/>
                </a:cubicBezTo>
                <a:cubicBezTo>
                  <a:pt x="3464539" y="1053251"/>
                  <a:pt x="3481469" y="1058346"/>
                  <a:pt x="3437603" y="1049572"/>
                </a:cubicBezTo>
                <a:cubicBezTo>
                  <a:pt x="3429699" y="1047991"/>
                  <a:pt x="3421755" y="1046539"/>
                  <a:pt x="3413749" y="1045597"/>
                </a:cubicBezTo>
                <a:cubicBezTo>
                  <a:pt x="3399212" y="1043887"/>
                  <a:pt x="3384554" y="1043331"/>
                  <a:pt x="3370017" y="1041621"/>
                </a:cubicBezTo>
                <a:cubicBezTo>
                  <a:pt x="3362011" y="1040679"/>
                  <a:pt x="3354220" y="1037914"/>
                  <a:pt x="3346163" y="1037645"/>
                </a:cubicBezTo>
                <a:cubicBezTo>
                  <a:pt x="3274629" y="1035261"/>
                  <a:pt x="3203040" y="1034995"/>
                  <a:pt x="3131478" y="1033670"/>
                </a:cubicBezTo>
                <a:cubicBezTo>
                  <a:pt x="3119156" y="1031909"/>
                  <a:pt x="3077890" y="1025718"/>
                  <a:pt x="3067868" y="1025718"/>
                </a:cubicBezTo>
                <a:cubicBezTo>
                  <a:pt x="3053270" y="1025718"/>
                  <a:pt x="3024313" y="1030990"/>
                  <a:pt x="3008233" y="1033670"/>
                </a:cubicBezTo>
                <a:cubicBezTo>
                  <a:pt x="2964821" y="1062610"/>
                  <a:pt x="3031748" y="1019925"/>
                  <a:pt x="2980403" y="1045597"/>
                </a:cubicBezTo>
                <a:cubicBezTo>
                  <a:pt x="2971856" y="1049871"/>
                  <a:pt x="2964500" y="1056198"/>
                  <a:pt x="2956549" y="1061499"/>
                </a:cubicBezTo>
                <a:cubicBezTo>
                  <a:pt x="2949575" y="1066148"/>
                  <a:pt x="2940647" y="1066800"/>
                  <a:pt x="2932696" y="1069450"/>
                </a:cubicBezTo>
                <a:cubicBezTo>
                  <a:pt x="2927512" y="1071178"/>
                  <a:pt x="2922047" y="1071925"/>
                  <a:pt x="2916793" y="1073426"/>
                </a:cubicBezTo>
                <a:cubicBezTo>
                  <a:pt x="2912764" y="1074577"/>
                  <a:pt x="2909041" y="1077039"/>
                  <a:pt x="2904866" y="1077402"/>
                </a:cubicBezTo>
                <a:cubicBezTo>
                  <a:pt x="2878428" y="1079701"/>
                  <a:pt x="2851857" y="1080052"/>
                  <a:pt x="2825353" y="1081377"/>
                </a:cubicBezTo>
                <a:cubicBezTo>
                  <a:pt x="2820256" y="1082651"/>
                  <a:pt x="2803228" y="1086477"/>
                  <a:pt x="2797523" y="1089329"/>
                </a:cubicBezTo>
                <a:cubicBezTo>
                  <a:pt x="2793249" y="1091466"/>
                  <a:pt x="2789988" y="1095398"/>
                  <a:pt x="2785596" y="1097280"/>
                </a:cubicBezTo>
                <a:cubicBezTo>
                  <a:pt x="2780574" y="1099432"/>
                  <a:pt x="2774948" y="1099755"/>
                  <a:pt x="2769694" y="1101256"/>
                </a:cubicBezTo>
                <a:cubicBezTo>
                  <a:pt x="2765665" y="1102407"/>
                  <a:pt x="2761833" y="1104215"/>
                  <a:pt x="2757767" y="1105231"/>
                </a:cubicBezTo>
                <a:cubicBezTo>
                  <a:pt x="2741586" y="1109276"/>
                  <a:pt x="2722182" y="1111573"/>
                  <a:pt x="2706083" y="1113183"/>
                </a:cubicBezTo>
                <a:cubicBezTo>
                  <a:pt x="2690205" y="1114771"/>
                  <a:pt x="2674278" y="1115833"/>
                  <a:pt x="2658376" y="1117158"/>
                </a:cubicBezTo>
                <a:cubicBezTo>
                  <a:pt x="2651750" y="1118483"/>
                  <a:pt x="2645187" y="1120178"/>
                  <a:pt x="2638497" y="1121134"/>
                </a:cubicBezTo>
                <a:cubicBezTo>
                  <a:pt x="2626617" y="1122831"/>
                  <a:pt x="2614511" y="1122898"/>
                  <a:pt x="2602716" y="1125110"/>
                </a:cubicBezTo>
                <a:cubicBezTo>
                  <a:pt x="2593234" y="1126888"/>
                  <a:pt x="2584347" y="1131169"/>
                  <a:pt x="2574887" y="1133061"/>
                </a:cubicBezTo>
                <a:cubicBezTo>
                  <a:pt x="2564410" y="1135156"/>
                  <a:pt x="2553659" y="1135526"/>
                  <a:pt x="2543082" y="1137037"/>
                </a:cubicBezTo>
                <a:cubicBezTo>
                  <a:pt x="2496672" y="1143667"/>
                  <a:pt x="2540454" y="1138137"/>
                  <a:pt x="2499349" y="1144988"/>
                </a:cubicBezTo>
                <a:cubicBezTo>
                  <a:pt x="2490106" y="1146529"/>
                  <a:pt x="2480739" y="1147288"/>
                  <a:pt x="2471520" y="1148964"/>
                </a:cubicBezTo>
                <a:cubicBezTo>
                  <a:pt x="2463403" y="1150440"/>
                  <a:pt x="2451711" y="1153907"/>
                  <a:pt x="2443690" y="1156915"/>
                </a:cubicBezTo>
                <a:cubicBezTo>
                  <a:pt x="2437008" y="1159421"/>
                  <a:pt x="2430494" y="1162360"/>
                  <a:pt x="2423812" y="1164866"/>
                </a:cubicBezTo>
                <a:cubicBezTo>
                  <a:pt x="2419888" y="1166337"/>
                  <a:pt x="2415737" y="1167191"/>
                  <a:pt x="2411885" y="1168842"/>
                </a:cubicBezTo>
                <a:cubicBezTo>
                  <a:pt x="2382781" y="1181315"/>
                  <a:pt x="2409399" y="1173439"/>
                  <a:pt x="2380080" y="1180769"/>
                </a:cubicBezTo>
                <a:cubicBezTo>
                  <a:pt x="2377430" y="1184745"/>
                  <a:pt x="2374070" y="1188330"/>
                  <a:pt x="2372129" y="1192696"/>
                </a:cubicBezTo>
                <a:cubicBezTo>
                  <a:pt x="2353204" y="1235276"/>
                  <a:pt x="2374220" y="1201485"/>
                  <a:pt x="2356226" y="1228477"/>
                </a:cubicBezTo>
                <a:cubicBezTo>
                  <a:pt x="2344230" y="1288449"/>
                  <a:pt x="2359507" y="1213713"/>
                  <a:pt x="2348275" y="1264257"/>
                </a:cubicBezTo>
                <a:cubicBezTo>
                  <a:pt x="2344366" y="1281846"/>
                  <a:pt x="2346243" y="1285196"/>
                  <a:pt x="2336348" y="1300038"/>
                </a:cubicBezTo>
                <a:cubicBezTo>
                  <a:pt x="2334269" y="1303157"/>
                  <a:pt x="2331047" y="1305339"/>
                  <a:pt x="2328396" y="1307990"/>
                </a:cubicBezTo>
                <a:cubicBezTo>
                  <a:pt x="2315144" y="1306665"/>
                  <a:pt x="2301803" y="1306039"/>
                  <a:pt x="2288640" y="1304014"/>
                </a:cubicBezTo>
                <a:cubicBezTo>
                  <a:pt x="2284498" y="1303377"/>
                  <a:pt x="2280743" y="1301189"/>
                  <a:pt x="2276713" y="1300038"/>
                </a:cubicBezTo>
                <a:cubicBezTo>
                  <a:pt x="2271459" y="1298537"/>
                  <a:pt x="2266168" y="1297135"/>
                  <a:pt x="2260810" y="1296063"/>
                </a:cubicBezTo>
                <a:cubicBezTo>
                  <a:pt x="2252905" y="1294482"/>
                  <a:pt x="2244825" y="1293836"/>
                  <a:pt x="2236956" y="1292087"/>
                </a:cubicBezTo>
                <a:cubicBezTo>
                  <a:pt x="2216062" y="1287444"/>
                  <a:pt x="2225443" y="1281856"/>
                  <a:pt x="2193224" y="1280160"/>
                </a:cubicBezTo>
                <a:lnTo>
                  <a:pt x="2117687" y="1276184"/>
                </a:lnTo>
                <a:lnTo>
                  <a:pt x="2085882" y="1272209"/>
                </a:lnTo>
                <a:cubicBezTo>
                  <a:pt x="2077902" y="1271069"/>
                  <a:pt x="2070059" y="1268931"/>
                  <a:pt x="2062028" y="1268233"/>
                </a:cubicBezTo>
                <a:cubicBezTo>
                  <a:pt x="2039545" y="1266278"/>
                  <a:pt x="2016971" y="1265582"/>
                  <a:pt x="1994442" y="1264257"/>
                </a:cubicBezTo>
                <a:cubicBezTo>
                  <a:pt x="1944779" y="1251844"/>
                  <a:pt x="2006497" y="1267703"/>
                  <a:pt x="1966612" y="1256306"/>
                </a:cubicBezTo>
                <a:cubicBezTo>
                  <a:pt x="1961358" y="1254805"/>
                  <a:pt x="1955963" y="1253831"/>
                  <a:pt x="1950709" y="1252330"/>
                </a:cubicBezTo>
                <a:cubicBezTo>
                  <a:pt x="1946680" y="1251179"/>
                  <a:pt x="1942874" y="1249264"/>
                  <a:pt x="1938783" y="1248355"/>
                </a:cubicBezTo>
                <a:cubicBezTo>
                  <a:pt x="1930914" y="1246606"/>
                  <a:pt x="1922834" y="1245960"/>
                  <a:pt x="1914929" y="1244379"/>
                </a:cubicBezTo>
                <a:cubicBezTo>
                  <a:pt x="1909571" y="1243307"/>
                  <a:pt x="1904327" y="1241729"/>
                  <a:pt x="1899026" y="1240404"/>
                </a:cubicBezTo>
                <a:cubicBezTo>
                  <a:pt x="1888424" y="1241729"/>
                  <a:pt x="1877871" y="1243527"/>
                  <a:pt x="1867221" y="1244379"/>
                </a:cubicBezTo>
                <a:cubicBezTo>
                  <a:pt x="1844725" y="1246179"/>
                  <a:pt x="1822091" y="1246110"/>
                  <a:pt x="1799635" y="1248355"/>
                </a:cubicBezTo>
                <a:cubicBezTo>
                  <a:pt x="1795465" y="1248772"/>
                  <a:pt x="1791774" y="1251314"/>
                  <a:pt x="1787708" y="1252330"/>
                </a:cubicBezTo>
                <a:cubicBezTo>
                  <a:pt x="1781152" y="1253969"/>
                  <a:pt x="1774385" y="1254667"/>
                  <a:pt x="1767829" y="1256306"/>
                </a:cubicBezTo>
                <a:cubicBezTo>
                  <a:pt x="1763764" y="1257322"/>
                  <a:pt x="1759986" y="1259340"/>
                  <a:pt x="1755903" y="1260282"/>
                </a:cubicBezTo>
                <a:cubicBezTo>
                  <a:pt x="1742734" y="1263321"/>
                  <a:pt x="1729398" y="1265583"/>
                  <a:pt x="1716146" y="1268233"/>
                </a:cubicBezTo>
                <a:cubicBezTo>
                  <a:pt x="1660201" y="1279422"/>
                  <a:pt x="1721215" y="1273653"/>
                  <a:pt x="1672414" y="1280160"/>
                </a:cubicBezTo>
                <a:cubicBezTo>
                  <a:pt x="1659212" y="1281920"/>
                  <a:pt x="1645909" y="1282811"/>
                  <a:pt x="1632657" y="1284136"/>
                </a:cubicBezTo>
                <a:cubicBezTo>
                  <a:pt x="1607510" y="1290423"/>
                  <a:pt x="1603397" y="1291986"/>
                  <a:pt x="1580974" y="1296063"/>
                </a:cubicBezTo>
                <a:cubicBezTo>
                  <a:pt x="1573043" y="1297505"/>
                  <a:pt x="1584949" y="1295400"/>
                  <a:pt x="1557120" y="1300038"/>
                </a:cubicBezTo>
                <a:cubicBezTo>
                  <a:pt x="1529291" y="1304676"/>
                  <a:pt x="1463410" y="1322063"/>
                  <a:pt x="1413997" y="1323893"/>
                </a:cubicBezTo>
                <a:cubicBezTo>
                  <a:pt x="1389963" y="1329900"/>
                  <a:pt x="1379541" y="1326544"/>
                  <a:pt x="1370264" y="1327869"/>
                </a:cubicBezTo>
                <a:cubicBezTo>
                  <a:pt x="1360987" y="1329194"/>
                  <a:pt x="1362313" y="1329194"/>
                  <a:pt x="1358337" y="1331844"/>
                </a:cubicBezTo>
                <a:cubicBezTo>
                  <a:pt x="1351449" y="1342177"/>
                  <a:pt x="1353699" y="1333831"/>
                  <a:pt x="1346410" y="1335819"/>
                </a:cubicBezTo>
                <a:cubicBezTo>
                  <a:pt x="1339121" y="1337807"/>
                  <a:pt x="1321231" y="1341119"/>
                  <a:pt x="1314605" y="1343770"/>
                </a:cubicBezTo>
                <a:cubicBezTo>
                  <a:pt x="1307979" y="1346421"/>
                  <a:pt x="1318581" y="1347084"/>
                  <a:pt x="1306654" y="1351722"/>
                </a:cubicBezTo>
                <a:cubicBezTo>
                  <a:pt x="1294727" y="1356360"/>
                  <a:pt x="1260271" y="1367624"/>
                  <a:pt x="1243043" y="1371600"/>
                </a:cubicBezTo>
                <a:cubicBezTo>
                  <a:pt x="1225815" y="1375576"/>
                  <a:pt x="1216539" y="1374251"/>
                  <a:pt x="1203287" y="1375576"/>
                </a:cubicBezTo>
                <a:cubicBezTo>
                  <a:pt x="1196661" y="1378226"/>
                  <a:pt x="1190091" y="1381021"/>
                  <a:pt x="1183409" y="1383527"/>
                </a:cubicBezTo>
                <a:cubicBezTo>
                  <a:pt x="1179485" y="1384998"/>
                  <a:pt x="1178108" y="1386840"/>
                  <a:pt x="1171482" y="1387503"/>
                </a:cubicBezTo>
                <a:cubicBezTo>
                  <a:pt x="1164856" y="1388166"/>
                  <a:pt x="1150278" y="1383527"/>
                  <a:pt x="1143652" y="1387503"/>
                </a:cubicBezTo>
                <a:cubicBezTo>
                  <a:pt x="1137026" y="1391479"/>
                  <a:pt x="1137026" y="1386178"/>
                  <a:pt x="1131725" y="1387503"/>
                </a:cubicBezTo>
                <a:cubicBezTo>
                  <a:pt x="1126424" y="1388828"/>
                  <a:pt x="1122449" y="1392140"/>
                  <a:pt x="1111847" y="1395453"/>
                </a:cubicBezTo>
                <a:cubicBezTo>
                  <a:pt x="1101245" y="1398766"/>
                  <a:pt x="1083354" y="1405392"/>
                  <a:pt x="1068114" y="1407380"/>
                </a:cubicBezTo>
                <a:cubicBezTo>
                  <a:pt x="1052874" y="1409368"/>
                  <a:pt x="1032996" y="1406055"/>
                  <a:pt x="1020406" y="1407380"/>
                </a:cubicBezTo>
                <a:cubicBezTo>
                  <a:pt x="1007816" y="1408705"/>
                  <a:pt x="1001852" y="1411356"/>
                  <a:pt x="992576" y="1415332"/>
                </a:cubicBezTo>
                <a:cubicBezTo>
                  <a:pt x="983300" y="1419308"/>
                  <a:pt x="975350" y="1429910"/>
                  <a:pt x="964748" y="1431235"/>
                </a:cubicBezTo>
                <a:cubicBezTo>
                  <a:pt x="909052" y="1453513"/>
                  <a:pt x="934268" y="1449788"/>
                  <a:pt x="924991" y="1455089"/>
                </a:cubicBezTo>
                <a:cubicBezTo>
                  <a:pt x="915715" y="1460390"/>
                  <a:pt x="914591" y="1460839"/>
                  <a:pt x="909089" y="1463040"/>
                </a:cubicBezTo>
                <a:cubicBezTo>
                  <a:pt x="901307" y="1466153"/>
                  <a:pt x="885235" y="1470991"/>
                  <a:pt x="885235" y="1470991"/>
                </a:cubicBezTo>
                <a:cubicBezTo>
                  <a:pt x="881259" y="1473642"/>
                  <a:pt x="877457" y="1476572"/>
                  <a:pt x="873308" y="1478943"/>
                </a:cubicBezTo>
                <a:cubicBezTo>
                  <a:pt x="868162" y="1481883"/>
                  <a:pt x="862228" y="1483449"/>
                  <a:pt x="857405" y="1486894"/>
                </a:cubicBezTo>
                <a:cubicBezTo>
                  <a:pt x="852830" y="1490162"/>
                  <a:pt x="850156" y="1495702"/>
                  <a:pt x="845478" y="1498821"/>
                </a:cubicBezTo>
                <a:cubicBezTo>
                  <a:pt x="841991" y="1501146"/>
                  <a:pt x="837299" y="1500923"/>
                  <a:pt x="833551" y="1502797"/>
                </a:cubicBezTo>
                <a:cubicBezTo>
                  <a:pt x="829277" y="1504934"/>
                  <a:pt x="825898" y="1508611"/>
                  <a:pt x="821624" y="1510748"/>
                </a:cubicBezTo>
                <a:cubicBezTo>
                  <a:pt x="817876" y="1512622"/>
                  <a:pt x="813360" y="1512689"/>
                  <a:pt x="809697" y="1514724"/>
                </a:cubicBezTo>
                <a:cubicBezTo>
                  <a:pt x="801343" y="1519365"/>
                  <a:pt x="794909" y="1527604"/>
                  <a:pt x="785843" y="1530626"/>
                </a:cubicBezTo>
                <a:cubicBezTo>
                  <a:pt x="772463" y="1535087"/>
                  <a:pt x="771769" y="1534693"/>
                  <a:pt x="758014" y="1542553"/>
                </a:cubicBezTo>
                <a:cubicBezTo>
                  <a:pt x="753865" y="1544924"/>
                  <a:pt x="750479" y="1548622"/>
                  <a:pt x="746087" y="1550504"/>
                </a:cubicBezTo>
                <a:cubicBezTo>
                  <a:pt x="741065" y="1552656"/>
                  <a:pt x="735438" y="1552979"/>
                  <a:pt x="730184" y="1554480"/>
                </a:cubicBezTo>
                <a:cubicBezTo>
                  <a:pt x="726155" y="1555631"/>
                  <a:pt x="722109" y="1556805"/>
                  <a:pt x="718257" y="1558456"/>
                </a:cubicBezTo>
                <a:cubicBezTo>
                  <a:pt x="712810" y="1560791"/>
                  <a:pt x="707857" y="1564206"/>
                  <a:pt x="702355" y="1566407"/>
                </a:cubicBezTo>
                <a:cubicBezTo>
                  <a:pt x="686226" y="1572858"/>
                  <a:pt x="678216" y="1574429"/>
                  <a:pt x="662598" y="1578334"/>
                </a:cubicBezTo>
                <a:cubicBezTo>
                  <a:pt x="651844" y="1585503"/>
                  <a:pt x="647374" y="1589195"/>
                  <a:pt x="634769" y="1594237"/>
                </a:cubicBezTo>
                <a:cubicBezTo>
                  <a:pt x="626987" y="1597350"/>
                  <a:pt x="617889" y="1597539"/>
                  <a:pt x="610915" y="1602188"/>
                </a:cubicBezTo>
                <a:cubicBezTo>
                  <a:pt x="600155" y="1609361"/>
                  <a:pt x="595697" y="1613045"/>
                  <a:pt x="583085" y="1618090"/>
                </a:cubicBezTo>
                <a:cubicBezTo>
                  <a:pt x="575303" y="1621203"/>
                  <a:pt x="566728" y="1622294"/>
                  <a:pt x="559231" y="1626042"/>
                </a:cubicBezTo>
                <a:cubicBezTo>
                  <a:pt x="541157" y="1635079"/>
                  <a:pt x="543760" y="1634328"/>
                  <a:pt x="523450" y="1641944"/>
                </a:cubicBezTo>
                <a:cubicBezTo>
                  <a:pt x="519526" y="1643415"/>
                  <a:pt x="515271" y="1644046"/>
                  <a:pt x="511523" y="1645920"/>
                </a:cubicBezTo>
                <a:cubicBezTo>
                  <a:pt x="480695" y="1661334"/>
                  <a:pt x="517648" y="1647853"/>
                  <a:pt x="487669" y="1657847"/>
                </a:cubicBezTo>
                <a:cubicBezTo>
                  <a:pt x="483694" y="1663148"/>
                  <a:pt x="481256" y="1670074"/>
                  <a:pt x="475743" y="1673750"/>
                </a:cubicBezTo>
                <a:cubicBezTo>
                  <a:pt x="468769" y="1678399"/>
                  <a:pt x="451889" y="1681701"/>
                  <a:pt x="451889" y="1681701"/>
                </a:cubicBezTo>
                <a:cubicBezTo>
                  <a:pt x="433370" y="1700217"/>
                  <a:pt x="457344" y="1678974"/>
                  <a:pt x="428035" y="1693628"/>
                </a:cubicBezTo>
                <a:cubicBezTo>
                  <a:pt x="424682" y="1695304"/>
                  <a:pt x="423436" y="1699903"/>
                  <a:pt x="420083" y="1701579"/>
                </a:cubicBezTo>
                <a:cubicBezTo>
                  <a:pt x="412586" y="1705327"/>
                  <a:pt x="396229" y="1709530"/>
                  <a:pt x="396229" y="1709530"/>
                </a:cubicBezTo>
                <a:lnTo>
                  <a:pt x="372376" y="1725433"/>
                </a:lnTo>
                <a:cubicBezTo>
                  <a:pt x="368400" y="1728083"/>
                  <a:pt x="365084" y="1732225"/>
                  <a:pt x="360449" y="1733384"/>
                </a:cubicBezTo>
                <a:lnTo>
                  <a:pt x="344546" y="1737360"/>
                </a:lnTo>
                <a:cubicBezTo>
                  <a:pt x="340570" y="1740010"/>
                  <a:pt x="336893" y="1743174"/>
                  <a:pt x="332619" y="1745311"/>
                </a:cubicBezTo>
                <a:cubicBezTo>
                  <a:pt x="328871" y="1747185"/>
                  <a:pt x="324544" y="1747636"/>
                  <a:pt x="320692" y="1749287"/>
                </a:cubicBezTo>
                <a:cubicBezTo>
                  <a:pt x="315245" y="1751622"/>
                  <a:pt x="310090" y="1754588"/>
                  <a:pt x="304789" y="1757238"/>
                </a:cubicBezTo>
                <a:cubicBezTo>
                  <a:pt x="302139" y="1759889"/>
                  <a:pt x="300052" y="1763261"/>
                  <a:pt x="296838" y="1765190"/>
                </a:cubicBezTo>
                <a:cubicBezTo>
                  <a:pt x="280683" y="1774883"/>
                  <a:pt x="267535" y="1764665"/>
                  <a:pt x="249130" y="1761214"/>
                </a:cubicBezTo>
                <a:cubicBezTo>
                  <a:pt x="239920" y="1759487"/>
                  <a:pt x="230577" y="1758563"/>
                  <a:pt x="221301" y="1757238"/>
                </a:cubicBezTo>
                <a:cubicBezTo>
                  <a:pt x="196850" y="1745013"/>
                  <a:pt x="210329" y="1752575"/>
                  <a:pt x="181544" y="1733384"/>
                </a:cubicBezTo>
                <a:cubicBezTo>
                  <a:pt x="175922" y="1729636"/>
                  <a:pt x="168393" y="1730050"/>
                  <a:pt x="161666" y="1729409"/>
                </a:cubicBezTo>
                <a:cubicBezTo>
                  <a:pt x="136764" y="1727037"/>
                  <a:pt x="37838" y="1722422"/>
                  <a:pt x="18543" y="1721457"/>
                </a:cubicBezTo>
                <a:cubicBezTo>
                  <a:pt x="-19706" y="1606720"/>
                  <a:pt x="12024" y="1706244"/>
                  <a:pt x="18543" y="1383527"/>
                </a:cubicBezTo>
                <a:cubicBezTo>
                  <a:pt x="19090" y="1356436"/>
                  <a:pt x="24188" y="1294230"/>
                  <a:pt x="26494" y="1264257"/>
                </a:cubicBezTo>
                <a:cubicBezTo>
                  <a:pt x="25169" y="1203297"/>
                  <a:pt x="24549" y="1142318"/>
                  <a:pt x="22518" y="1081377"/>
                </a:cubicBezTo>
                <a:cubicBezTo>
                  <a:pt x="21725" y="1057585"/>
                  <a:pt x="16903" y="1007675"/>
                  <a:pt x="14567" y="981986"/>
                </a:cubicBezTo>
                <a:cubicBezTo>
                  <a:pt x="13242" y="950181"/>
                  <a:pt x="12264" y="918359"/>
                  <a:pt x="10591" y="886570"/>
                </a:cubicBezTo>
                <a:cubicBezTo>
                  <a:pt x="9613" y="867995"/>
                  <a:pt x="6616" y="849511"/>
                  <a:pt x="6616" y="830911"/>
                </a:cubicBezTo>
                <a:cubicBezTo>
                  <a:pt x="6616" y="789808"/>
                  <a:pt x="9538" y="748756"/>
                  <a:pt x="10591" y="707666"/>
                </a:cubicBezTo>
                <a:cubicBezTo>
                  <a:pt x="10863" y="697068"/>
                  <a:pt x="7278" y="673873"/>
                  <a:pt x="10591" y="667910"/>
                </a:cubicBezTo>
                <a:close/>
              </a:path>
            </a:pathLst>
          </a:custGeom>
          <a:pattFill prst="pct5">
            <a:fgClr>
              <a:srgbClr val="D57500"/>
            </a:fgClr>
            <a:bgClr>
              <a:schemeClr val="bg1"/>
            </a:bgClr>
          </a:patt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3449" y="107232"/>
            <a:ext cx="7083631" cy="769441"/>
          </a:xfrm>
        </p:spPr>
        <p:txBody>
          <a:bodyPr/>
          <a:lstStyle/>
          <a:p>
            <a:r>
              <a:rPr lang="en-US" dirty="0" smtClean="0"/>
              <a:t>Analyses: BON</a:t>
            </a:r>
            <a:br>
              <a:rPr lang="en-US" dirty="0" smtClean="0"/>
            </a:br>
            <a:r>
              <a:rPr lang="en-US" dirty="0"/>
              <a:t>B1 </a:t>
            </a:r>
            <a:r>
              <a:rPr lang="en-US" dirty="0" smtClean="0"/>
              <a:t>STH </a:t>
            </a:r>
            <a:r>
              <a:rPr lang="en-US" dirty="0"/>
              <a:t>Passage Distribution</a:t>
            </a:r>
          </a:p>
        </p:txBody>
      </p:sp>
      <p:sp>
        <p:nvSpPr>
          <p:cNvPr id="4" name="Slide Number Placeholder 3"/>
          <p:cNvSpPr>
            <a:spLocks noGrp="1"/>
          </p:cNvSpPr>
          <p:nvPr>
            <p:ph type="sldNum" sz="quarter" idx="11"/>
          </p:nvPr>
        </p:nvSpPr>
        <p:spPr/>
        <p:txBody>
          <a:bodyPr/>
          <a:lstStyle/>
          <a:p>
            <a:fld id="{03722D57-58D6-9447-A6D5-A97F6C35A8FB}" type="slidenum">
              <a:rPr lang="en-US" smtClean="0"/>
              <a:pPr/>
              <a:t>9</a:t>
            </a:fld>
            <a:endParaRPr lang="en-US" dirty="0"/>
          </a:p>
        </p:txBody>
      </p:sp>
      <p:sp>
        <p:nvSpPr>
          <p:cNvPr id="8" name="Rectangle 7"/>
          <p:cNvSpPr/>
          <p:nvPr/>
        </p:nvSpPr>
        <p:spPr>
          <a:xfrm>
            <a:off x="139084" y="1108271"/>
            <a:ext cx="191940" cy="170121"/>
          </a:xfrm>
          <a:prstGeom prst="rect">
            <a:avLst/>
          </a:prstGeom>
          <a:solidFill>
            <a:srgbClr val="E90541"/>
          </a:solidFill>
          <a:ln>
            <a:solidFill>
              <a:schemeClr val="accent5">
                <a:lumMod val="75000"/>
              </a:schemeClr>
            </a:solidFill>
          </a:ln>
          <a:effectLst/>
          <a:scene3d>
            <a:camera prst="orthographicFront"/>
            <a:lightRig rig="threePt" dir="t">
              <a:rot lat="0" lon="0" rev="1200000"/>
            </a:lightRig>
          </a:scene3d>
          <a:sp3d>
            <a:bevelT w="63500" h="25400"/>
          </a:sp3d>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Oval 8"/>
          <p:cNvSpPr/>
          <p:nvPr/>
        </p:nvSpPr>
        <p:spPr>
          <a:xfrm>
            <a:off x="150958" y="1677459"/>
            <a:ext cx="156233" cy="159341"/>
          </a:xfrm>
          <a:prstGeom prst="ellipse">
            <a:avLst/>
          </a:prstGeom>
          <a:solidFill>
            <a:schemeClr val="accent3"/>
          </a:solidFill>
          <a:ln>
            <a:solidFill>
              <a:schemeClr val="accent3">
                <a:lumMod val="75000"/>
              </a:schemeClr>
            </a:solidFill>
          </a:ln>
          <a:effectLst/>
          <a:scene3d>
            <a:camera prst="orthographicFront"/>
            <a:lightRig rig="threePt" dir="t">
              <a:rot lat="0" lon="0" rev="1200000"/>
            </a:lightRig>
          </a:scene3d>
          <a:sp3d>
            <a:bevelT w="63500" h="254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0" name="Diamond 9"/>
          <p:cNvSpPr/>
          <p:nvPr/>
        </p:nvSpPr>
        <p:spPr>
          <a:xfrm>
            <a:off x="112858" y="1366641"/>
            <a:ext cx="230041" cy="214509"/>
          </a:xfrm>
          <a:prstGeom prst="diamond">
            <a:avLst/>
          </a:prstGeom>
          <a:solidFill>
            <a:schemeClr val="accent4"/>
          </a:solidFill>
          <a:ln>
            <a:solidFill>
              <a:schemeClr val="accent4">
                <a:lumMod val="75000"/>
              </a:schemeClr>
            </a:solidFill>
          </a:ln>
          <a:effectLst/>
          <a:scene3d>
            <a:camera prst="orthographicFront"/>
            <a:lightRig rig="threePt" dir="t">
              <a:rot lat="0" lon="0" rev="1200000"/>
            </a:lightRig>
          </a:scene3d>
          <a:sp3d>
            <a:bevelT w="63500" h="25400"/>
          </a:sp3d>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a:p>
        </p:txBody>
      </p:sp>
      <p:sp>
        <p:nvSpPr>
          <p:cNvPr id="11" name="TextBox 10"/>
          <p:cNvSpPr txBox="1"/>
          <p:nvPr/>
        </p:nvSpPr>
        <p:spPr>
          <a:xfrm>
            <a:off x="342899" y="1012230"/>
            <a:ext cx="697627" cy="923330"/>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2010</a:t>
            </a:r>
          </a:p>
          <a:p>
            <a:r>
              <a:rPr lang="en-US" dirty="0" smtClean="0">
                <a:latin typeface="Arial" panose="020B0604020202020204" pitchFamily="34" charset="0"/>
                <a:cs typeface="Arial" panose="020B0604020202020204" pitchFamily="34" charset="0"/>
              </a:rPr>
              <a:t>2011</a:t>
            </a:r>
          </a:p>
          <a:p>
            <a:r>
              <a:rPr lang="en-US" dirty="0" smtClean="0">
                <a:latin typeface="Arial" panose="020B0604020202020204" pitchFamily="34" charset="0"/>
                <a:cs typeface="Arial" panose="020B0604020202020204" pitchFamily="34" charset="0"/>
              </a:rPr>
              <a:t>2012</a:t>
            </a:r>
          </a:p>
        </p:txBody>
      </p:sp>
      <p:graphicFrame>
        <p:nvGraphicFramePr>
          <p:cNvPr id="16" name="Chart 15"/>
          <p:cNvGraphicFramePr>
            <a:graphicFrameLocks/>
          </p:cNvGraphicFramePr>
          <p:nvPr>
            <p:extLst>
              <p:ext uri="{D42A27DB-BD31-4B8C-83A1-F6EECF244321}">
                <p14:modId xmlns:p14="http://schemas.microsoft.com/office/powerpoint/2010/main" val="2608736431"/>
              </p:ext>
            </p:extLst>
          </p:nvPr>
        </p:nvGraphicFramePr>
        <p:xfrm>
          <a:off x="771895" y="985653"/>
          <a:ext cx="7457705" cy="58723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a:graphicFrameLocks/>
          </p:cNvGraphicFramePr>
          <p:nvPr>
            <p:extLst>
              <p:ext uri="{D42A27DB-BD31-4B8C-83A1-F6EECF244321}">
                <p14:modId xmlns:p14="http://schemas.microsoft.com/office/powerpoint/2010/main" val="1350223479"/>
              </p:ext>
            </p:extLst>
          </p:nvPr>
        </p:nvGraphicFramePr>
        <p:xfrm>
          <a:off x="775436" y="1012230"/>
          <a:ext cx="7464797" cy="5851081"/>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p:cNvSpPr/>
          <p:nvPr/>
        </p:nvSpPr>
        <p:spPr>
          <a:xfrm>
            <a:off x="5979123" y="3367128"/>
            <a:ext cx="1838965" cy="369332"/>
          </a:xfrm>
          <a:prstGeom prst="rect">
            <a:avLst/>
          </a:prstGeom>
        </p:spPr>
        <p:txBody>
          <a:bodyPr wrap="none">
            <a:spAutoFit/>
          </a:bodyPr>
          <a:lstStyle/>
          <a:p>
            <a:r>
              <a:rPr lang="en-US" b="1" dirty="0">
                <a:latin typeface="Arial" panose="020B0604020202020204" pitchFamily="34" charset="0"/>
                <a:cs typeface="Arial" panose="020B0604020202020204" pitchFamily="34" charset="0"/>
              </a:rPr>
              <a:t>Best Op Range</a:t>
            </a:r>
          </a:p>
        </p:txBody>
      </p:sp>
      <p:sp>
        <p:nvSpPr>
          <p:cNvPr id="20" name="Rectangle 19"/>
          <p:cNvSpPr/>
          <p:nvPr/>
        </p:nvSpPr>
        <p:spPr>
          <a:xfrm>
            <a:off x="6573412" y="4137522"/>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Q4</a:t>
            </a:r>
            <a:endParaRPr lang="en-US" b="1" dirty="0">
              <a:latin typeface="Arial" panose="020B0604020202020204" pitchFamily="34" charset="0"/>
              <a:cs typeface="Arial" panose="020B0604020202020204" pitchFamily="34" charset="0"/>
            </a:endParaRPr>
          </a:p>
        </p:txBody>
      </p:sp>
      <p:sp>
        <p:nvSpPr>
          <p:cNvPr id="21" name="Rectangle 20"/>
          <p:cNvSpPr/>
          <p:nvPr/>
        </p:nvSpPr>
        <p:spPr>
          <a:xfrm>
            <a:off x="6552289" y="4583638"/>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Q3</a:t>
            </a:r>
          </a:p>
        </p:txBody>
      </p:sp>
      <p:sp>
        <p:nvSpPr>
          <p:cNvPr id="22" name="Rectangle 21"/>
          <p:cNvSpPr/>
          <p:nvPr/>
        </p:nvSpPr>
        <p:spPr>
          <a:xfrm>
            <a:off x="6535238" y="5010671"/>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Q2</a:t>
            </a:r>
            <a:endParaRPr lang="en-US" b="1" dirty="0">
              <a:latin typeface="Arial" panose="020B0604020202020204" pitchFamily="34" charset="0"/>
              <a:cs typeface="Arial" panose="020B0604020202020204" pitchFamily="34" charset="0"/>
            </a:endParaRPr>
          </a:p>
        </p:txBody>
      </p:sp>
      <p:sp>
        <p:nvSpPr>
          <p:cNvPr id="23" name="Rectangle 22"/>
          <p:cNvSpPr/>
          <p:nvPr/>
        </p:nvSpPr>
        <p:spPr>
          <a:xfrm>
            <a:off x="6535238" y="5437080"/>
            <a:ext cx="492443" cy="369332"/>
          </a:xfrm>
          <a:prstGeom prst="rect">
            <a:avLst/>
          </a:prstGeom>
        </p:spPr>
        <p:txBody>
          <a:bodyPr wrap="none">
            <a:spAutoFit/>
          </a:bodyPr>
          <a:lstStyle/>
          <a:p>
            <a:r>
              <a:rPr lang="en-US" b="1" dirty="0" smtClean="0">
                <a:latin typeface="Arial" panose="020B0604020202020204" pitchFamily="34" charset="0"/>
                <a:cs typeface="Arial" panose="020B0604020202020204" pitchFamily="34" charset="0"/>
              </a:rPr>
              <a:t>Q1</a:t>
            </a:r>
          </a:p>
        </p:txBody>
      </p:sp>
      <p:sp>
        <p:nvSpPr>
          <p:cNvPr id="24" name="TextBox 1"/>
          <p:cNvSpPr txBox="1"/>
          <p:nvPr/>
        </p:nvSpPr>
        <p:spPr>
          <a:xfrm>
            <a:off x="2034661" y="2248784"/>
            <a:ext cx="1382871" cy="37142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l"/>
            <a:r>
              <a:rPr lang="en-US" sz="1800" b="1" dirty="0" smtClean="0">
                <a:solidFill>
                  <a:schemeClr val="tx1"/>
                </a:solidFill>
                <a:latin typeface="Arial" panose="020B0604020202020204" pitchFamily="34" charset="0"/>
                <a:cs typeface="Arial" panose="020B0604020202020204" pitchFamily="34" charset="0"/>
              </a:rPr>
              <a:t>Above BOR</a:t>
            </a:r>
          </a:p>
          <a:p>
            <a:endParaRPr lang="en-US" sz="1800" dirty="0">
              <a:solidFill>
                <a:schemeClr val="tx1"/>
              </a:solidFill>
              <a:latin typeface="Arial" panose="020B0604020202020204" pitchFamily="34" charset="0"/>
              <a:cs typeface="Arial" panose="020B0604020202020204" pitchFamily="34" charset="0"/>
            </a:endParaRPr>
          </a:p>
        </p:txBody>
      </p:sp>
      <p:graphicFrame>
        <p:nvGraphicFramePr>
          <p:cNvPr id="25" name="Chart 24"/>
          <p:cNvGraphicFramePr>
            <a:graphicFrameLocks/>
          </p:cNvGraphicFramePr>
          <p:nvPr>
            <p:extLst>
              <p:ext uri="{D42A27DB-BD31-4B8C-83A1-F6EECF244321}">
                <p14:modId xmlns:p14="http://schemas.microsoft.com/office/powerpoint/2010/main" val="1427408683"/>
              </p:ext>
            </p:extLst>
          </p:nvPr>
        </p:nvGraphicFramePr>
        <p:xfrm>
          <a:off x="776179" y="1012230"/>
          <a:ext cx="7442788" cy="58457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6" name="Chart 25"/>
          <p:cNvGraphicFramePr>
            <a:graphicFrameLocks/>
          </p:cNvGraphicFramePr>
          <p:nvPr>
            <p:extLst>
              <p:ext uri="{D42A27DB-BD31-4B8C-83A1-F6EECF244321}">
                <p14:modId xmlns:p14="http://schemas.microsoft.com/office/powerpoint/2010/main" val="1385682318"/>
              </p:ext>
            </p:extLst>
          </p:nvPr>
        </p:nvGraphicFramePr>
        <p:xfrm>
          <a:off x="765543" y="988828"/>
          <a:ext cx="7442791" cy="5869172"/>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61098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1000" fill="hold"/>
                                        <p:tgtEl>
                                          <p:spTgt spid="25"/>
                                        </p:tgtEl>
                                        <p:attrNameLst>
                                          <p:attrName>ppt_x</p:attrName>
                                        </p:attrNameLst>
                                      </p:cBhvr>
                                      <p:tavLst>
                                        <p:tav tm="0">
                                          <p:val>
                                            <p:strVal val="1+#ppt_w/2"/>
                                          </p:val>
                                        </p:tav>
                                        <p:tav tm="100000">
                                          <p:val>
                                            <p:strVal val="#ppt_x"/>
                                          </p:val>
                                        </p:tav>
                                      </p:tavLst>
                                    </p:anim>
                                    <p:anim calcmode="lin" valueType="num">
                                      <p:cBhvr additive="base">
                                        <p:cTn id="8" dur="10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additive="base">
                                        <p:cTn id="13" dur="1000" fill="hold"/>
                                        <p:tgtEl>
                                          <p:spTgt spid="26"/>
                                        </p:tgtEl>
                                        <p:attrNameLst>
                                          <p:attrName>ppt_x</p:attrName>
                                        </p:attrNameLst>
                                      </p:cBhvr>
                                      <p:tavLst>
                                        <p:tav tm="0">
                                          <p:val>
                                            <p:strVal val="1+#ppt_w/2"/>
                                          </p:val>
                                        </p:tav>
                                        <p:tav tm="100000">
                                          <p:val>
                                            <p:strVal val="#ppt_x"/>
                                          </p:val>
                                        </p:tav>
                                      </p:tavLst>
                                    </p:anim>
                                    <p:anim calcmode="lin" valueType="num">
                                      <p:cBhvr additive="base">
                                        <p:cTn id="14" dur="10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Graphic spid="26" grpId="0">
        <p:bldAsOne/>
      </p:bldGraphic>
    </p:bldLst>
  </p:timing>
</p:sld>
</file>

<file path=ppt/theme/theme1.xml><?xml version="1.0" encoding="utf-8"?>
<a:theme xmlns:a="http://schemas.openxmlformats.org/drawingml/2006/main" name="PNNL Platinum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NNL Silver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NNL White Theme">
  <a:themeElements>
    <a:clrScheme name="PNNL v1">
      <a:dk1>
        <a:srgbClr val="707276"/>
      </a:dk1>
      <a:lt1>
        <a:srgbClr val="FFFFFF"/>
      </a:lt1>
      <a:dk2>
        <a:srgbClr val="D57500"/>
      </a:dk2>
      <a:lt2>
        <a:srgbClr val="B2B3B5"/>
      </a:lt2>
      <a:accent1>
        <a:srgbClr val="A83C0F"/>
      </a:accent1>
      <a:accent2>
        <a:srgbClr val="242424"/>
      </a:accent2>
      <a:accent3>
        <a:srgbClr val="F1AB00"/>
      </a:accent3>
      <a:accent4>
        <a:srgbClr val="007229"/>
      </a:accent4>
      <a:accent5>
        <a:srgbClr val="C10435"/>
      </a:accent5>
      <a:accent6>
        <a:srgbClr val="007FAC"/>
      </a:accent6>
      <a:hlink>
        <a:srgbClr val="003698"/>
      </a:hlink>
      <a:folHlink>
        <a:srgbClr val="8A075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PNNL_PowerPoint_Template</Template>
  <TotalTime>5319</TotalTime>
  <Words>3499</Words>
  <Application>Microsoft Office PowerPoint</Application>
  <PresentationFormat>On-screen Show (4:3)</PresentationFormat>
  <Paragraphs>2010</Paragraphs>
  <Slides>63</Slides>
  <Notes>13</Notes>
  <HiddenSlides>0</HiddenSlides>
  <MMClips>0</MMClips>
  <ScaleCrop>false</ScaleCrop>
  <HeadingPairs>
    <vt:vector size="4" baseType="variant">
      <vt:variant>
        <vt:lpstr>Theme</vt:lpstr>
      </vt:variant>
      <vt:variant>
        <vt:i4>3</vt:i4>
      </vt:variant>
      <vt:variant>
        <vt:lpstr>Slide Titles</vt:lpstr>
      </vt:variant>
      <vt:variant>
        <vt:i4>63</vt:i4>
      </vt:variant>
    </vt:vector>
  </HeadingPairs>
  <TitlesOfParts>
    <vt:vector size="66" baseType="lpstr">
      <vt:lpstr>PNNL Platinum Theme</vt:lpstr>
      <vt:lpstr>PNNL Silver Theme</vt:lpstr>
      <vt:lpstr>PNNL White Theme</vt:lpstr>
      <vt:lpstr>Systematic Review of JSATS Passage and Survival Data at Bonneville and The Dalles Dams during Alternate Turbine and Spillbay Operations from 2008-2012</vt:lpstr>
      <vt:lpstr>Introduction: BON</vt:lpstr>
      <vt:lpstr>Objectives: BON</vt:lpstr>
      <vt:lpstr>Methods: BON</vt:lpstr>
      <vt:lpstr>Methods: B1 and B2 Binned Operating Ranges</vt:lpstr>
      <vt:lpstr>BON B1 Survival By Species and Operation</vt:lpstr>
      <vt:lpstr>Analyses: BON B1 CH1 Passage Distribution</vt:lpstr>
      <vt:lpstr>Analyses: BON B1 CH1 Survival by Operating Condition</vt:lpstr>
      <vt:lpstr>Analyses: BON B1 STH Passage Distribution</vt:lpstr>
      <vt:lpstr>Analyses: BON B1 STH Survival by Operating Condition</vt:lpstr>
      <vt:lpstr>Analyses: BON B1 CH0 Passage Distribution</vt:lpstr>
      <vt:lpstr>Analyses: BON B1 CH0 Survival by Operating Condition</vt:lpstr>
      <vt:lpstr>BON B1 Survival at Lower &amp; Upper BOP</vt:lpstr>
      <vt:lpstr>Analyses: BON B1 CH1 Survival within BOP</vt:lpstr>
      <vt:lpstr>Analyses: BON B1 STH Survival within BOP</vt:lpstr>
      <vt:lpstr>Analyses: BON B1 CH0 Survival within BOP</vt:lpstr>
      <vt:lpstr>BON B2 Survival By Species and Operation</vt:lpstr>
      <vt:lpstr>Analyses: BON B2 CH1 Passage by Quartile</vt:lpstr>
      <vt:lpstr>Analyses: BON B2 CH1 Survival by Operating Condition</vt:lpstr>
      <vt:lpstr>Analyses: BON B2 STH Passage Distribution</vt:lpstr>
      <vt:lpstr>Analyses: BON B2 STH Survival by Operating Condition</vt:lpstr>
      <vt:lpstr>Analyses: BON B2 CH0 Passage Distribution</vt:lpstr>
      <vt:lpstr>Analyses: BON B2 CH0 Survival by Operating Condition</vt:lpstr>
      <vt:lpstr>B2: STS vs No STS, 2008 &amp; 2011</vt:lpstr>
      <vt:lpstr>BON Spillway Surival</vt:lpstr>
      <vt:lpstr>Analyses: BON Spillway CH1 and STH Survival by Bay</vt:lpstr>
      <vt:lpstr>Analyses: BON Spillway CH1 and STH Survival, Grouped Bays</vt:lpstr>
      <vt:lpstr>Analyses: BON Spillway Survival by Grouped Bays</vt:lpstr>
      <vt:lpstr>Analyses: BON Spillway CH0 Survival by Bay</vt:lpstr>
      <vt:lpstr>Analyses: BON Spillway CH0 Survival, Grouped Bays</vt:lpstr>
      <vt:lpstr>Analyses: BON Spillway Survival by Bays, CH0</vt:lpstr>
      <vt:lpstr>Analyses: BON Spillway CH1 and STH Survival by Discharge</vt:lpstr>
      <vt:lpstr>Analyses: BON Spillway CH0 Survival by Discharge</vt:lpstr>
      <vt:lpstr>BON Survival by Tailwater Elevation</vt:lpstr>
      <vt:lpstr>Analyses: BON B1 Survival by Tailwater Level</vt:lpstr>
      <vt:lpstr>Analyses: BON B1 Survival by Tailwater Level</vt:lpstr>
      <vt:lpstr>Analyses: BON B2 Survival by Tailwater Level</vt:lpstr>
      <vt:lpstr>Analyses: BON B2 Survival by Tailwater Level</vt:lpstr>
      <vt:lpstr>Analyses: BON Spillway Survival by Tailwater Level</vt:lpstr>
      <vt:lpstr>Analyses: BON Spillway Survival by Tailwater Level</vt:lpstr>
      <vt:lpstr>BON Egress</vt:lpstr>
      <vt:lpstr>BON: CH1 Tailrace Egress B1 and B2</vt:lpstr>
      <vt:lpstr>BON: STH Tailrace Egress B1 and B2</vt:lpstr>
      <vt:lpstr>BON: CH0 Tailrace Egress B1 and B2</vt:lpstr>
      <vt:lpstr>BON: CH1 Tailrace Egress Spillway</vt:lpstr>
      <vt:lpstr>BON: STH Tailrace Egress Spillway</vt:lpstr>
      <vt:lpstr>BON: CH0 Tailrace Egress Spillway</vt:lpstr>
      <vt:lpstr>Conclusions: BON</vt:lpstr>
      <vt:lpstr>Introduction: TDA</vt:lpstr>
      <vt:lpstr>Analyses: TDA Survival Within and Outside of Spill Wall</vt:lpstr>
      <vt:lpstr>Analyses: TDA Survival Outside of Spill Wall, Grouped Bays</vt:lpstr>
      <vt:lpstr>Analyses:  TDA Survival Grouped by Flow</vt:lpstr>
      <vt:lpstr>Analyses: TDA Survival Grouped by Flow</vt:lpstr>
      <vt:lpstr>TDA Spillway</vt:lpstr>
      <vt:lpstr>Analyses: TDA Survival by Bay for All Years</vt:lpstr>
      <vt:lpstr>Analyses: TDA Survival by Bay for All Years</vt:lpstr>
      <vt:lpstr>Analyses:  TDA Survival by Flow, 2010, 2011, 2012</vt:lpstr>
      <vt:lpstr>Analyses: TDA Survival by Flow, 2010, 2011, 2012</vt:lpstr>
      <vt:lpstr>TDA Egress</vt:lpstr>
      <vt:lpstr>TDA: CH1 Tailrace Egress Spillway</vt:lpstr>
      <vt:lpstr>TDA: STH Tailrace Egress Spillway</vt:lpstr>
      <vt:lpstr>TDA: CH0 Tailrace Egress Spillway</vt:lpstr>
      <vt:lpstr>Conclusions: TDA</vt:lpstr>
    </vt:vector>
  </TitlesOfParts>
  <Company>PNNL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Systematic Review of JSATS Passage and Survival Data at Bonneville Dam during Alternate Turbine and Spillbay Operations from 2008-2012</dc:title>
  <dc:creator>CMW</dc:creator>
  <cp:lastModifiedBy>Mark Weiland</cp:lastModifiedBy>
  <cp:revision>375</cp:revision>
  <dcterms:created xsi:type="dcterms:W3CDTF">2013-11-12T14:32:19Z</dcterms:created>
  <dcterms:modified xsi:type="dcterms:W3CDTF">2015-02-05T14:46:19Z</dcterms:modified>
</cp:coreProperties>
</file>